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Zizzo" initials="NZ" lastIdx="1" clrIdx="0"/>
  <p:cmAuthor id="2" name="Natalie Zizzo" initials="NZ [2]" lastIdx="1" clrIdx="1"/>
  <p:cmAuthor id="3" name="HREB CT" initials="HC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599"/>
    <a:srgbClr val="4DB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13"/>
    <p:restoredTop sz="94621"/>
  </p:normalViewPr>
  <p:slideViewPr>
    <p:cSldViewPr snapToGrid="0" snapToObjects="1">
      <p:cViewPr varScale="1">
        <p:scale>
          <a:sx n="73" d="100"/>
          <a:sy n="73" d="100"/>
        </p:scale>
        <p:origin x="3968" y="20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76E35D-157A-7F41-9791-23CA0030AC3C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62EC175-5530-514A-8137-A510D076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EC175-5530-514A-8137-A510D076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8500-6697-7645-9546-831D1531EB42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C57A-AAEE-1D45-A7D9-4214D8159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72" y="141888"/>
            <a:ext cx="7473468" cy="2091357"/>
          </a:xfrm>
          <a:solidFill>
            <a:srgbClr val="0070C0"/>
          </a:solidFill>
        </p:spPr>
        <p:txBody>
          <a:bodyPr anchor="t">
            <a:norm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interested in contributing your COVID-19 Rapid Antigen Test results from the K-12 school return on January 25 for a research project? </a:t>
            </a:r>
            <a:endParaRPr lang="en-CA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72" y="2346438"/>
            <a:ext cx="2365046" cy="6270025"/>
          </a:xfrm>
          <a:ln w="38100">
            <a:noFill/>
            <a:prstDash val="sysDash"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 fontScale="92500" lnSpcReduction="10000"/>
          </a:bodyPr>
          <a:lstStyle/>
          <a:p>
            <a:pPr algn="l"/>
            <a:r>
              <a:rPr lang="en-US" sz="2000" b="1" dirty="0">
                <a:solidFill>
                  <a:srgbClr val="4DBAC7"/>
                </a:solidFill>
                <a:latin typeface="Arial" charset="0"/>
                <a:ea typeface="Arial" charset="0"/>
                <a:cs typeface="Arial" charset="0"/>
              </a:rPr>
              <a:t>Study title: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Return to school COVID-19 rapid antigen testing in Newfoundland and Labrador</a:t>
            </a:r>
          </a:p>
          <a:p>
            <a:pPr algn="l"/>
            <a:endParaRPr lang="en-US" sz="2000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solidFill>
                  <a:srgbClr val="4DBAC7"/>
                </a:solidFill>
                <a:latin typeface="Arial" charset="0"/>
                <a:ea typeface="Arial" charset="0"/>
                <a:cs typeface="Arial" charset="0"/>
              </a:rPr>
              <a:t>Principal Investigator:</a:t>
            </a:r>
          </a:p>
          <a:p>
            <a:pPr algn="l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Dr. Amy </a:t>
            </a:r>
            <a:r>
              <a:rPr lang="en-US" sz="1800" dirty="0" err="1">
                <a:latin typeface="Arial" charset="0"/>
                <a:ea typeface="Arial" charset="0"/>
                <a:cs typeface="Arial" charset="0"/>
              </a:rPr>
              <a:t>Hurford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400" b="1" dirty="0">
                <a:solidFill>
                  <a:srgbClr val="4DBAC7"/>
                </a:solidFill>
                <a:latin typeface="Arial" charset="0"/>
                <a:ea typeface="Arial" charset="0"/>
                <a:cs typeface="Arial" charset="0"/>
              </a:rPr>
              <a:t>Interested? To ask questions contact:</a:t>
            </a:r>
          </a:p>
          <a:p>
            <a:pPr algn="l"/>
            <a:r>
              <a:rPr lang="en-US" sz="1900" dirty="0">
                <a:latin typeface="Arial" charset="0"/>
                <a:ea typeface="Arial" charset="0"/>
                <a:cs typeface="Arial" charset="0"/>
              </a:rPr>
              <a:t>Dr. Amy </a:t>
            </a:r>
            <a:r>
              <a:rPr lang="en-US" sz="1900" dirty="0" err="1">
                <a:latin typeface="Arial" charset="0"/>
                <a:ea typeface="Arial" charset="0"/>
                <a:cs typeface="Arial" charset="0"/>
              </a:rPr>
              <a:t>Hurford</a:t>
            </a:r>
            <a:r>
              <a:rPr lang="en-US" sz="1900" dirty="0">
                <a:latin typeface="Arial" charset="0"/>
                <a:ea typeface="Arial" charset="0"/>
                <a:cs typeface="Arial" charset="0"/>
              </a:rPr>
              <a:t>, Associate Professor</a:t>
            </a:r>
          </a:p>
          <a:p>
            <a:pPr algn="l"/>
            <a:r>
              <a:rPr lang="en-US" sz="1900" dirty="0">
                <a:latin typeface="Arial" charset="0"/>
                <a:ea typeface="Arial" charset="0"/>
                <a:cs typeface="Arial" charset="0"/>
              </a:rPr>
              <a:t>(709) 864-8301</a:t>
            </a:r>
          </a:p>
          <a:p>
            <a:pPr algn="l"/>
            <a:r>
              <a:rPr lang="en-US" sz="1900" dirty="0" err="1">
                <a:latin typeface="Arial" charset="0"/>
                <a:ea typeface="Arial" charset="0"/>
                <a:cs typeface="Arial" charset="0"/>
              </a:rPr>
              <a:t>ahurford@mun.ca</a:t>
            </a:r>
            <a:endParaRPr lang="en-US" sz="1900" dirty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sz="2000" b="1" dirty="0">
                <a:solidFill>
                  <a:srgbClr val="4DBAC7"/>
                </a:solidFill>
                <a:latin typeface="Arial" charset="0"/>
                <a:ea typeface="Arial" charset="0"/>
                <a:cs typeface="Arial" charset="0"/>
              </a:rPr>
              <a:t>Deadline to participate: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February 13, 2022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4373" y="2372521"/>
            <a:ext cx="4950767" cy="786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B4599"/>
                </a:solidFill>
                <a:latin typeface="Arial" charset="0"/>
                <a:ea typeface="Arial" charset="0"/>
                <a:cs typeface="Arial" charset="0"/>
              </a:rPr>
              <a:t>What is the study about?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The study asks parents and guardians of K-12 school students to report the results of COVID-19 Rapid Antigen Tests completed on January 22 and 25. The study will estimate the occurrence of COVID-19 infections in K-12 students on January 22 and 25, provide summary results back to Newfoundlanders and Labradorians, and inform mathematical modelling.</a:t>
            </a:r>
          </a:p>
          <a:p>
            <a:endParaRPr lang="en-US" sz="1600" b="1" dirty="0">
              <a:solidFill>
                <a:srgbClr val="0B4599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solidFill>
                  <a:srgbClr val="0B4599"/>
                </a:solidFill>
                <a:latin typeface="Arial" charset="0"/>
                <a:ea typeface="Arial" charset="0"/>
                <a:cs typeface="Arial" charset="0"/>
              </a:rPr>
              <a:t>Who can participate?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Eligible participants are parents or guardians of K-12 students that completed at least one COVID-19 Rapid Antigen Test on January 22 and/or 25.</a:t>
            </a:r>
          </a:p>
          <a:p>
            <a:pPr>
              <a:spcAft>
                <a:spcPts val="600"/>
              </a:spcAft>
            </a:pPr>
            <a:endParaRPr lang="en-US" sz="1600" b="1" dirty="0">
              <a:solidFill>
                <a:srgbClr val="0B4599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0B4599"/>
                </a:solidFill>
                <a:latin typeface="Arial" charset="0"/>
                <a:ea typeface="Arial" charset="0"/>
                <a:cs typeface="Arial" charset="0"/>
              </a:rPr>
              <a:t>What’s involved?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You will be asked to complete a 5 minute web survey. Participate at:</a:t>
            </a:r>
          </a:p>
          <a:p>
            <a:pPr algn="ctr">
              <a:spcAft>
                <a:spcPts val="600"/>
              </a:spcAft>
            </a:pPr>
            <a:r>
              <a:rPr lang="en-US" sz="1600" b="1" dirty="0" err="1">
                <a:latin typeface="Arial" charset="0"/>
                <a:ea typeface="Arial" charset="0"/>
                <a:cs typeface="Arial" charset="0"/>
              </a:rPr>
              <a:t>www.mun.ca</a:t>
            </a: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/science/school-test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endParaRPr lang="en-US" sz="1600" b="1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If you have questions regarding your rights as a research participant please contact the Health Research Ethics Authority at (709) 777-6974 or info@hrea.ca.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74311-1C48-3F44-A3E2-130A1085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15" y="7386940"/>
            <a:ext cx="1537656" cy="1537656"/>
          </a:xfrm>
          <a:prstGeom prst="rect">
            <a:avLst/>
          </a:prstGeom>
        </p:spPr>
      </p:pic>
      <p:sp>
        <p:nvSpPr>
          <p:cNvPr id="10" name="AutoShape 5" descr="CANMOD large logo">
            <a:extLst>
              <a:ext uri="{FF2B5EF4-FFF2-40B4-BE49-F238E27FC236}">
                <a16:creationId xmlns:a16="http://schemas.microsoft.com/office/drawing/2014/main" id="{EAA2755F-EABA-1D42-8BF3-8599A9986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CANMOD large logo">
            <a:extLst>
              <a:ext uri="{FF2B5EF4-FFF2-40B4-BE49-F238E27FC236}">
                <a16:creationId xmlns:a16="http://schemas.microsoft.com/office/drawing/2014/main" id="{424ED86A-53B1-DD46-AF71-BA97059C60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617EEBD-660B-7D42-90E1-7712B6CD1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9406386"/>
            <a:ext cx="1769125" cy="4996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6B807-6343-D246-978D-F49B108D5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45" y="8728604"/>
            <a:ext cx="825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228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Are you interested in contributing your COVID-19 Rapid Antigen Test results from the K-12 school return on January 25 for a research project?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Participate in Research</dc:title>
  <dc:creator>Natalie Zizzo</dc:creator>
  <cp:lastModifiedBy>Amy Hurford</cp:lastModifiedBy>
  <cp:revision>21</cp:revision>
  <cp:lastPrinted>2022-02-02T12:57:25Z</cp:lastPrinted>
  <dcterms:created xsi:type="dcterms:W3CDTF">2017-10-20T19:39:44Z</dcterms:created>
  <dcterms:modified xsi:type="dcterms:W3CDTF">2022-02-02T12:57:48Z</dcterms:modified>
</cp:coreProperties>
</file>