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250-27A6-089E-5D72-DED1316A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D2374-AF5E-0BA2-C580-F9388881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A65A-496D-CFD7-A672-D8A9446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E77-69EC-2AEB-EC11-A201E2E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DC1A-AD19-6005-1881-62745C2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F15B-B8A1-DD2C-8CD4-C9F76D24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E9604-AF8D-4581-5FB7-4305735E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010D-03F9-330B-337B-DF46102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3A38-6F69-B439-FF13-726B65BE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093B-C77D-7B0F-D152-0516AC2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F04D-0906-4324-6C30-CEC10E7A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74B1-646C-1AF1-A687-4890C448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67C9-98C3-33E6-CCE3-8B381C69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E889-29DC-26E2-EB2C-8C7F48D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8D55-12AB-671E-08D9-534D585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415F-E74D-01EA-F9B7-27E8AB58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6735-A7FF-0D29-651F-796FFB9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0878-63D4-F039-9FE5-6D07AB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3A44-CBB4-345B-DBA9-2CF61572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FA16-B493-F4C6-AEBB-8F9987BC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570E-2436-36F3-AC69-AAD3E30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3AB8-7F0E-AD7C-792F-6028D8FB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D31E-4C96-CB32-FA16-0389BB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AB98-9225-179B-ED98-B5FE41EC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0865-71B8-1340-DC40-925C740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451C-E0D8-0989-B792-E4927FE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1E2D-66DA-E839-A614-3B28C559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13EF-9B10-5F45-C06E-3B2A64EA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2AC8-34AC-3406-D9BE-30A1A6E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D1AC-63FE-3C2D-2041-6FAE992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5EEC-1191-D36A-006D-1546FE7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05B2-5EF3-9A8E-86B8-0047DB76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B266-346D-AFC1-13A2-3D0C4700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BDC0-0AA3-7AC5-1D20-E9D979E6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65A72-87E3-4E74-3360-9106942F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00C04-7EFA-DEA9-798C-F8DC4A73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0EEED-E4A4-A190-B540-5871220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6DC-1939-D6C6-2173-BF8B197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00EB-E020-CE83-C2AE-BA5FDB1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A1D7-6AC1-BECF-9F90-6D25422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4422C-7A3C-F5B1-AA3C-BEC73AF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9565-8880-92D0-29BF-8B8D2CCC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92A0-F800-4C3B-4261-0A0B682E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CE3D-94A6-ADC3-B1C7-95109F2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5D426-FE08-CD93-AA43-F7DD5B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B7C42-677F-4B99-54CE-7A07237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F4FE-0792-DFEB-68C9-DD3649C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1946-9EBF-604A-0B63-A8EED4C1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EFF9-4CA8-9B26-649B-C305AFE8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D8C1-4879-BA43-C57E-C8BDF92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5A52-7048-9B4A-4966-857C265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32A2-5F64-0E45-3EE5-061499B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44D-B6AC-4AB3-3E61-51587A7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E8091-0079-BBE4-0B12-32C066C0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FA58-17E9-CEDF-2834-4BE62439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B1BA-0B6C-4FA3-8813-E9F1317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BEFB-E647-F605-62CB-640D8BC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5864-E090-316F-B1A1-3AA95DD0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8102-DCE9-9735-C252-BD1DCB5F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E90A-541F-53D8-F7B0-13DB0CFE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7D60-B784-E744-25D6-0E8EAC630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2E1-68E5-4673-9A0B-FE20F485CC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C7F8-BD8E-66B1-E289-64127B26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D2EC-C655-A50A-7331-56969635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ith a mustache holding his finger to his face&#10;&#10;Description automatically generated">
            <a:extLst>
              <a:ext uri="{FF2B5EF4-FFF2-40B4-BE49-F238E27FC236}">
                <a16:creationId xmlns:a16="http://schemas.microsoft.com/office/drawing/2014/main" id="{6F7AA67D-D74A-CF9A-8884-8197F6460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9442"/>
          <a:stretch/>
        </p:blipFill>
        <p:spPr>
          <a:xfrm>
            <a:off x="4413995" y="3253988"/>
            <a:ext cx="2994920" cy="2343830"/>
          </a:xfrm>
          <a:prstGeom prst="rect">
            <a:avLst/>
          </a:prstGeom>
        </p:spPr>
      </p:pic>
      <p:pic>
        <p:nvPicPr>
          <p:cNvPr id="13" name="Picture 12" descr="A baby on a beach&#10;&#10;Description automatically generated">
            <a:extLst>
              <a:ext uri="{FF2B5EF4-FFF2-40B4-BE49-F238E27FC236}">
                <a16:creationId xmlns:a16="http://schemas.microsoft.com/office/drawing/2014/main" id="{9DAA255A-FE47-410E-5930-F0059347D5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0"/>
          <a:stretch/>
        </p:blipFill>
        <p:spPr>
          <a:xfrm>
            <a:off x="254425" y="212758"/>
            <a:ext cx="2994921" cy="23438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6FAE9B-D920-9DBC-8D3D-E3F40A3C5DEF}"/>
              </a:ext>
            </a:extLst>
          </p:cNvPr>
          <p:cNvSpPr/>
          <p:nvPr/>
        </p:nvSpPr>
        <p:spPr>
          <a:xfrm>
            <a:off x="408288" y="2993029"/>
            <a:ext cx="2994919" cy="2341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5D99F-2482-4019-8671-B707F0BD5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4" y="2993030"/>
            <a:ext cx="3837709" cy="2604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D23E1-0137-4E49-AB55-AB816790C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95" y="388240"/>
            <a:ext cx="2994921" cy="2604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262B1-5895-4235-B678-35EAEFA61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04" y="129847"/>
            <a:ext cx="3048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Israelsen</dc:creator>
  <cp:lastModifiedBy>Apifany Hurst</cp:lastModifiedBy>
  <cp:revision>2</cp:revision>
  <dcterms:created xsi:type="dcterms:W3CDTF">2023-11-26T17:18:50Z</dcterms:created>
  <dcterms:modified xsi:type="dcterms:W3CDTF">2024-11-30T21:34:48Z</dcterms:modified>
</cp:coreProperties>
</file>