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89" r:id="rId3"/>
    <p:sldId id="262" r:id="rId4"/>
    <p:sldId id="258" r:id="rId5"/>
    <p:sldId id="257" r:id="rId6"/>
    <p:sldId id="260" r:id="rId7"/>
    <p:sldId id="259" r:id="rId8"/>
    <p:sldId id="263" r:id="rId9"/>
    <p:sldId id="264" r:id="rId10"/>
    <p:sldId id="265" r:id="rId11"/>
    <p:sldId id="266" r:id="rId12"/>
    <p:sldId id="268" r:id="rId13"/>
    <p:sldId id="269" r:id="rId14"/>
    <p:sldId id="270" r:id="rId15"/>
    <p:sldId id="272" r:id="rId16"/>
    <p:sldId id="271" r:id="rId17"/>
    <p:sldId id="267" r:id="rId18"/>
    <p:sldId id="273" r:id="rId19"/>
    <p:sldId id="274" r:id="rId20"/>
    <p:sldId id="275" r:id="rId21"/>
    <p:sldId id="276" r:id="rId22"/>
    <p:sldId id="277" r:id="rId23"/>
    <p:sldId id="278" r:id="rId24"/>
    <p:sldId id="279" r:id="rId25"/>
    <p:sldId id="283" r:id="rId26"/>
    <p:sldId id="284" r:id="rId27"/>
    <p:sldId id="280" r:id="rId28"/>
    <p:sldId id="281" r:id="rId29"/>
    <p:sldId id="292" r:id="rId30"/>
    <p:sldId id="282" r:id="rId31"/>
    <p:sldId id="285" r:id="rId32"/>
    <p:sldId id="286" r:id="rId33"/>
    <p:sldId id="287" r:id="rId34"/>
    <p:sldId id="288" r:id="rId35"/>
    <p:sldId id="290" r:id="rId36"/>
    <p:sldId id="291"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EFF09"/>
    <a:srgbClr val="FFFF09"/>
    <a:srgbClr val="FBC80D"/>
    <a:srgbClr val="F3A415"/>
    <a:srgbClr val="E68422"/>
    <a:srgbClr val="C54343"/>
    <a:srgbClr val="DB2D67"/>
    <a:srgbClr val="DF2995"/>
    <a:srgbClr val="C92ADE"/>
    <a:srgbClr val="9A28E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286" autoAdjust="0"/>
    <p:restoredTop sz="94660"/>
  </p:normalViewPr>
  <p:slideViewPr>
    <p:cSldViewPr snapToGrid="0">
      <p:cViewPr varScale="1">
        <p:scale>
          <a:sx n="107" d="100"/>
          <a:sy n="107" d="100"/>
        </p:scale>
        <p:origin x="88" y="12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2B8660-7634-4DA8-B009-341E3454779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4B183DE-26CA-4898-9D69-7E0448C7D41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9AC8D22-9CD9-4E0A-9624-302FA7090E44}"/>
              </a:ext>
            </a:extLst>
          </p:cNvPr>
          <p:cNvSpPr>
            <a:spLocks noGrp="1"/>
          </p:cNvSpPr>
          <p:nvPr>
            <p:ph type="dt" sz="half" idx="10"/>
          </p:nvPr>
        </p:nvSpPr>
        <p:spPr/>
        <p:txBody>
          <a:bodyPr/>
          <a:lstStyle/>
          <a:p>
            <a:fld id="{47FABCB4-3030-41CA-8EA4-94F7D886C860}" type="datetimeFigureOut">
              <a:rPr lang="en-US" smtClean="0"/>
              <a:t>7/30/2019</a:t>
            </a:fld>
            <a:endParaRPr lang="en-US"/>
          </a:p>
        </p:txBody>
      </p:sp>
      <p:sp>
        <p:nvSpPr>
          <p:cNvPr id="5" name="Footer Placeholder 4">
            <a:extLst>
              <a:ext uri="{FF2B5EF4-FFF2-40B4-BE49-F238E27FC236}">
                <a16:creationId xmlns:a16="http://schemas.microsoft.com/office/drawing/2014/main" id="{0B6471DF-CC90-4D2F-918D-4B5B5A0E770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C9FA2B2-D7E3-4F51-9D08-B53B791E8055}"/>
              </a:ext>
            </a:extLst>
          </p:cNvPr>
          <p:cNvSpPr>
            <a:spLocks noGrp="1"/>
          </p:cNvSpPr>
          <p:nvPr>
            <p:ph type="sldNum" sz="quarter" idx="12"/>
          </p:nvPr>
        </p:nvSpPr>
        <p:spPr/>
        <p:txBody>
          <a:bodyPr/>
          <a:lstStyle/>
          <a:p>
            <a:fld id="{E334F4D4-A184-40FD-8B49-BC55C5F182DF}" type="slidenum">
              <a:rPr lang="en-US" smtClean="0"/>
              <a:t>‹#›</a:t>
            </a:fld>
            <a:endParaRPr lang="en-US"/>
          </a:p>
        </p:txBody>
      </p:sp>
    </p:spTree>
    <p:extLst>
      <p:ext uri="{BB962C8B-B14F-4D97-AF65-F5344CB8AC3E}">
        <p14:creationId xmlns:p14="http://schemas.microsoft.com/office/powerpoint/2010/main" val="325258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DCC032-163C-411B-99D3-C1A1E861456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A471898-1F0A-4396-A6FE-E657A22E91BD}"/>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3F41F2D-D51B-498D-860D-D7DAC50250CE}"/>
              </a:ext>
            </a:extLst>
          </p:cNvPr>
          <p:cNvSpPr>
            <a:spLocks noGrp="1"/>
          </p:cNvSpPr>
          <p:nvPr>
            <p:ph type="dt" sz="half" idx="10"/>
          </p:nvPr>
        </p:nvSpPr>
        <p:spPr/>
        <p:txBody>
          <a:bodyPr/>
          <a:lstStyle/>
          <a:p>
            <a:fld id="{47FABCB4-3030-41CA-8EA4-94F7D886C860}" type="datetimeFigureOut">
              <a:rPr lang="en-US" smtClean="0"/>
              <a:t>7/30/2019</a:t>
            </a:fld>
            <a:endParaRPr lang="en-US"/>
          </a:p>
        </p:txBody>
      </p:sp>
      <p:sp>
        <p:nvSpPr>
          <p:cNvPr id="5" name="Footer Placeholder 4">
            <a:extLst>
              <a:ext uri="{FF2B5EF4-FFF2-40B4-BE49-F238E27FC236}">
                <a16:creationId xmlns:a16="http://schemas.microsoft.com/office/drawing/2014/main" id="{65EC6529-17A5-43DF-A3E0-BAC9E25F9AE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52D2EE4-C2FA-4E8C-9B53-A8B1A7B48AF5}"/>
              </a:ext>
            </a:extLst>
          </p:cNvPr>
          <p:cNvSpPr>
            <a:spLocks noGrp="1"/>
          </p:cNvSpPr>
          <p:nvPr>
            <p:ph type="sldNum" sz="quarter" idx="12"/>
          </p:nvPr>
        </p:nvSpPr>
        <p:spPr/>
        <p:txBody>
          <a:bodyPr/>
          <a:lstStyle/>
          <a:p>
            <a:fld id="{E334F4D4-A184-40FD-8B49-BC55C5F182DF}" type="slidenum">
              <a:rPr lang="en-US" smtClean="0"/>
              <a:t>‹#›</a:t>
            </a:fld>
            <a:endParaRPr lang="en-US"/>
          </a:p>
        </p:txBody>
      </p:sp>
    </p:spTree>
    <p:extLst>
      <p:ext uri="{BB962C8B-B14F-4D97-AF65-F5344CB8AC3E}">
        <p14:creationId xmlns:p14="http://schemas.microsoft.com/office/powerpoint/2010/main" val="41328913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46CE192-7EA4-4096-A281-C95BA660718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B5A3E35-7DD1-486B-8D8F-760C1E946CFB}"/>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3944AF1-A3B7-4063-BCC6-93DE85AE0CF8}"/>
              </a:ext>
            </a:extLst>
          </p:cNvPr>
          <p:cNvSpPr>
            <a:spLocks noGrp="1"/>
          </p:cNvSpPr>
          <p:nvPr>
            <p:ph type="dt" sz="half" idx="10"/>
          </p:nvPr>
        </p:nvSpPr>
        <p:spPr/>
        <p:txBody>
          <a:bodyPr/>
          <a:lstStyle/>
          <a:p>
            <a:fld id="{47FABCB4-3030-41CA-8EA4-94F7D886C860}" type="datetimeFigureOut">
              <a:rPr lang="en-US" smtClean="0"/>
              <a:t>7/30/2019</a:t>
            </a:fld>
            <a:endParaRPr lang="en-US"/>
          </a:p>
        </p:txBody>
      </p:sp>
      <p:sp>
        <p:nvSpPr>
          <p:cNvPr id="5" name="Footer Placeholder 4">
            <a:extLst>
              <a:ext uri="{FF2B5EF4-FFF2-40B4-BE49-F238E27FC236}">
                <a16:creationId xmlns:a16="http://schemas.microsoft.com/office/drawing/2014/main" id="{D4D2123E-3D20-467D-93BC-CEA88ED70F5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5F619B3-BAE3-496C-B28D-BAF2DE391F9E}"/>
              </a:ext>
            </a:extLst>
          </p:cNvPr>
          <p:cNvSpPr>
            <a:spLocks noGrp="1"/>
          </p:cNvSpPr>
          <p:nvPr>
            <p:ph type="sldNum" sz="quarter" idx="12"/>
          </p:nvPr>
        </p:nvSpPr>
        <p:spPr/>
        <p:txBody>
          <a:bodyPr/>
          <a:lstStyle/>
          <a:p>
            <a:fld id="{E334F4D4-A184-40FD-8B49-BC55C5F182DF}" type="slidenum">
              <a:rPr lang="en-US" smtClean="0"/>
              <a:t>‹#›</a:t>
            </a:fld>
            <a:endParaRPr lang="en-US"/>
          </a:p>
        </p:txBody>
      </p:sp>
    </p:spTree>
    <p:extLst>
      <p:ext uri="{BB962C8B-B14F-4D97-AF65-F5344CB8AC3E}">
        <p14:creationId xmlns:p14="http://schemas.microsoft.com/office/powerpoint/2010/main" val="18242348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EBB1FC-D528-4C99-9253-EFB732B5ABF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94B08C3-A164-48A4-A351-21A814C971A9}"/>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4A158D4-5FAB-4531-8E75-76FB6FFED5AC}"/>
              </a:ext>
            </a:extLst>
          </p:cNvPr>
          <p:cNvSpPr>
            <a:spLocks noGrp="1"/>
          </p:cNvSpPr>
          <p:nvPr>
            <p:ph type="dt" sz="half" idx="10"/>
          </p:nvPr>
        </p:nvSpPr>
        <p:spPr/>
        <p:txBody>
          <a:bodyPr/>
          <a:lstStyle/>
          <a:p>
            <a:fld id="{47FABCB4-3030-41CA-8EA4-94F7D886C860}" type="datetimeFigureOut">
              <a:rPr lang="en-US" smtClean="0"/>
              <a:t>7/30/2019</a:t>
            </a:fld>
            <a:endParaRPr lang="en-US"/>
          </a:p>
        </p:txBody>
      </p:sp>
      <p:sp>
        <p:nvSpPr>
          <p:cNvPr id="5" name="Footer Placeholder 4">
            <a:extLst>
              <a:ext uri="{FF2B5EF4-FFF2-40B4-BE49-F238E27FC236}">
                <a16:creationId xmlns:a16="http://schemas.microsoft.com/office/drawing/2014/main" id="{18AE7375-0F0E-4554-8EC0-F5F7AB4DF86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2C984CA-6035-4344-BF18-E6FD89CBB285}"/>
              </a:ext>
            </a:extLst>
          </p:cNvPr>
          <p:cNvSpPr>
            <a:spLocks noGrp="1"/>
          </p:cNvSpPr>
          <p:nvPr>
            <p:ph type="sldNum" sz="quarter" idx="12"/>
          </p:nvPr>
        </p:nvSpPr>
        <p:spPr/>
        <p:txBody>
          <a:bodyPr/>
          <a:lstStyle/>
          <a:p>
            <a:fld id="{E334F4D4-A184-40FD-8B49-BC55C5F182DF}" type="slidenum">
              <a:rPr lang="en-US" smtClean="0"/>
              <a:t>‹#›</a:t>
            </a:fld>
            <a:endParaRPr lang="en-US"/>
          </a:p>
        </p:txBody>
      </p:sp>
    </p:spTree>
    <p:extLst>
      <p:ext uri="{BB962C8B-B14F-4D97-AF65-F5344CB8AC3E}">
        <p14:creationId xmlns:p14="http://schemas.microsoft.com/office/powerpoint/2010/main" val="27193037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9728D7-A5AB-4966-8AED-CABEA6288B2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B61D9C4-F226-4387-BF1E-50A644AD0B0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DB0ED2B4-89B2-4CF6-81C7-A0E2329D75F4}"/>
              </a:ext>
            </a:extLst>
          </p:cNvPr>
          <p:cNvSpPr>
            <a:spLocks noGrp="1"/>
          </p:cNvSpPr>
          <p:nvPr>
            <p:ph type="dt" sz="half" idx="10"/>
          </p:nvPr>
        </p:nvSpPr>
        <p:spPr/>
        <p:txBody>
          <a:bodyPr/>
          <a:lstStyle/>
          <a:p>
            <a:fld id="{47FABCB4-3030-41CA-8EA4-94F7D886C860}" type="datetimeFigureOut">
              <a:rPr lang="en-US" smtClean="0"/>
              <a:t>7/30/2019</a:t>
            </a:fld>
            <a:endParaRPr lang="en-US"/>
          </a:p>
        </p:txBody>
      </p:sp>
      <p:sp>
        <p:nvSpPr>
          <p:cNvPr id="5" name="Footer Placeholder 4">
            <a:extLst>
              <a:ext uri="{FF2B5EF4-FFF2-40B4-BE49-F238E27FC236}">
                <a16:creationId xmlns:a16="http://schemas.microsoft.com/office/drawing/2014/main" id="{7056E3D9-C4E8-4D8B-B5FE-BC1C55979C2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1249AA6-BBC8-4EF4-90B3-783218FCFB01}"/>
              </a:ext>
            </a:extLst>
          </p:cNvPr>
          <p:cNvSpPr>
            <a:spLocks noGrp="1"/>
          </p:cNvSpPr>
          <p:nvPr>
            <p:ph type="sldNum" sz="quarter" idx="12"/>
          </p:nvPr>
        </p:nvSpPr>
        <p:spPr/>
        <p:txBody>
          <a:bodyPr/>
          <a:lstStyle/>
          <a:p>
            <a:fld id="{E334F4D4-A184-40FD-8B49-BC55C5F182DF}" type="slidenum">
              <a:rPr lang="en-US" smtClean="0"/>
              <a:t>‹#›</a:t>
            </a:fld>
            <a:endParaRPr lang="en-US"/>
          </a:p>
        </p:txBody>
      </p:sp>
    </p:spTree>
    <p:extLst>
      <p:ext uri="{BB962C8B-B14F-4D97-AF65-F5344CB8AC3E}">
        <p14:creationId xmlns:p14="http://schemas.microsoft.com/office/powerpoint/2010/main" val="16453675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00B446-7325-4B5B-8C5B-5E0A22641D4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8D06E26-F68E-4DAB-94E0-B82FE0BCDBC2}"/>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9C6CF4B-C63C-4204-9955-663392725450}"/>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34DEF62-9991-41FC-8DF7-6EF5C0019C0A}"/>
              </a:ext>
            </a:extLst>
          </p:cNvPr>
          <p:cNvSpPr>
            <a:spLocks noGrp="1"/>
          </p:cNvSpPr>
          <p:nvPr>
            <p:ph type="dt" sz="half" idx="10"/>
          </p:nvPr>
        </p:nvSpPr>
        <p:spPr/>
        <p:txBody>
          <a:bodyPr/>
          <a:lstStyle/>
          <a:p>
            <a:fld id="{47FABCB4-3030-41CA-8EA4-94F7D886C860}" type="datetimeFigureOut">
              <a:rPr lang="en-US" smtClean="0"/>
              <a:t>7/30/2019</a:t>
            </a:fld>
            <a:endParaRPr lang="en-US"/>
          </a:p>
        </p:txBody>
      </p:sp>
      <p:sp>
        <p:nvSpPr>
          <p:cNvPr id="6" name="Footer Placeholder 5">
            <a:extLst>
              <a:ext uri="{FF2B5EF4-FFF2-40B4-BE49-F238E27FC236}">
                <a16:creationId xmlns:a16="http://schemas.microsoft.com/office/drawing/2014/main" id="{82B93627-C5C5-4F4C-A5FF-001ED7A95AF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E481372-ECA9-41A2-B837-A7A53DE40B7A}"/>
              </a:ext>
            </a:extLst>
          </p:cNvPr>
          <p:cNvSpPr>
            <a:spLocks noGrp="1"/>
          </p:cNvSpPr>
          <p:nvPr>
            <p:ph type="sldNum" sz="quarter" idx="12"/>
          </p:nvPr>
        </p:nvSpPr>
        <p:spPr/>
        <p:txBody>
          <a:bodyPr/>
          <a:lstStyle/>
          <a:p>
            <a:fld id="{E334F4D4-A184-40FD-8B49-BC55C5F182DF}" type="slidenum">
              <a:rPr lang="en-US" smtClean="0"/>
              <a:t>‹#›</a:t>
            </a:fld>
            <a:endParaRPr lang="en-US"/>
          </a:p>
        </p:txBody>
      </p:sp>
    </p:spTree>
    <p:extLst>
      <p:ext uri="{BB962C8B-B14F-4D97-AF65-F5344CB8AC3E}">
        <p14:creationId xmlns:p14="http://schemas.microsoft.com/office/powerpoint/2010/main" val="7849914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5FF19E-B596-47F2-8B1F-C3E8832D7AF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ECDA7CA-2940-4F38-A29C-CE84FFC3341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22D52BBF-EAA4-4046-B57A-9D023D795C62}"/>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D902B8E-4698-4715-A086-C56890F98C3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5EBED71D-28A6-4E93-97E2-7C9BBE54A7FB}"/>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CF4179F-047B-4B15-8AC2-107811671121}"/>
              </a:ext>
            </a:extLst>
          </p:cNvPr>
          <p:cNvSpPr>
            <a:spLocks noGrp="1"/>
          </p:cNvSpPr>
          <p:nvPr>
            <p:ph type="dt" sz="half" idx="10"/>
          </p:nvPr>
        </p:nvSpPr>
        <p:spPr/>
        <p:txBody>
          <a:bodyPr/>
          <a:lstStyle/>
          <a:p>
            <a:fld id="{47FABCB4-3030-41CA-8EA4-94F7D886C860}" type="datetimeFigureOut">
              <a:rPr lang="en-US" smtClean="0"/>
              <a:t>7/30/2019</a:t>
            </a:fld>
            <a:endParaRPr lang="en-US"/>
          </a:p>
        </p:txBody>
      </p:sp>
      <p:sp>
        <p:nvSpPr>
          <p:cNvPr id="8" name="Footer Placeholder 7">
            <a:extLst>
              <a:ext uri="{FF2B5EF4-FFF2-40B4-BE49-F238E27FC236}">
                <a16:creationId xmlns:a16="http://schemas.microsoft.com/office/drawing/2014/main" id="{10F21E8B-F6D1-42FE-83B1-C90963906EE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7F8FBC0-DD7E-4368-AB2F-5CE80593FD84}"/>
              </a:ext>
            </a:extLst>
          </p:cNvPr>
          <p:cNvSpPr>
            <a:spLocks noGrp="1"/>
          </p:cNvSpPr>
          <p:nvPr>
            <p:ph type="sldNum" sz="quarter" idx="12"/>
          </p:nvPr>
        </p:nvSpPr>
        <p:spPr/>
        <p:txBody>
          <a:bodyPr/>
          <a:lstStyle/>
          <a:p>
            <a:fld id="{E334F4D4-A184-40FD-8B49-BC55C5F182DF}" type="slidenum">
              <a:rPr lang="en-US" smtClean="0"/>
              <a:t>‹#›</a:t>
            </a:fld>
            <a:endParaRPr lang="en-US"/>
          </a:p>
        </p:txBody>
      </p:sp>
    </p:spTree>
    <p:extLst>
      <p:ext uri="{BB962C8B-B14F-4D97-AF65-F5344CB8AC3E}">
        <p14:creationId xmlns:p14="http://schemas.microsoft.com/office/powerpoint/2010/main" val="35118281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58450A-DA51-4043-A244-893ABC03D95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60ED1AD-E90D-49F6-840F-19CE630F99AB}"/>
              </a:ext>
            </a:extLst>
          </p:cNvPr>
          <p:cNvSpPr>
            <a:spLocks noGrp="1"/>
          </p:cNvSpPr>
          <p:nvPr>
            <p:ph type="dt" sz="half" idx="10"/>
          </p:nvPr>
        </p:nvSpPr>
        <p:spPr/>
        <p:txBody>
          <a:bodyPr/>
          <a:lstStyle/>
          <a:p>
            <a:fld id="{47FABCB4-3030-41CA-8EA4-94F7D886C860}" type="datetimeFigureOut">
              <a:rPr lang="en-US" smtClean="0"/>
              <a:t>7/30/2019</a:t>
            </a:fld>
            <a:endParaRPr lang="en-US"/>
          </a:p>
        </p:txBody>
      </p:sp>
      <p:sp>
        <p:nvSpPr>
          <p:cNvPr id="4" name="Footer Placeholder 3">
            <a:extLst>
              <a:ext uri="{FF2B5EF4-FFF2-40B4-BE49-F238E27FC236}">
                <a16:creationId xmlns:a16="http://schemas.microsoft.com/office/drawing/2014/main" id="{B7B6E98A-5B4D-4D85-8836-DA25D772A54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16C9D12-4B1C-4ADF-988A-77426510DAE9}"/>
              </a:ext>
            </a:extLst>
          </p:cNvPr>
          <p:cNvSpPr>
            <a:spLocks noGrp="1"/>
          </p:cNvSpPr>
          <p:nvPr>
            <p:ph type="sldNum" sz="quarter" idx="12"/>
          </p:nvPr>
        </p:nvSpPr>
        <p:spPr/>
        <p:txBody>
          <a:bodyPr/>
          <a:lstStyle/>
          <a:p>
            <a:fld id="{E334F4D4-A184-40FD-8B49-BC55C5F182DF}" type="slidenum">
              <a:rPr lang="en-US" smtClean="0"/>
              <a:t>‹#›</a:t>
            </a:fld>
            <a:endParaRPr lang="en-US"/>
          </a:p>
        </p:txBody>
      </p:sp>
    </p:spTree>
    <p:extLst>
      <p:ext uri="{BB962C8B-B14F-4D97-AF65-F5344CB8AC3E}">
        <p14:creationId xmlns:p14="http://schemas.microsoft.com/office/powerpoint/2010/main" val="519108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F695E3C-4854-4E71-A830-D715777FBF29}"/>
              </a:ext>
            </a:extLst>
          </p:cNvPr>
          <p:cNvSpPr>
            <a:spLocks noGrp="1"/>
          </p:cNvSpPr>
          <p:nvPr>
            <p:ph type="dt" sz="half" idx="10"/>
          </p:nvPr>
        </p:nvSpPr>
        <p:spPr/>
        <p:txBody>
          <a:bodyPr/>
          <a:lstStyle/>
          <a:p>
            <a:fld id="{47FABCB4-3030-41CA-8EA4-94F7D886C860}" type="datetimeFigureOut">
              <a:rPr lang="en-US" smtClean="0"/>
              <a:t>7/30/2019</a:t>
            </a:fld>
            <a:endParaRPr lang="en-US"/>
          </a:p>
        </p:txBody>
      </p:sp>
      <p:sp>
        <p:nvSpPr>
          <p:cNvPr id="3" name="Footer Placeholder 2">
            <a:extLst>
              <a:ext uri="{FF2B5EF4-FFF2-40B4-BE49-F238E27FC236}">
                <a16:creationId xmlns:a16="http://schemas.microsoft.com/office/drawing/2014/main" id="{B0A9D879-AEA8-4B48-8EED-941E7345179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7495730-E301-4D07-8C61-B6F9DDE8EDBF}"/>
              </a:ext>
            </a:extLst>
          </p:cNvPr>
          <p:cNvSpPr>
            <a:spLocks noGrp="1"/>
          </p:cNvSpPr>
          <p:nvPr>
            <p:ph type="sldNum" sz="quarter" idx="12"/>
          </p:nvPr>
        </p:nvSpPr>
        <p:spPr/>
        <p:txBody>
          <a:bodyPr/>
          <a:lstStyle/>
          <a:p>
            <a:fld id="{E334F4D4-A184-40FD-8B49-BC55C5F182DF}" type="slidenum">
              <a:rPr lang="en-US" smtClean="0"/>
              <a:t>‹#›</a:t>
            </a:fld>
            <a:endParaRPr lang="en-US"/>
          </a:p>
        </p:txBody>
      </p:sp>
    </p:spTree>
    <p:extLst>
      <p:ext uri="{BB962C8B-B14F-4D97-AF65-F5344CB8AC3E}">
        <p14:creationId xmlns:p14="http://schemas.microsoft.com/office/powerpoint/2010/main" val="6328591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2275D3-55B0-400E-A12E-2A1DC5A928B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EC48C9F-AD21-4BAA-97BB-85F06ACBDD1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A5E29B1-CA30-4B27-ADC0-E723EED595C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EF179CE2-33E9-46D8-B018-B08171E01EBD}"/>
              </a:ext>
            </a:extLst>
          </p:cNvPr>
          <p:cNvSpPr>
            <a:spLocks noGrp="1"/>
          </p:cNvSpPr>
          <p:nvPr>
            <p:ph type="dt" sz="half" idx="10"/>
          </p:nvPr>
        </p:nvSpPr>
        <p:spPr/>
        <p:txBody>
          <a:bodyPr/>
          <a:lstStyle/>
          <a:p>
            <a:fld id="{47FABCB4-3030-41CA-8EA4-94F7D886C860}" type="datetimeFigureOut">
              <a:rPr lang="en-US" smtClean="0"/>
              <a:t>7/30/2019</a:t>
            </a:fld>
            <a:endParaRPr lang="en-US"/>
          </a:p>
        </p:txBody>
      </p:sp>
      <p:sp>
        <p:nvSpPr>
          <p:cNvPr id="6" name="Footer Placeholder 5">
            <a:extLst>
              <a:ext uri="{FF2B5EF4-FFF2-40B4-BE49-F238E27FC236}">
                <a16:creationId xmlns:a16="http://schemas.microsoft.com/office/drawing/2014/main" id="{EFCD54DB-7874-41D1-91EC-C0793D9F3EB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052F2E8-C898-4D5A-933F-D045772AC3DD}"/>
              </a:ext>
            </a:extLst>
          </p:cNvPr>
          <p:cNvSpPr>
            <a:spLocks noGrp="1"/>
          </p:cNvSpPr>
          <p:nvPr>
            <p:ph type="sldNum" sz="quarter" idx="12"/>
          </p:nvPr>
        </p:nvSpPr>
        <p:spPr/>
        <p:txBody>
          <a:bodyPr/>
          <a:lstStyle/>
          <a:p>
            <a:fld id="{E334F4D4-A184-40FD-8B49-BC55C5F182DF}" type="slidenum">
              <a:rPr lang="en-US" smtClean="0"/>
              <a:t>‹#›</a:t>
            </a:fld>
            <a:endParaRPr lang="en-US"/>
          </a:p>
        </p:txBody>
      </p:sp>
    </p:spTree>
    <p:extLst>
      <p:ext uri="{BB962C8B-B14F-4D97-AF65-F5344CB8AC3E}">
        <p14:creationId xmlns:p14="http://schemas.microsoft.com/office/powerpoint/2010/main" val="19648455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E01D07-D950-42E6-9277-10CBC4512F2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6D5E3E8-9FDB-47EE-8C0B-60F6600CB70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6DA7EFB-F7BE-41A2-9231-5C4397C7E8A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EC403EEB-D9B3-4CB1-B1C1-EA0B1232BA78}"/>
              </a:ext>
            </a:extLst>
          </p:cNvPr>
          <p:cNvSpPr>
            <a:spLocks noGrp="1"/>
          </p:cNvSpPr>
          <p:nvPr>
            <p:ph type="dt" sz="half" idx="10"/>
          </p:nvPr>
        </p:nvSpPr>
        <p:spPr/>
        <p:txBody>
          <a:bodyPr/>
          <a:lstStyle/>
          <a:p>
            <a:fld id="{47FABCB4-3030-41CA-8EA4-94F7D886C860}" type="datetimeFigureOut">
              <a:rPr lang="en-US" smtClean="0"/>
              <a:t>7/30/2019</a:t>
            </a:fld>
            <a:endParaRPr lang="en-US"/>
          </a:p>
        </p:txBody>
      </p:sp>
      <p:sp>
        <p:nvSpPr>
          <p:cNvPr id="6" name="Footer Placeholder 5">
            <a:extLst>
              <a:ext uri="{FF2B5EF4-FFF2-40B4-BE49-F238E27FC236}">
                <a16:creationId xmlns:a16="http://schemas.microsoft.com/office/drawing/2014/main" id="{C43AE4B5-F070-4AD8-8E80-15F408F4657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7F9DC0F-B80E-4DA0-A277-2BC799138ECF}"/>
              </a:ext>
            </a:extLst>
          </p:cNvPr>
          <p:cNvSpPr>
            <a:spLocks noGrp="1"/>
          </p:cNvSpPr>
          <p:nvPr>
            <p:ph type="sldNum" sz="quarter" idx="12"/>
          </p:nvPr>
        </p:nvSpPr>
        <p:spPr/>
        <p:txBody>
          <a:bodyPr/>
          <a:lstStyle/>
          <a:p>
            <a:fld id="{E334F4D4-A184-40FD-8B49-BC55C5F182DF}" type="slidenum">
              <a:rPr lang="en-US" smtClean="0"/>
              <a:t>‹#›</a:t>
            </a:fld>
            <a:endParaRPr lang="en-US"/>
          </a:p>
        </p:txBody>
      </p:sp>
    </p:spTree>
    <p:extLst>
      <p:ext uri="{BB962C8B-B14F-4D97-AF65-F5344CB8AC3E}">
        <p14:creationId xmlns:p14="http://schemas.microsoft.com/office/powerpoint/2010/main" val="25209288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677FB57-77BB-4150-AACD-686B3CB3361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B5BDBA1-5E09-4A7A-B9F2-C8D76BA2CF3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0895E3C-A268-49A2-8886-9D2FAA903DE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7FABCB4-3030-41CA-8EA4-94F7D886C860}" type="datetimeFigureOut">
              <a:rPr lang="en-US" smtClean="0"/>
              <a:t>7/30/2019</a:t>
            </a:fld>
            <a:endParaRPr lang="en-US"/>
          </a:p>
        </p:txBody>
      </p:sp>
      <p:sp>
        <p:nvSpPr>
          <p:cNvPr id="5" name="Footer Placeholder 4">
            <a:extLst>
              <a:ext uri="{FF2B5EF4-FFF2-40B4-BE49-F238E27FC236}">
                <a16:creationId xmlns:a16="http://schemas.microsoft.com/office/drawing/2014/main" id="{C349D725-A5E8-4B88-AA53-1F51EE15073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F7C8F52-C162-496A-A408-E760C011DE7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334F4D4-A184-40FD-8B49-BC55C5F182DF}" type="slidenum">
              <a:rPr lang="en-US" smtClean="0"/>
              <a:t>‹#›</a:t>
            </a:fld>
            <a:endParaRPr lang="en-US"/>
          </a:p>
        </p:txBody>
      </p:sp>
    </p:spTree>
    <p:extLst>
      <p:ext uri="{BB962C8B-B14F-4D97-AF65-F5344CB8AC3E}">
        <p14:creationId xmlns:p14="http://schemas.microsoft.com/office/powerpoint/2010/main" val="83333401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openxmlformats.org/officeDocument/2006/relationships/hyperlink" Target="https://devblogs.nvidia.com/" TargetMode="External"/><Relationship Id="rId2" Type="http://schemas.openxmlformats.org/officeDocument/2006/relationships/hyperlink" Target="https://devtalk.nvidia.com/" TargetMode="Externa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Rectangle 44">
            <a:extLst>
              <a:ext uri="{FF2B5EF4-FFF2-40B4-BE49-F238E27FC236}">
                <a16:creationId xmlns:a16="http://schemas.microsoft.com/office/drawing/2014/main" id="{51C42E7F-E851-4B38-9420-BADC1DA65EEF}"/>
              </a:ext>
            </a:extLst>
          </p:cNvPr>
          <p:cNvSpPr/>
          <p:nvPr/>
        </p:nvSpPr>
        <p:spPr>
          <a:xfrm>
            <a:off x="0" y="740919"/>
            <a:ext cx="797355" cy="6117081"/>
          </a:xfrm>
          <a:prstGeom prst="rect">
            <a:avLst/>
          </a:prstGeom>
          <a:gradFill flip="none" rotWithShape="1">
            <a:gsLst>
              <a:gs pos="53000">
                <a:srgbClr val="F8F8F8"/>
              </a:gs>
              <a:gs pos="0">
                <a:schemeClr val="accent1">
                  <a:lumMod val="5000"/>
                  <a:lumOff val="95000"/>
                </a:schemeClr>
              </a:gs>
              <a:gs pos="74000">
                <a:schemeClr val="bg1">
                  <a:lumMod val="85000"/>
                </a:schemeClr>
              </a:gs>
              <a:gs pos="87000">
                <a:schemeClr val="bg1">
                  <a:lumMod val="65000"/>
                </a:schemeClr>
              </a:gs>
              <a:gs pos="100000">
                <a:schemeClr val="tx1">
                  <a:lumMod val="65000"/>
                  <a:lumOff val="3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7" name="Straight Connector 36">
            <a:extLst>
              <a:ext uri="{FF2B5EF4-FFF2-40B4-BE49-F238E27FC236}">
                <a16:creationId xmlns:a16="http://schemas.microsoft.com/office/drawing/2014/main" id="{BAC73C27-546A-41D3-BF8E-9CD6F31716B9}"/>
              </a:ext>
            </a:extLst>
          </p:cNvPr>
          <p:cNvCxnSpPr>
            <a:cxnSpLocks/>
          </p:cNvCxnSpPr>
          <p:nvPr/>
        </p:nvCxnSpPr>
        <p:spPr>
          <a:xfrm flipV="1">
            <a:off x="169377" y="6003241"/>
            <a:ext cx="231648" cy="441450"/>
          </a:xfrm>
          <a:prstGeom prst="line">
            <a:avLst/>
          </a:prstGeom>
          <a:ln w="50800">
            <a:solidFill>
              <a:srgbClr val="C00000"/>
            </a:solidFill>
          </a:ln>
        </p:spPr>
        <p:style>
          <a:lnRef idx="1">
            <a:schemeClr val="accent1"/>
          </a:lnRef>
          <a:fillRef idx="0">
            <a:schemeClr val="accent1"/>
          </a:fillRef>
          <a:effectRef idx="0">
            <a:schemeClr val="accent1"/>
          </a:effectRef>
          <a:fontRef idx="minor">
            <a:schemeClr val="tx1"/>
          </a:fontRef>
        </p:style>
      </p:cxnSp>
      <p:sp>
        <p:nvSpPr>
          <p:cNvPr id="36" name="Rectangle 35">
            <a:extLst>
              <a:ext uri="{FF2B5EF4-FFF2-40B4-BE49-F238E27FC236}">
                <a16:creationId xmlns:a16="http://schemas.microsoft.com/office/drawing/2014/main" id="{CC0E87D6-3853-43CF-BD22-AA9B8BE17AF0}"/>
              </a:ext>
            </a:extLst>
          </p:cNvPr>
          <p:cNvSpPr/>
          <p:nvPr/>
        </p:nvSpPr>
        <p:spPr>
          <a:xfrm>
            <a:off x="0" y="0"/>
            <a:ext cx="797353" cy="732360"/>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32" name="Straight Connector 31">
            <a:extLst>
              <a:ext uri="{FF2B5EF4-FFF2-40B4-BE49-F238E27FC236}">
                <a16:creationId xmlns:a16="http://schemas.microsoft.com/office/drawing/2014/main" id="{EF2E25AE-155A-4FD0-AE8A-33DAD5B7F27B}"/>
              </a:ext>
            </a:extLst>
          </p:cNvPr>
          <p:cNvCxnSpPr>
            <a:cxnSpLocks/>
          </p:cNvCxnSpPr>
          <p:nvPr/>
        </p:nvCxnSpPr>
        <p:spPr>
          <a:xfrm flipH="1">
            <a:off x="346161" y="4555544"/>
            <a:ext cx="192024" cy="585620"/>
          </a:xfrm>
          <a:prstGeom prst="line">
            <a:avLst/>
          </a:prstGeom>
          <a:ln w="50800">
            <a:solidFill>
              <a:srgbClr val="C03030"/>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299B5755-A4CF-45CE-9D3B-3473956939B5}"/>
              </a:ext>
            </a:extLst>
          </p:cNvPr>
          <p:cNvCxnSpPr>
            <a:cxnSpLocks/>
          </p:cNvCxnSpPr>
          <p:nvPr/>
        </p:nvCxnSpPr>
        <p:spPr>
          <a:xfrm flipH="1" flipV="1">
            <a:off x="218145" y="4231666"/>
            <a:ext cx="320040" cy="323879"/>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C5A825A3-411E-4AA6-AA41-DAD4964349A1}"/>
              </a:ext>
            </a:extLst>
          </p:cNvPr>
          <p:cNvCxnSpPr>
            <a:cxnSpLocks/>
          </p:cNvCxnSpPr>
          <p:nvPr/>
        </p:nvCxnSpPr>
        <p:spPr>
          <a:xfrm>
            <a:off x="337535" y="2738501"/>
            <a:ext cx="154930" cy="428650"/>
          </a:xfrm>
          <a:prstGeom prst="line">
            <a:avLst/>
          </a:prstGeom>
          <a:ln w="508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52897E4E-595E-4723-9A8E-297839228063}"/>
              </a:ext>
            </a:extLst>
          </p:cNvPr>
          <p:cNvCxnSpPr>
            <a:cxnSpLocks/>
          </p:cNvCxnSpPr>
          <p:nvPr/>
        </p:nvCxnSpPr>
        <p:spPr>
          <a:xfrm flipV="1">
            <a:off x="346161" y="1610156"/>
            <a:ext cx="137160" cy="1129795"/>
          </a:xfrm>
          <a:prstGeom prst="line">
            <a:avLst/>
          </a:prstGeom>
          <a:ln w="508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8120E335-EFB1-4FED-809F-B2674E4F3BED}"/>
              </a:ext>
            </a:extLst>
          </p:cNvPr>
          <p:cNvCxnSpPr>
            <a:cxnSpLocks/>
          </p:cNvCxnSpPr>
          <p:nvPr/>
        </p:nvCxnSpPr>
        <p:spPr>
          <a:xfrm flipH="1">
            <a:off x="238262" y="331597"/>
            <a:ext cx="162763" cy="590658"/>
          </a:xfrm>
          <a:prstGeom prst="line">
            <a:avLst/>
          </a:prstGeom>
          <a:ln w="508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EC160D49-4460-4FB0-A5F9-8D69EA7296FD}"/>
              </a:ext>
            </a:extLst>
          </p:cNvPr>
          <p:cNvCxnSpPr/>
          <p:nvPr/>
        </p:nvCxnSpPr>
        <p:spPr>
          <a:xfrm>
            <a:off x="218145" y="3647747"/>
            <a:ext cx="0" cy="585620"/>
          </a:xfrm>
          <a:prstGeom prst="line">
            <a:avLst/>
          </a:prstGeom>
          <a:ln w="508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Oval 3">
            <a:extLst>
              <a:ext uri="{FF2B5EF4-FFF2-40B4-BE49-F238E27FC236}">
                <a16:creationId xmlns:a16="http://schemas.microsoft.com/office/drawing/2014/main" id="{5DEDA155-4A98-47E4-8298-39D501DD93DD}"/>
              </a:ext>
            </a:extLst>
          </p:cNvPr>
          <p:cNvSpPr/>
          <p:nvPr/>
        </p:nvSpPr>
        <p:spPr>
          <a:xfrm>
            <a:off x="172425" y="4958284"/>
            <a:ext cx="365760" cy="365760"/>
          </a:xfrm>
          <a:prstGeom prst="ellipse">
            <a:avLst/>
          </a:prstGeom>
          <a:solidFill>
            <a:schemeClr val="bg1"/>
          </a:solidFill>
          <a:ln w="508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F209015A-B102-4639-8231-44878B6175EF}"/>
              </a:ext>
            </a:extLst>
          </p:cNvPr>
          <p:cNvSpPr/>
          <p:nvPr/>
        </p:nvSpPr>
        <p:spPr>
          <a:xfrm>
            <a:off x="401025" y="4418384"/>
            <a:ext cx="274320" cy="274320"/>
          </a:xfrm>
          <a:prstGeom prst="ellipse">
            <a:avLst/>
          </a:prstGeom>
          <a:solidFill>
            <a:schemeClr val="bg1"/>
          </a:solidFill>
          <a:ln w="508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CF2422C9-557C-4A73-8027-1390FD580816}"/>
              </a:ext>
            </a:extLst>
          </p:cNvPr>
          <p:cNvSpPr/>
          <p:nvPr/>
        </p:nvSpPr>
        <p:spPr>
          <a:xfrm>
            <a:off x="35265" y="3464867"/>
            <a:ext cx="365760" cy="365760"/>
          </a:xfrm>
          <a:prstGeom prst="ellipse">
            <a:avLst/>
          </a:prstGeom>
          <a:solidFill>
            <a:schemeClr val="bg1"/>
          </a:solidFill>
          <a:ln w="508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7AEAF6BE-9876-48ED-92C2-C14C93CF0A93}"/>
              </a:ext>
            </a:extLst>
          </p:cNvPr>
          <p:cNvSpPr/>
          <p:nvPr/>
        </p:nvSpPr>
        <p:spPr>
          <a:xfrm>
            <a:off x="80985" y="4096207"/>
            <a:ext cx="274320" cy="274320"/>
          </a:xfrm>
          <a:prstGeom prst="ellipse">
            <a:avLst/>
          </a:prstGeom>
          <a:solidFill>
            <a:schemeClr val="bg1"/>
          </a:solidFill>
          <a:ln w="508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7E403321-42C1-4DBA-97CF-2441E18221CB}"/>
              </a:ext>
            </a:extLst>
          </p:cNvPr>
          <p:cNvSpPr/>
          <p:nvPr/>
        </p:nvSpPr>
        <p:spPr>
          <a:xfrm>
            <a:off x="218145" y="5820361"/>
            <a:ext cx="365760" cy="365760"/>
          </a:xfrm>
          <a:prstGeom prst="ellipse">
            <a:avLst/>
          </a:prstGeom>
          <a:solidFill>
            <a:schemeClr val="bg1"/>
          </a:solid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C81BC523-F50A-4DF5-9124-8B077DA66C15}"/>
              </a:ext>
            </a:extLst>
          </p:cNvPr>
          <p:cNvSpPr/>
          <p:nvPr/>
        </p:nvSpPr>
        <p:spPr>
          <a:xfrm>
            <a:off x="309585" y="2988109"/>
            <a:ext cx="365760" cy="365760"/>
          </a:xfrm>
          <a:prstGeom prst="ellipse">
            <a:avLst/>
          </a:prstGeom>
          <a:solidFill>
            <a:schemeClr val="bg1"/>
          </a:solidFill>
          <a:ln w="508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E1E4DEDA-EE15-4C41-85EB-3F0942FCB3C9}"/>
              </a:ext>
            </a:extLst>
          </p:cNvPr>
          <p:cNvSpPr/>
          <p:nvPr/>
        </p:nvSpPr>
        <p:spPr>
          <a:xfrm>
            <a:off x="35265" y="6316678"/>
            <a:ext cx="274320" cy="274320"/>
          </a:xfrm>
          <a:prstGeom prst="ellipse">
            <a:avLst/>
          </a:prstGeom>
          <a:solidFill>
            <a:schemeClr val="bg1"/>
          </a:solidFill>
          <a:ln w="50800">
            <a:solidFill>
              <a:srgbClr val="C0303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DE9DCABC-86A7-46E1-9F8C-D2E3E355A219}"/>
              </a:ext>
            </a:extLst>
          </p:cNvPr>
          <p:cNvSpPr/>
          <p:nvPr/>
        </p:nvSpPr>
        <p:spPr>
          <a:xfrm>
            <a:off x="200375" y="2602790"/>
            <a:ext cx="274320" cy="274320"/>
          </a:xfrm>
          <a:prstGeom prst="ellipse">
            <a:avLst/>
          </a:prstGeom>
          <a:solidFill>
            <a:schemeClr val="bg1"/>
          </a:solid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6C036295-9582-4E62-8485-D2055A7E88D2}"/>
              </a:ext>
            </a:extLst>
          </p:cNvPr>
          <p:cNvSpPr/>
          <p:nvPr/>
        </p:nvSpPr>
        <p:spPr>
          <a:xfrm>
            <a:off x="346161" y="1501220"/>
            <a:ext cx="274320" cy="274320"/>
          </a:xfrm>
          <a:prstGeom prst="ellipse">
            <a:avLst/>
          </a:prstGeom>
          <a:solidFill>
            <a:schemeClr val="bg1"/>
          </a:solidFill>
          <a:ln w="508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7D3BEE45-6977-41DD-A08B-CE6EA47B4858}"/>
              </a:ext>
            </a:extLst>
          </p:cNvPr>
          <p:cNvSpPr/>
          <p:nvPr/>
        </p:nvSpPr>
        <p:spPr>
          <a:xfrm>
            <a:off x="55382" y="740919"/>
            <a:ext cx="365760" cy="365760"/>
          </a:xfrm>
          <a:prstGeom prst="ellipse">
            <a:avLst/>
          </a:prstGeom>
          <a:solidFill>
            <a:schemeClr val="bg1"/>
          </a:solidFill>
          <a:ln w="508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47CE10C9-59E9-4A41-9542-252AE82B7444}"/>
              </a:ext>
            </a:extLst>
          </p:cNvPr>
          <p:cNvSpPr/>
          <p:nvPr/>
        </p:nvSpPr>
        <p:spPr>
          <a:xfrm>
            <a:off x="268559" y="194437"/>
            <a:ext cx="274320" cy="274320"/>
          </a:xfrm>
          <a:prstGeom prst="ellipse">
            <a:avLst/>
          </a:prstGeom>
          <a:solidFill>
            <a:schemeClr val="bg1"/>
          </a:solidFill>
          <a:ln w="50800">
            <a:solidFill>
              <a:srgbClr val="C0303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2" name="Straight Connector 41">
            <a:extLst>
              <a:ext uri="{FF2B5EF4-FFF2-40B4-BE49-F238E27FC236}">
                <a16:creationId xmlns:a16="http://schemas.microsoft.com/office/drawing/2014/main" id="{2D197DFE-8E31-4A21-8222-EA470AD28F57}"/>
              </a:ext>
            </a:extLst>
          </p:cNvPr>
          <p:cNvCxnSpPr>
            <a:cxnSpLocks/>
          </p:cNvCxnSpPr>
          <p:nvPr/>
        </p:nvCxnSpPr>
        <p:spPr>
          <a:xfrm>
            <a:off x="797357" y="0"/>
            <a:ext cx="0" cy="6858000"/>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306" name="Straight Connector 305">
            <a:extLst>
              <a:ext uri="{FF2B5EF4-FFF2-40B4-BE49-F238E27FC236}">
                <a16:creationId xmlns:a16="http://schemas.microsoft.com/office/drawing/2014/main" id="{2A623EBA-56D1-49BA-998B-BACE98700D8E}"/>
              </a:ext>
            </a:extLst>
          </p:cNvPr>
          <p:cNvCxnSpPr>
            <a:cxnSpLocks/>
          </p:cNvCxnSpPr>
          <p:nvPr/>
        </p:nvCxnSpPr>
        <p:spPr>
          <a:xfrm flipH="1">
            <a:off x="620481" y="3589386"/>
            <a:ext cx="11174704" cy="0"/>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24" name="TextBox 323">
            <a:extLst>
              <a:ext uri="{FF2B5EF4-FFF2-40B4-BE49-F238E27FC236}">
                <a16:creationId xmlns:a16="http://schemas.microsoft.com/office/drawing/2014/main" id="{69B8348D-E168-4F27-82F6-D5228CB51C66}"/>
              </a:ext>
            </a:extLst>
          </p:cNvPr>
          <p:cNvSpPr txBox="1"/>
          <p:nvPr/>
        </p:nvSpPr>
        <p:spPr>
          <a:xfrm>
            <a:off x="1152416" y="2813208"/>
            <a:ext cx="10242227" cy="707886"/>
          </a:xfrm>
          <a:prstGeom prst="rect">
            <a:avLst/>
          </a:prstGeom>
          <a:noFill/>
        </p:spPr>
        <p:txBody>
          <a:bodyPr wrap="none" rtlCol="0">
            <a:spAutoFit/>
          </a:bodyPr>
          <a:lstStyle/>
          <a:p>
            <a:r>
              <a:rPr lang="en-US" sz="4000" dirty="0"/>
              <a:t>Designing CUDA Kernels for Science Applications</a:t>
            </a:r>
          </a:p>
        </p:txBody>
      </p:sp>
      <p:sp>
        <p:nvSpPr>
          <p:cNvPr id="19" name="TextBox 18">
            <a:extLst>
              <a:ext uri="{FF2B5EF4-FFF2-40B4-BE49-F238E27FC236}">
                <a16:creationId xmlns:a16="http://schemas.microsoft.com/office/drawing/2014/main" id="{B88E4721-1BFC-4A87-A2AB-04CA90E9D9A1}"/>
              </a:ext>
            </a:extLst>
          </p:cNvPr>
          <p:cNvSpPr txBox="1"/>
          <p:nvPr/>
        </p:nvSpPr>
        <p:spPr>
          <a:xfrm>
            <a:off x="7798280" y="3750926"/>
            <a:ext cx="3441968" cy="369332"/>
          </a:xfrm>
          <a:prstGeom prst="rect">
            <a:avLst/>
          </a:prstGeom>
          <a:noFill/>
        </p:spPr>
        <p:txBody>
          <a:bodyPr wrap="none" rtlCol="0">
            <a:spAutoFit/>
          </a:bodyPr>
          <a:lstStyle/>
          <a:p>
            <a:r>
              <a:rPr lang="en-US" dirty="0"/>
              <a:t>David S. Cerutti, Rutgers University</a:t>
            </a:r>
          </a:p>
        </p:txBody>
      </p:sp>
      <p:pic>
        <p:nvPicPr>
          <p:cNvPr id="22" name="Picture 21">
            <a:extLst>
              <a:ext uri="{FF2B5EF4-FFF2-40B4-BE49-F238E27FC236}">
                <a16:creationId xmlns:a16="http://schemas.microsoft.com/office/drawing/2014/main" id="{DA58BD9D-1C81-4427-888D-E002BB7F4EF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10549" y="4745183"/>
            <a:ext cx="3233798" cy="2112817"/>
          </a:xfrm>
          <a:prstGeom prst="rect">
            <a:avLst/>
          </a:prstGeom>
        </p:spPr>
      </p:pic>
      <p:pic>
        <p:nvPicPr>
          <p:cNvPr id="24" name="Picture 23">
            <a:extLst>
              <a:ext uri="{FF2B5EF4-FFF2-40B4-BE49-F238E27FC236}">
                <a16:creationId xmlns:a16="http://schemas.microsoft.com/office/drawing/2014/main" id="{B5374C56-8CF4-47A9-96AC-14CCCA2B379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57800" y="6010275"/>
            <a:ext cx="6934200" cy="847725"/>
          </a:xfrm>
          <a:prstGeom prst="rect">
            <a:avLst/>
          </a:prstGeom>
        </p:spPr>
      </p:pic>
    </p:spTree>
    <p:extLst>
      <p:ext uri="{BB962C8B-B14F-4D97-AF65-F5344CB8AC3E}">
        <p14:creationId xmlns:p14="http://schemas.microsoft.com/office/powerpoint/2010/main" val="20872121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 name="Rectangle 118">
            <a:extLst>
              <a:ext uri="{FF2B5EF4-FFF2-40B4-BE49-F238E27FC236}">
                <a16:creationId xmlns:a16="http://schemas.microsoft.com/office/drawing/2014/main" id="{CD1AF1AC-F043-4AC2-A651-45C48C824F66}"/>
              </a:ext>
            </a:extLst>
          </p:cNvPr>
          <p:cNvSpPr/>
          <p:nvPr/>
        </p:nvSpPr>
        <p:spPr>
          <a:xfrm>
            <a:off x="2552461" y="3062440"/>
            <a:ext cx="742050" cy="685800"/>
          </a:xfrm>
          <a:prstGeom prst="rect">
            <a:avLst/>
          </a:prstGeom>
          <a:solidFill>
            <a:srgbClr val="FF9E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0" name="Straight Connector 119">
            <a:extLst>
              <a:ext uri="{FF2B5EF4-FFF2-40B4-BE49-F238E27FC236}">
                <a16:creationId xmlns:a16="http://schemas.microsoft.com/office/drawing/2014/main" id="{7C93B10B-7AB4-4DF1-8A5F-B8A1CF3AF5EE}"/>
              </a:ext>
            </a:extLst>
          </p:cNvPr>
          <p:cNvCxnSpPr/>
          <p:nvPr/>
        </p:nvCxnSpPr>
        <p:spPr>
          <a:xfrm flipV="1">
            <a:off x="2552461" y="3062440"/>
            <a:ext cx="0" cy="150652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21" name="Rectangle 120">
            <a:extLst>
              <a:ext uri="{FF2B5EF4-FFF2-40B4-BE49-F238E27FC236}">
                <a16:creationId xmlns:a16="http://schemas.microsoft.com/office/drawing/2014/main" id="{9981FDA4-A2BA-4CBC-BE7E-0EFAE18458B6}"/>
              </a:ext>
            </a:extLst>
          </p:cNvPr>
          <p:cNvSpPr/>
          <p:nvPr/>
        </p:nvSpPr>
        <p:spPr>
          <a:xfrm>
            <a:off x="2565965" y="2239828"/>
            <a:ext cx="323320" cy="685800"/>
          </a:xfrm>
          <a:prstGeom prst="rect">
            <a:avLst/>
          </a:prstGeom>
          <a:solidFill>
            <a:srgbClr val="FF3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 name="Rectangle 121">
            <a:extLst>
              <a:ext uri="{FF2B5EF4-FFF2-40B4-BE49-F238E27FC236}">
                <a16:creationId xmlns:a16="http://schemas.microsoft.com/office/drawing/2014/main" id="{9618B1F3-A4D0-41FE-BFBA-9F1F60CA2FA5}"/>
              </a:ext>
            </a:extLst>
          </p:cNvPr>
          <p:cNvSpPr/>
          <p:nvPr/>
        </p:nvSpPr>
        <p:spPr>
          <a:xfrm>
            <a:off x="2892131" y="2239828"/>
            <a:ext cx="137145" cy="231678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3" name="Straight Connector 122">
            <a:extLst>
              <a:ext uri="{FF2B5EF4-FFF2-40B4-BE49-F238E27FC236}">
                <a16:creationId xmlns:a16="http://schemas.microsoft.com/office/drawing/2014/main" id="{A7641746-884D-4A39-B6D3-31AEEEE35CC1}"/>
              </a:ext>
            </a:extLst>
          </p:cNvPr>
          <p:cNvCxnSpPr>
            <a:cxnSpLocks/>
          </p:cNvCxnSpPr>
          <p:nvPr/>
        </p:nvCxnSpPr>
        <p:spPr>
          <a:xfrm flipV="1">
            <a:off x="2575359" y="2239828"/>
            <a:ext cx="0" cy="2345129"/>
          </a:xfrm>
          <a:prstGeom prst="line">
            <a:avLst/>
          </a:prstGeom>
          <a:ln w="25400">
            <a:solidFill>
              <a:srgbClr val="C00000"/>
            </a:solidFill>
          </a:ln>
        </p:spPr>
        <p:style>
          <a:lnRef idx="1">
            <a:schemeClr val="accent1"/>
          </a:lnRef>
          <a:fillRef idx="0">
            <a:schemeClr val="accent1"/>
          </a:fillRef>
          <a:effectRef idx="0">
            <a:schemeClr val="accent1"/>
          </a:effectRef>
          <a:fontRef idx="minor">
            <a:schemeClr val="tx1"/>
          </a:fontRef>
        </p:style>
      </p:cxnSp>
      <p:sp>
        <p:nvSpPr>
          <p:cNvPr id="248" name="Rectangle 247">
            <a:extLst>
              <a:ext uri="{FF2B5EF4-FFF2-40B4-BE49-F238E27FC236}">
                <a16:creationId xmlns:a16="http://schemas.microsoft.com/office/drawing/2014/main" id="{48A336E5-8B70-453A-81D7-A7748CE160CE}"/>
              </a:ext>
            </a:extLst>
          </p:cNvPr>
          <p:cNvSpPr/>
          <p:nvPr/>
        </p:nvSpPr>
        <p:spPr>
          <a:xfrm>
            <a:off x="2379353" y="3071051"/>
            <a:ext cx="162774" cy="1506526"/>
          </a:xfrm>
          <a:prstGeom prst="rect">
            <a:avLst/>
          </a:prstGeom>
          <a:solidFill>
            <a:srgbClr val="00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Rectangle 106">
            <a:extLst>
              <a:ext uri="{FF2B5EF4-FFF2-40B4-BE49-F238E27FC236}">
                <a16:creationId xmlns:a16="http://schemas.microsoft.com/office/drawing/2014/main" id="{5AF7EA9E-6F38-4F24-A682-A3F4068D4E08}"/>
              </a:ext>
            </a:extLst>
          </p:cNvPr>
          <p:cNvSpPr/>
          <p:nvPr/>
        </p:nvSpPr>
        <p:spPr>
          <a:xfrm>
            <a:off x="1637303" y="3071051"/>
            <a:ext cx="742050" cy="685800"/>
          </a:xfrm>
          <a:prstGeom prst="rect">
            <a:avLst/>
          </a:prstGeom>
          <a:solidFill>
            <a:srgbClr val="FF9E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8" name="Straight Connector 107">
            <a:extLst>
              <a:ext uri="{FF2B5EF4-FFF2-40B4-BE49-F238E27FC236}">
                <a16:creationId xmlns:a16="http://schemas.microsoft.com/office/drawing/2014/main" id="{02FC7CE8-369B-4549-8AD9-528B0E93403B}"/>
              </a:ext>
            </a:extLst>
          </p:cNvPr>
          <p:cNvCxnSpPr/>
          <p:nvPr/>
        </p:nvCxnSpPr>
        <p:spPr>
          <a:xfrm flipV="1">
            <a:off x="1637303" y="3071051"/>
            <a:ext cx="0" cy="150652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09" name="Rectangle 108">
            <a:extLst>
              <a:ext uri="{FF2B5EF4-FFF2-40B4-BE49-F238E27FC236}">
                <a16:creationId xmlns:a16="http://schemas.microsoft.com/office/drawing/2014/main" id="{AD579911-BE0A-4AA9-8B70-D6A0F96C105A}"/>
              </a:ext>
            </a:extLst>
          </p:cNvPr>
          <p:cNvSpPr/>
          <p:nvPr/>
        </p:nvSpPr>
        <p:spPr>
          <a:xfrm>
            <a:off x="1650807" y="2248439"/>
            <a:ext cx="323320" cy="685800"/>
          </a:xfrm>
          <a:prstGeom prst="rect">
            <a:avLst/>
          </a:prstGeom>
          <a:solidFill>
            <a:srgbClr val="FF3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Rectangle 109">
            <a:extLst>
              <a:ext uri="{FF2B5EF4-FFF2-40B4-BE49-F238E27FC236}">
                <a16:creationId xmlns:a16="http://schemas.microsoft.com/office/drawing/2014/main" id="{F6BB5643-0F2C-41D3-A526-098D79F72BAE}"/>
              </a:ext>
            </a:extLst>
          </p:cNvPr>
          <p:cNvSpPr/>
          <p:nvPr/>
        </p:nvSpPr>
        <p:spPr>
          <a:xfrm>
            <a:off x="1976973" y="2248439"/>
            <a:ext cx="137145" cy="231678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1" name="Straight Connector 110">
            <a:extLst>
              <a:ext uri="{FF2B5EF4-FFF2-40B4-BE49-F238E27FC236}">
                <a16:creationId xmlns:a16="http://schemas.microsoft.com/office/drawing/2014/main" id="{3A919283-B2B6-451A-B686-D9641583B8EB}"/>
              </a:ext>
            </a:extLst>
          </p:cNvPr>
          <p:cNvCxnSpPr>
            <a:cxnSpLocks/>
          </p:cNvCxnSpPr>
          <p:nvPr/>
        </p:nvCxnSpPr>
        <p:spPr>
          <a:xfrm flipV="1">
            <a:off x="1660201" y="2248439"/>
            <a:ext cx="0" cy="2345129"/>
          </a:xfrm>
          <a:prstGeom prst="line">
            <a:avLst/>
          </a:prstGeom>
          <a:ln w="25400">
            <a:solidFill>
              <a:srgbClr val="C00000"/>
            </a:solidFill>
          </a:ln>
        </p:spPr>
        <p:style>
          <a:lnRef idx="1">
            <a:schemeClr val="accent1"/>
          </a:lnRef>
          <a:fillRef idx="0">
            <a:schemeClr val="accent1"/>
          </a:fillRef>
          <a:effectRef idx="0">
            <a:schemeClr val="accent1"/>
          </a:effectRef>
          <a:fontRef idx="minor">
            <a:schemeClr val="tx1"/>
          </a:fontRef>
        </p:style>
      </p:cxnSp>
      <p:sp>
        <p:nvSpPr>
          <p:cNvPr id="130" name="Rectangle 129">
            <a:extLst>
              <a:ext uri="{FF2B5EF4-FFF2-40B4-BE49-F238E27FC236}">
                <a16:creationId xmlns:a16="http://schemas.microsoft.com/office/drawing/2014/main" id="{AD4ACBEE-6A59-44B6-BBDB-6BAD91300BA2}"/>
              </a:ext>
            </a:extLst>
          </p:cNvPr>
          <p:cNvSpPr/>
          <p:nvPr/>
        </p:nvSpPr>
        <p:spPr>
          <a:xfrm>
            <a:off x="3474949" y="3071051"/>
            <a:ext cx="742050" cy="685800"/>
          </a:xfrm>
          <a:prstGeom prst="rect">
            <a:avLst/>
          </a:prstGeom>
          <a:solidFill>
            <a:srgbClr val="FF9E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1" name="Straight Connector 130">
            <a:extLst>
              <a:ext uri="{FF2B5EF4-FFF2-40B4-BE49-F238E27FC236}">
                <a16:creationId xmlns:a16="http://schemas.microsoft.com/office/drawing/2014/main" id="{F9D0544B-016C-4B2E-B5E9-77EACBF532AC}"/>
              </a:ext>
            </a:extLst>
          </p:cNvPr>
          <p:cNvCxnSpPr/>
          <p:nvPr/>
        </p:nvCxnSpPr>
        <p:spPr>
          <a:xfrm flipV="1">
            <a:off x="3474949" y="3071051"/>
            <a:ext cx="0" cy="150652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32" name="Rectangle 131">
            <a:extLst>
              <a:ext uri="{FF2B5EF4-FFF2-40B4-BE49-F238E27FC236}">
                <a16:creationId xmlns:a16="http://schemas.microsoft.com/office/drawing/2014/main" id="{051DA0AB-D735-416C-BA4A-0A84917800D6}"/>
              </a:ext>
            </a:extLst>
          </p:cNvPr>
          <p:cNvSpPr/>
          <p:nvPr/>
        </p:nvSpPr>
        <p:spPr>
          <a:xfrm>
            <a:off x="3488453" y="2248439"/>
            <a:ext cx="323320" cy="685800"/>
          </a:xfrm>
          <a:prstGeom prst="rect">
            <a:avLst/>
          </a:prstGeom>
          <a:solidFill>
            <a:srgbClr val="FF3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3" name="Rectangle 132">
            <a:extLst>
              <a:ext uri="{FF2B5EF4-FFF2-40B4-BE49-F238E27FC236}">
                <a16:creationId xmlns:a16="http://schemas.microsoft.com/office/drawing/2014/main" id="{A1285539-7A6D-4FF3-94F1-1E34BBD5136B}"/>
              </a:ext>
            </a:extLst>
          </p:cNvPr>
          <p:cNvSpPr/>
          <p:nvPr/>
        </p:nvSpPr>
        <p:spPr>
          <a:xfrm>
            <a:off x="3814619" y="2248439"/>
            <a:ext cx="137145" cy="231678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4" name="Straight Connector 133">
            <a:extLst>
              <a:ext uri="{FF2B5EF4-FFF2-40B4-BE49-F238E27FC236}">
                <a16:creationId xmlns:a16="http://schemas.microsoft.com/office/drawing/2014/main" id="{F7C87315-87D9-4299-B435-A00387752C1C}"/>
              </a:ext>
            </a:extLst>
          </p:cNvPr>
          <p:cNvCxnSpPr>
            <a:cxnSpLocks/>
          </p:cNvCxnSpPr>
          <p:nvPr/>
        </p:nvCxnSpPr>
        <p:spPr>
          <a:xfrm flipV="1">
            <a:off x="3497847" y="2248439"/>
            <a:ext cx="0" cy="2345129"/>
          </a:xfrm>
          <a:prstGeom prst="line">
            <a:avLst/>
          </a:prstGeom>
          <a:ln w="25400">
            <a:solidFill>
              <a:srgbClr val="C00000"/>
            </a:solidFill>
          </a:ln>
        </p:spPr>
        <p:style>
          <a:lnRef idx="1">
            <a:schemeClr val="accent1"/>
          </a:lnRef>
          <a:fillRef idx="0">
            <a:schemeClr val="accent1"/>
          </a:fillRef>
          <a:effectRef idx="0">
            <a:schemeClr val="accent1"/>
          </a:effectRef>
          <a:fontRef idx="minor">
            <a:schemeClr val="tx1"/>
          </a:fontRef>
        </p:style>
      </p:cxnSp>
      <p:sp>
        <p:nvSpPr>
          <p:cNvPr id="135" name="Rectangle 134">
            <a:extLst>
              <a:ext uri="{FF2B5EF4-FFF2-40B4-BE49-F238E27FC236}">
                <a16:creationId xmlns:a16="http://schemas.microsoft.com/office/drawing/2014/main" id="{911BB15A-6D1B-49BB-BCC0-61430CAAA770}"/>
              </a:ext>
            </a:extLst>
          </p:cNvPr>
          <p:cNvSpPr/>
          <p:nvPr/>
        </p:nvSpPr>
        <p:spPr>
          <a:xfrm>
            <a:off x="3297832" y="3062440"/>
            <a:ext cx="162774" cy="1506526"/>
          </a:xfrm>
          <a:prstGeom prst="rect">
            <a:avLst/>
          </a:prstGeom>
          <a:solidFill>
            <a:srgbClr val="00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6" name="Rectangle 135">
            <a:extLst>
              <a:ext uri="{FF2B5EF4-FFF2-40B4-BE49-F238E27FC236}">
                <a16:creationId xmlns:a16="http://schemas.microsoft.com/office/drawing/2014/main" id="{87F9BFD7-8829-45EE-B5B3-20EB0C188BFF}"/>
              </a:ext>
            </a:extLst>
          </p:cNvPr>
          <p:cNvSpPr/>
          <p:nvPr/>
        </p:nvSpPr>
        <p:spPr>
          <a:xfrm>
            <a:off x="4387295" y="3071051"/>
            <a:ext cx="742050" cy="685800"/>
          </a:xfrm>
          <a:prstGeom prst="rect">
            <a:avLst/>
          </a:prstGeom>
          <a:solidFill>
            <a:srgbClr val="FF9E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7" name="Straight Connector 136">
            <a:extLst>
              <a:ext uri="{FF2B5EF4-FFF2-40B4-BE49-F238E27FC236}">
                <a16:creationId xmlns:a16="http://schemas.microsoft.com/office/drawing/2014/main" id="{D8ECB31A-BCBB-44C7-AE0C-36C0968CB957}"/>
              </a:ext>
            </a:extLst>
          </p:cNvPr>
          <p:cNvCxnSpPr/>
          <p:nvPr/>
        </p:nvCxnSpPr>
        <p:spPr>
          <a:xfrm flipV="1">
            <a:off x="4387295" y="3071051"/>
            <a:ext cx="0" cy="150652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38" name="Rectangle 137">
            <a:extLst>
              <a:ext uri="{FF2B5EF4-FFF2-40B4-BE49-F238E27FC236}">
                <a16:creationId xmlns:a16="http://schemas.microsoft.com/office/drawing/2014/main" id="{D2732B87-779F-4F98-99D7-56F55D5DC7E7}"/>
              </a:ext>
            </a:extLst>
          </p:cNvPr>
          <p:cNvSpPr/>
          <p:nvPr/>
        </p:nvSpPr>
        <p:spPr>
          <a:xfrm>
            <a:off x="4400799" y="2248439"/>
            <a:ext cx="323320" cy="685800"/>
          </a:xfrm>
          <a:prstGeom prst="rect">
            <a:avLst/>
          </a:prstGeom>
          <a:solidFill>
            <a:srgbClr val="FF3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9" name="Rectangle 138">
            <a:extLst>
              <a:ext uri="{FF2B5EF4-FFF2-40B4-BE49-F238E27FC236}">
                <a16:creationId xmlns:a16="http://schemas.microsoft.com/office/drawing/2014/main" id="{7A17EC08-66AC-417A-94EC-5850A36AB87A}"/>
              </a:ext>
            </a:extLst>
          </p:cNvPr>
          <p:cNvSpPr/>
          <p:nvPr/>
        </p:nvSpPr>
        <p:spPr>
          <a:xfrm>
            <a:off x="4726965" y="2248439"/>
            <a:ext cx="137145" cy="231678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0" name="Straight Connector 139">
            <a:extLst>
              <a:ext uri="{FF2B5EF4-FFF2-40B4-BE49-F238E27FC236}">
                <a16:creationId xmlns:a16="http://schemas.microsoft.com/office/drawing/2014/main" id="{A3DFBF78-055A-4660-B272-69B9A7773CFB}"/>
              </a:ext>
            </a:extLst>
          </p:cNvPr>
          <p:cNvCxnSpPr>
            <a:cxnSpLocks/>
          </p:cNvCxnSpPr>
          <p:nvPr/>
        </p:nvCxnSpPr>
        <p:spPr>
          <a:xfrm flipV="1">
            <a:off x="4410193" y="2248439"/>
            <a:ext cx="0" cy="2345129"/>
          </a:xfrm>
          <a:prstGeom prst="line">
            <a:avLst/>
          </a:prstGeom>
          <a:ln w="25400">
            <a:solidFill>
              <a:srgbClr val="C00000"/>
            </a:solidFill>
          </a:ln>
        </p:spPr>
        <p:style>
          <a:lnRef idx="1">
            <a:schemeClr val="accent1"/>
          </a:lnRef>
          <a:fillRef idx="0">
            <a:schemeClr val="accent1"/>
          </a:fillRef>
          <a:effectRef idx="0">
            <a:schemeClr val="accent1"/>
          </a:effectRef>
          <a:fontRef idx="minor">
            <a:schemeClr val="tx1"/>
          </a:fontRef>
        </p:style>
      </p:cxnSp>
      <p:sp>
        <p:nvSpPr>
          <p:cNvPr id="141" name="Rectangle 140">
            <a:extLst>
              <a:ext uri="{FF2B5EF4-FFF2-40B4-BE49-F238E27FC236}">
                <a16:creationId xmlns:a16="http://schemas.microsoft.com/office/drawing/2014/main" id="{0F3CE89F-15EC-45AE-A019-588A6DAF4309}"/>
              </a:ext>
            </a:extLst>
          </p:cNvPr>
          <p:cNvSpPr/>
          <p:nvPr/>
        </p:nvSpPr>
        <p:spPr>
          <a:xfrm>
            <a:off x="4216116" y="3062440"/>
            <a:ext cx="162774" cy="1506526"/>
          </a:xfrm>
          <a:prstGeom prst="rect">
            <a:avLst/>
          </a:prstGeom>
          <a:solidFill>
            <a:srgbClr val="00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2" name="Rectangle 141">
            <a:extLst>
              <a:ext uri="{FF2B5EF4-FFF2-40B4-BE49-F238E27FC236}">
                <a16:creationId xmlns:a16="http://schemas.microsoft.com/office/drawing/2014/main" id="{0A8AD173-03EF-425D-BD09-F374419F1592}"/>
              </a:ext>
            </a:extLst>
          </p:cNvPr>
          <p:cNvSpPr/>
          <p:nvPr/>
        </p:nvSpPr>
        <p:spPr>
          <a:xfrm>
            <a:off x="5310179" y="3074744"/>
            <a:ext cx="742050" cy="685800"/>
          </a:xfrm>
          <a:prstGeom prst="rect">
            <a:avLst/>
          </a:prstGeom>
          <a:solidFill>
            <a:srgbClr val="FF9E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3" name="Straight Connector 142">
            <a:extLst>
              <a:ext uri="{FF2B5EF4-FFF2-40B4-BE49-F238E27FC236}">
                <a16:creationId xmlns:a16="http://schemas.microsoft.com/office/drawing/2014/main" id="{6646B6D7-C386-4C01-B394-0855CADD18CB}"/>
              </a:ext>
            </a:extLst>
          </p:cNvPr>
          <p:cNvCxnSpPr/>
          <p:nvPr/>
        </p:nvCxnSpPr>
        <p:spPr>
          <a:xfrm flipV="1">
            <a:off x="5310179" y="3074744"/>
            <a:ext cx="0" cy="150652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44" name="Rectangle 143">
            <a:extLst>
              <a:ext uri="{FF2B5EF4-FFF2-40B4-BE49-F238E27FC236}">
                <a16:creationId xmlns:a16="http://schemas.microsoft.com/office/drawing/2014/main" id="{6985D32A-FC1B-4F90-A9DB-17E906348AD7}"/>
              </a:ext>
            </a:extLst>
          </p:cNvPr>
          <p:cNvSpPr/>
          <p:nvPr/>
        </p:nvSpPr>
        <p:spPr>
          <a:xfrm>
            <a:off x="5323683" y="2252132"/>
            <a:ext cx="323320" cy="685800"/>
          </a:xfrm>
          <a:prstGeom prst="rect">
            <a:avLst/>
          </a:prstGeom>
          <a:solidFill>
            <a:srgbClr val="FF3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5" name="Rectangle 144">
            <a:extLst>
              <a:ext uri="{FF2B5EF4-FFF2-40B4-BE49-F238E27FC236}">
                <a16:creationId xmlns:a16="http://schemas.microsoft.com/office/drawing/2014/main" id="{BFAC6630-7C72-496E-A6DA-11568A93FB91}"/>
              </a:ext>
            </a:extLst>
          </p:cNvPr>
          <p:cNvSpPr/>
          <p:nvPr/>
        </p:nvSpPr>
        <p:spPr>
          <a:xfrm>
            <a:off x="5649849" y="2252132"/>
            <a:ext cx="137145" cy="231678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6" name="Straight Connector 145">
            <a:extLst>
              <a:ext uri="{FF2B5EF4-FFF2-40B4-BE49-F238E27FC236}">
                <a16:creationId xmlns:a16="http://schemas.microsoft.com/office/drawing/2014/main" id="{F9486FC5-03D0-42DA-98CC-2DDFA48702EF}"/>
              </a:ext>
            </a:extLst>
          </p:cNvPr>
          <p:cNvCxnSpPr>
            <a:cxnSpLocks/>
          </p:cNvCxnSpPr>
          <p:nvPr/>
        </p:nvCxnSpPr>
        <p:spPr>
          <a:xfrm flipV="1">
            <a:off x="5333077" y="2252132"/>
            <a:ext cx="0" cy="2345129"/>
          </a:xfrm>
          <a:prstGeom prst="line">
            <a:avLst/>
          </a:prstGeom>
          <a:ln w="25400">
            <a:solidFill>
              <a:srgbClr val="C00000"/>
            </a:solidFill>
          </a:ln>
        </p:spPr>
        <p:style>
          <a:lnRef idx="1">
            <a:schemeClr val="accent1"/>
          </a:lnRef>
          <a:fillRef idx="0">
            <a:schemeClr val="accent1"/>
          </a:fillRef>
          <a:effectRef idx="0">
            <a:schemeClr val="accent1"/>
          </a:effectRef>
          <a:fontRef idx="minor">
            <a:schemeClr val="tx1"/>
          </a:fontRef>
        </p:style>
      </p:cxnSp>
      <p:sp>
        <p:nvSpPr>
          <p:cNvPr id="147" name="Rectangle 146">
            <a:extLst>
              <a:ext uri="{FF2B5EF4-FFF2-40B4-BE49-F238E27FC236}">
                <a16:creationId xmlns:a16="http://schemas.microsoft.com/office/drawing/2014/main" id="{B2C89703-8B7B-4E40-BAF0-F06C3790C435}"/>
              </a:ext>
            </a:extLst>
          </p:cNvPr>
          <p:cNvSpPr/>
          <p:nvPr/>
        </p:nvSpPr>
        <p:spPr>
          <a:xfrm>
            <a:off x="5133062" y="3066133"/>
            <a:ext cx="162774" cy="1506526"/>
          </a:xfrm>
          <a:prstGeom prst="rect">
            <a:avLst/>
          </a:prstGeom>
          <a:solidFill>
            <a:srgbClr val="00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8" name="Rectangle 147">
            <a:extLst>
              <a:ext uri="{FF2B5EF4-FFF2-40B4-BE49-F238E27FC236}">
                <a16:creationId xmlns:a16="http://schemas.microsoft.com/office/drawing/2014/main" id="{93590B8A-3311-4082-9C1B-A46596B9E436}"/>
              </a:ext>
            </a:extLst>
          </p:cNvPr>
          <p:cNvSpPr/>
          <p:nvPr/>
        </p:nvSpPr>
        <p:spPr>
          <a:xfrm>
            <a:off x="6047704" y="3064633"/>
            <a:ext cx="162774" cy="1506526"/>
          </a:xfrm>
          <a:prstGeom prst="rect">
            <a:avLst/>
          </a:prstGeom>
          <a:solidFill>
            <a:srgbClr val="00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Rectangle 99">
            <a:extLst>
              <a:ext uri="{FF2B5EF4-FFF2-40B4-BE49-F238E27FC236}">
                <a16:creationId xmlns:a16="http://schemas.microsoft.com/office/drawing/2014/main" id="{60761EB1-31BC-4452-AEEE-B5B1A2060094}"/>
              </a:ext>
            </a:extLst>
          </p:cNvPr>
          <p:cNvSpPr/>
          <p:nvPr/>
        </p:nvSpPr>
        <p:spPr>
          <a:xfrm>
            <a:off x="1103748" y="5874463"/>
            <a:ext cx="417581" cy="196232"/>
          </a:xfrm>
          <a:prstGeom prst="rect">
            <a:avLst/>
          </a:prstGeom>
          <a:solidFill>
            <a:srgbClr val="FF3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1" name="Rectangle 370">
            <a:extLst>
              <a:ext uri="{FF2B5EF4-FFF2-40B4-BE49-F238E27FC236}">
                <a16:creationId xmlns:a16="http://schemas.microsoft.com/office/drawing/2014/main" id="{6392CBC6-C17F-4CA5-8CDC-B0073C796A29}"/>
              </a:ext>
            </a:extLst>
          </p:cNvPr>
          <p:cNvSpPr/>
          <p:nvPr/>
        </p:nvSpPr>
        <p:spPr>
          <a:xfrm>
            <a:off x="6212781" y="3877493"/>
            <a:ext cx="576000" cy="685800"/>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2" name="Rectangle 371">
            <a:extLst>
              <a:ext uri="{FF2B5EF4-FFF2-40B4-BE49-F238E27FC236}">
                <a16:creationId xmlns:a16="http://schemas.microsoft.com/office/drawing/2014/main" id="{D386D66D-38A0-44C4-A92F-587A83852349}"/>
              </a:ext>
            </a:extLst>
          </p:cNvPr>
          <p:cNvSpPr/>
          <p:nvPr/>
        </p:nvSpPr>
        <p:spPr>
          <a:xfrm>
            <a:off x="1436228" y="3886859"/>
            <a:ext cx="200718" cy="685800"/>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a:extLst>
              <a:ext uri="{FF2B5EF4-FFF2-40B4-BE49-F238E27FC236}">
                <a16:creationId xmlns:a16="http://schemas.microsoft.com/office/drawing/2014/main" id="{51C42E7F-E851-4B38-9420-BADC1DA65EEF}"/>
              </a:ext>
            </a:extLst>
          </p:cNvPr>
          <p:cNvSpPr/>
          <p:nvPr/>
        </p:nvSpPr>
        <p:spPr>
          <a:xfrm>
            <a:off x="0" y="740919"/>
            <a:ext cx="797355" cy="6117081"/>
          </a:xfrm>
          <a:prstGeom prst="rect">
            <a:avLst/>
          </a:prstGeom>
          <a:gradFill flip="none" rotWithShape="1">
            <a:gsLst>
              <a:gs pos="53000">
                <a:srgbClr val="F8F8F8"/>
              </a:gs>
              <a:gs pos="0">
                <a:schemeClr val="accent1">
                  <a:lumMod val="5000"/>
                  <a:lumOff val="95000"/>
                </a:schemeClr>
              </a:gs>
              <a:gs pos="74000">
                <a:schemeClr val="bg1">
                  <a:lumMod val="85000"/>
                </a:schemeClr>
              </a:gs>
              <a:gs pos="87000">
                <a:schemeClr val="bg1">
                  <a:lumMod val="65000"/>
                </a:schemeClr>
              </a:gs>
              <a:gs pos="100000">
                <a:schemeClr val="tx1">
                  <a:lumMod val="65000"/>
                  <a:lumOff val="3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7" name="Straight Connector 36">
            <a:extLst>
              <a:ext uri="{FF2B5EF4-FFF2-40B4-BE49-F238E27FC236}">
                <a16:creationId xmlns:a16="http://schemas.microsoft.com/office/drawing/2014/main" id="{BAC73C27-546A-41D3-BF8E-9CD6F31716B9}"/>
              </a:ext>
            </a:extLst>
          </p:cNvPr>
          <p:cNvCxnSpPr>
            <a:cxnSpLocks/>
          </p:cNvCxnSpPr>
          <p:nvPr/>
        </p:nvCxnSpPr>
        <p:spPr>
          <a:xfrm flipV="1">
            <a:off x="169377" y="6003241"/>
            <a:ext cx="231648" cy="441450"/>
          </a:xfrm>
          <a:prstGeom prst="line">
            <a:avLst/>
          </a:prstGeom>
          <a:ln w="50800">
            <a:solidFill>
              <a:srgbClr val="C00000"/>
            </a:solidFill>
          </a:ln>
        </p:spPr>
        <p:style>
          <a:lnRef idx="1">
            <a:schemeClr val="accent1"/>
          </a:lnRef>
          <a:fillRef idx="0">
            <a:schemeClr val="accent1"/>
          </a:fillRef>
          <a:effectRef idx="0">
            <a:schemeClr val="accent1"/>
          </a:effectRef>
          <a:fontRef idx="minor">
            <a:schemeClr val="tx1"/>
          </a:fontRef>
        </p:style>
      </p:cxnSp>
      <p:sp>
        <p:nvSpPr>
          <p:cNvPr id="36" name="Rectangle 35">
            <a:extLst>
              <a:ext uri="{FF2B5EF4-FFF2-40B4-BE49-F238E27FC236}">
                <a16:creationId xmlns:a16="http://schemas.microsoft.com/office/drawing/2014/main" id="{CC0E87D6-3853-43CF-BD22-AA9B8BE17AF0}"/>
              </a:ext>
            </a:extLst>
          </p:cNvPr>
          <p:cNvSpPr/>
          <p:nvPr/>
        </p:nvSpPr>
        <p:spPr>
          <a:xfrm>
            <a:off x="0" y="0"/>
            <a:ext cx="12192000" cy="732360"/>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32" name="Straight Connector 31">
            <a:extLst>
              <a:ext uri="{FF2B5EF4-FFF2-40B4-BE49-F238E27FC236}">
                <a16:creationId xmlns:a16="http://schemas.microsoft.com/office/drawing/2014/main" id="{EF2E25AE-155A-4FD0-AE8A-33DAD5B7F27B}"/>
              </a:ext>
            </a:extLst>
          </p:cNvPr>
          <p:cNvCxnSpPr>
            <a:cxnSpLocks/>
          </p:cNvCxnSpPr>
          <p:nvPr/>
        </p:nvCxnSpPr>
        <p:spPr>
          <a:xfrm flipH="1">
            <a:off x="346161" y="4555544"/>
            <a:ext cx="192024" cy="585620"/>
          </a:xfrm>
          <a:prstGeom prst="line">
            <a:avLst/>
          </a:prstGeom>
          <a:ln w="50800">
            <a:solidFill>
              <a:srgbClr val="C03030"/>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299B5755-A4CF-45CE-9D3B-3473956939B5}"/>
              </a:ext>
            </a:extLst>
          </p:cNvPr>
          <p:cNvCxnSpPr>
            <a:cxnSpLocks/>
          </p:cNvCxnSpPr>
          <p:nvPr/>
        </p:nvCxnSpPr>
        <p:spPr>
          <a:xfrm flipH="1" flipV="1">
            <a:off x="218145" y="4231666"/>
            <a:ext cx="320040" cy="323879"/>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C5A825A3-411E-4AA6-AA41-DAD4964349A1}"/>
              </a:ext>
            </a:extLst>
          </p:cNvPr>
          <p:cNvCxnSpPr>
            <a:cxnSpLocks/>
          </p:cNvCxnSpPr>
          <p:nvPr/>
        </p:nvCxnSpPr>
        <p:spPr>
          <a:xfrm>
            <a:off x="337535" y="2738501"/>
            <a:ext cx="154930" cy="428650"/>
          </a:xfrm>
          <a:prstGeom prst="line">
            <a:avLst/>
          </a:prstGeom>
          <a:ln w="508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52897E4E-595E-4723-9A8E-297839228063}"/>
              </a:ext>
            </a:extLst>
          </p:cNvPr>
          <p:cNvCxnSpPr>
            <a:cxnSpLocks/>
          </p:cNvCxnSpPr>
          <p:nvPr/>
        </p:nvCxnSpPr>
        <p:spPr>
          <a:xfrm flipV="1">
            <a:off x="346161" y="1610156"/>
            <a:ext cx="137160" cy="1129795"/>
          </a:xfrm>
          <a:prstGeom prst="line">
            <a:avLst/>
          </a:prstGeom>
          <a:ln w="508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8120E335-EFB1-4FED-809F-B2674E4F3BED}"/>
              </a:ext>
            </a:extLst>
          </p:cNvPr>
          <p:cNvCxnSpPr>
            <a:cxnSpLocks/>
          </p:cNvCxnSpPr>
          <p:nvPr/>
        </p:nvCxnSpPr>
        <p:spPr>
          <a:xfrm flipH="1">
            <a:off x="238262" y="331597"/>
            <a:ext cx="162763" cy="590658"/>
          </a:xfrm>
          <a:prstGeom prst="line">
            <a:avLst/>
          </a:prstGeom>
          <a:ln w="508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EC160D49-4460-4FB0-A5F9-8D69EA7296FD}"/>
              </a:ext>
            </a:extLst>
          </p:cNvPr>
          <p:cNvCxnSpPr/>
          <p:nvPr/>
        </p:nvCxnSpPr>
        <p:spPr>
          <a:xfrm>
            <a:off x="218145" y="3647747"/>
            <a:ext cx="0" cy="585620"/>
          </a:xfrm>
          <a:prstGeom prst="line">
            <a:avLst/>
          </a:prstGeom>
          <a:ln w="508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Oval 3">
            <a:extLst>
              <a:ext uri="{FF2B5EF4-FFF2-40B4-BE49-F238E27FC236}">
                <a16:creationId xmlns:a16="http://schemas.microsoft.com/office/drawing/2014/main" id="{5DEDA155-4A98-47E4-8298-39D501DD93DD}"/>
              </a:ext>
            </a:extLst>
          </p:cNvPr>
          <p:cNvSpPr/>
          <p:nvPr/>
        </p:nvSpPr>
        <p:spPr>
          <a:xfrm>
            <a:off x="172425" y="4958284"/>
            <a:ext cx="365760" cy="365760"/>
          </a:xfrm>
          <a:prstGeom prst="ellipse">
            <a:avLst/>
          </a:prstGeom>
          <a:solidFill>
            <a:schemeClr val="bg1"/>
          </a:solidFill>
          <a:ln w="508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F209015A-B102-4639-8231-44878B6175EF}"/>
              </a:ext>
            </a:extLst>
          </p:cNvPr>
          <p:cNvSpPr/>
          <p:nvPr/>
        </p:nvSpPr>
        <p:spPr>
          <a:xfrm>
            <a:off x="401025" y="4418384"/>
            <a:ext cx="274320" cy="274320"/>
          </a:xfrm>
          <a:prstGeom prst="ellipse">
            <a:avLst/>
          </a:prstGeom>
          <a:solidFill>
            <a:schemeClr val="bg1"/>
          </a:solidFill>
          <a:ln w="508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CF2422C9-557C-4A73-8027-1390FD580816}"/>
              </a:ext>
            </a:extLst>
          </p:cNvPr>
          <p:cNvSpPr/>
          <p:nvPr/>
        </p:nvSpPr>
        <p:spPr>
          <a:xfrm>
            <a:off x="35265" y="3464867"/>
            <a:ext cx="365760" cy="365760"/>
          </a:xfrm>
          <a:prstGeom prst="ellipse">
            <a:avLst/>
          </a:prstGeom>
          <a:solidFill>
            <a:schemeClr val="bg1"/>
          </a:solidFill>
          <a:ln w="508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7AEAF6BE-9876-48ED-92C2-C14C93CF0A93}"/>
              </a:ext>
            </a:extLst>
          </p:cNvPr>
          <p:cNvSpPr/>
          <p:nvPr/>
        </p:nvSpPr>
        <p:spPr>
          <a:xfrm>
            <a:off x="80985" y="4096207"/>
            <a:ext cx="274320" cy="274320"/>
          </a:xfrm>
          <a:prstGeom prst="ellipse">
            <a:avLst/>
          </a:prstGeom>
          <a:solidFill>
            <a:schemeClr val="bg1"/>
          </a:solidFill>
          <a:ln w="508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7E403321-42C1-4DBA-97CF-2441E18221CB}"/>
              </a:ext>
            </a:extLst>
          </p:cNvPr>
          <p:cNvSpPr/>
          <p:nvPr/>
        </p:nvSpPr>
        <p:spPr>
          <a:xfrm>
            <a:off x="218145" y="5820361"/>
            <a:ext cx="365760" cy="365760"/>
          </a:xfrm>
          <a:prstGeom prst="ellipse">
            <a:avLst/>
          </a:prstGeom>
          <a:solidFill>
            <a:schemeClr val="bg1"/>
          </a:solid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C81BC523-F50A-4DF5-9124-8B077DA66C15}"/>
              </a:ext>
            </a:extLst>
          </p:cNvPr>
          <p:cNvSpPr/>
          <p:nvPr/>
        </p:nvSpPr>
        <p:spPr>
          <a:xfrm>
            <a:off x="309585" y="2988109"/>
            <a:ext cx="365760" cy="365760"/>
          </a:xfrm>
          <a:prstGeom prst="ellipse">
            <a:avLst/>
          </a:prstGeom>
          <a:solidFill>
            <a:schemeClr val="bg1"/>
          </a:solidFill>
          <a:ln w="508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E1E4DEDA-EE15-4C41-85EB-3F0942FCB3C9}"/>
              </a:ext>
            </a:extLst>
          </p:cNvPr>
          <p:cNvSpPr/>
          <p:nvPr/>
        </p:nvSpPr>
        <p:spPr>
          <a:xfrm>
            <a:off x="35265" y="6316678"/>
            <a:ext cx="274320" cy="274320"/>
          </a:xfrm>
          <a:prstGeom prst="ellipse">
            <a:avLst/>
          </a:prstGeom>
          <a:solidFill>
            <a:schemeClr val="bg1"/>
          </a:solidFill>
          <a:ln w="50800">
            <a:solidFill>
              <a:srgbClr val="C0303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DE9DCABC-86A7-46E1-9F8C-D2E3E355A219}"/>
              </a:ext>
            </a:extLst>
          </p:cNvPr>
          <p:cNvSpPr/>
          <p:nvPr/>
        </p:nvSpPr>
        <p:spPr>
          <a:xfrm>
            <a:off x="200375" y="2602790"/>
            <a:ext cx="274320" cy="274320"/>
          </a:xfrm>
          <a:prstGeom prst="ellipse">
            <a:avLst/>
          </a:prstGeom>
          <a:solidFill>
            <a:schemeClr val="bg1"/>
          </a:solid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6C036295-9582-4E62-8485-D2055A7E88D2}"/>
              </a:ext>
            </a:extLst>
          </p:cNvPr>
          <p:cNvSpPr/>
          <p:nvPr/>
        </p:nvSpPr>
        <p:spPr>
          <a:xfrm>
            <a:off x="346161" y="1501220"/>
            <a:ext cx="274320" cy="274320"/>
          </a:xfrm>
          <a:prstGeom prst="ellipse">
            <a:avLst/>
          </a:prstGeom>
          <a:solidFill>
            <a:schemeClr val="bg1"/>
          </a:solidFill>
          <a:ln w="508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7D3BEE45-6977-41DD-A08B-CE6EA47B4858}"/>
              </a:ext>
            </a:extLst>
          </p:cNvPr>
          <p:cNvSpPr/>
          <p:nvPr/>
        </p:nvSpPr>
        <p:spPr>
          <a:xfrm>
            <a:off x="55382" y="740919"/>
            <a:ext cx="365760" cy="365760"/>
          </a:xfrm>
          <a:prstGeom prst="ellipse">
            <a:avLst/>
          </a:prstGeom>
          <a:solidFill>
            <a:schemeClr val="bg1"/>
          </a:solidFill>
          <a:ln w="508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47CE10C9-59E9-4A41-9542-252AE82B7444}"/>
              </a:ext>
            </a:extLst>
          </p:cNvPr>
          <p:cNvSpPr/>
          <p:nvPr/>
        </p:nvSpPr>
        <p:spPr>
          <a:xfrm>
            <a:off x="268559" y="194437"/>
            <a:ext cx="274320" cy="274320"/>
          </a:xfrm>
          <a:prstGeom prst="ellipse">
            <a:avLst/>
          </a:prstGeom>
          <a:solidFill>
            <a:schemeClr val="bg1"/>
          </a:solidFill>
          <a:ln w="50800">
            <a:solidFill>
              <a:srgbClr val="C0303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2" name="Straight Connector 41">
            <a:extLst>
              <a:ext uri="{FF2B5EF4-FFF2-40B4-BE49-F238E27FC236}">
                <a16:creationId xmlns:a16="http://schemas.microsoft.com/office/drawing/2014/main" id="{2D197DFE-8E31-4A21-8222-EA470AD28F57}"/>
              </a:ext>
            </a:extLst>
          </p:cNvPr>
          <p:cNvCxnSpPr>
            <a:cxnSpLocks/>
          </p:cNvCxnSpPr>
          <p:nvPr/>
        </p:nvCxnSpPr>
        <p:spPr>
          <a:xfrm>
            <a:off x="797357" y="194437"/>
            <a:ext cx="0" cy="6663563"/>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46" name="TextBox 45">
            <a:extLst>
              <a:ext uri="{FF2B5EF4-FFF2-40B4-BE49-F238E27FC236}">
                <a16:creationId xmlns:a16="http://schemas.microsoft.com/office/drawing/2014/main" id="{F93BF510-801A-4467-8898-79391576320D}"/>
              </a:ext>
            </a:extLst>
          </p:cNvPr>
          <p:cNvSpPr txBox="1"/>
          <p:nvPr/>
        </p:nvSpPr>
        <p:spPr>
          <a:xfrm>
            <a:off x="852737" y="-49319"/>
            <a:ext cx="7581114" cy="830997"/>
          </a:xfrm>
          <a:prstGeom prst="rect">
            <a:avLst/>
          </a:prstGeom>
          <a:noFill/>
        </p:spPr>
        <p:txBody>
          <a:bodyPr wrap="none" rtlCol="0">
            <a:spAutoFit/>
          </a:bodyPr>
          <a:lstStyle/>
          <a:p>
            <a:r>
              <a:rPr lang="en-US" sz="4800" dirty="0">
                <a:solidFill>
                  <a:schemeClr val="bg1"/>
                </a:solidFill>
              </a:rPr>
              <a:t>Synchronization with Streams</a:t>
            </a:r>
          </a:p>
        </p:txBody>
      </p:sp>
      <p:sp>
        <p:nvSpPr>
          <p:cNvPr id="47" name="Rectangle 21">
            <a:extLst>
              <a:ext uri="{FF2B5EF4-FFF2-40B4-BE49-F238E27FC236}">
                <a16:creationId xmlns:a16="http://schemas.microsoft.com/office/drawing/2014/main" id="{61C06344-2603-4D46-8964-26B1AB807D83}"/>
              </a:ext>
            </a:extLst>
          </p:cNvPr>
          <p:cNvSpPr>
            <a:spLocks noChangeArrowheads="1"/>
          </p:cNvSpPr>
          <p:nvPr/>
        </p:nvSpPr>
        <p:spPr bwMode="auto">
          <a:xfrm>
            <a:off x="875719" y="787305"/>
            <a:ext cx="10872935" cy="1316530"/>
          </a:xfrm>
          <a:prstGeom prst="rect">
            <a:avLst/>
          </a:prstGeom>
          <a:noFill/>
          <a:ln>
            <a:noFill/>
          </a:ln>
        </p:spPr>
        <p:txBody>
          <a:bodyPr/>
          <a:lstStyle/>
          <a:p>
            <a:pPr marL="342900" indent="-342900">
              <a:spcBef>
                <a:spcPct val="20000"/>
              </a:spcBef>
              <a:buFontTx/>
              <a:buChar char="•"/>
            </a:pPr>
            <a:r>
              <a:rPr lang="en-US" sz="2400" dirty="0">
                <a:latin typeface="Calibri" panose="020F0502020204030204" pitchFamily="34" charset="0"/>
                <a:cs typeface="Calibri" panose="020F0502020204030204" pitchFamily="34" charset="0"/>
              </a:rPr>
              <a:t>If a kernel does not fill the GPU, then resources are being wasted.</a:t>
            </a:r>
          </a:p>
          <a:p>
            <a:pPr marL="342900" indent="-342900">
              <a:spcBef>
                <a:spcPct val="20000"/>
              </a:spcBef>
              <a:buFontTx/>
              <a:buChar char="•"/>
            </a:pPr>
            <a:r>
              <a:rPr lang="en-US" sz="2400" dirty="0">
                <a:latin typeface="Calibri" panose="020F0502020204030204" pitchFamily="34" charset="0"/>
                <a:cs typeface="Calibri" panose="020F0502020204030204" pitchFamily="34" charset="0"/>
              </a:rPr>
              <a:t>Serialization of multiple small kernels can be rectified, in principle, by running them in separate CUDA streams.</a:t>
            </a:r>
            <a:endParaRPr lang="en-US" sz="2400" dirty="0">
              <a:solidFill>
                <a:srgbClr val="C00000"/>
              </a:solidFill>
              <a:latin typeface="Calibri" panose="020F0502020204030204" pitchFamily="34" charset="0"/>
              <a:cs typeface="Calibri" panose="020F0502020204030204" pitchFamily="34" charset="0"/>
            </a:endParaRPr>
          </a:p>
          <a:p>
            <a:pPr>
              <a:spcBef>
                <a:spcPct val="20000"/>
              </a:spcBef>
            </a:pPr>
            <a:endParaRPr lang="en-US" sz="2400" dirty="0">
              <a:latin typeface="Calibri" panose="020F0502020204030204" pitchFamily="34" charset="0"/>
              <a:cs typeface="Calibri" panose="020F0502020204030204" pitchFamily="34" charset="0"/>
            </a:endParaRPr>
          </a:p>
        </p:txBody>
      </p:sp>
      <p:sp>
        <p:nvSpPr>
          <p:cNvPr id="2" name="Rectangle 1">
            <a:extLst>
              <a:ext uri="{FF2B5EF4-FFF2-40B4-BE49-F238E27FC236}">
                <a16:creationId xmlns:a16="http://schemas.microsoft.com/office/drawing/2014/main" id="{EE2EFC68-4FCA-4F0F-A8D7-36F7F3123B86}"/>
              </a:ext>
            </a:extLst>
          </p:cNvPr>
          <p:cNvSpPr/>
          <p:nvPr/>
        </p:nvSpPr>
        <p:spPr>
          <a:xfrm>
            <a:off x="1436231" y="2245407"/>
            <a:ext cx="10058400" cy="685800"/>
          </a:xfrm>
          <a:prstGeom prst="rect">
            <a:avLst/>
          </a:prstGeom>
          <a:no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3600" dirty="0">
                <a:solidFill>
                  <a:schemeClr val="tx1">
                    <a:lumMod val="65000"/>
                    <a:lumOff val="35000"/>
                  </a:schemeClr>
                </a:solidFill>
              </a:rPr>
              <a:t>CUDA Stream 1</a:t>
            </a:r>
          </a:p>
        </p:txBody>
      </p:sp>
      <p:sp>
        <p:nvSpPr>
          <p:cNvPr id="242" name="Rectangle 241">
            <a:extLst>
              <a:ext uri="{FF2B5EF4-FFF2-40B4-BE49-F238E27FC236}">
                <a16:creationId xmlns:a16="http://schemas.microsoft.com/office/drawing/2014/main" id="{0FC63ECC-570E-44EF-8C66-691BDC9CD1D5}"/>
              </a:ext>
            </a:extLst>
          </p:cNvPr>
          <p:cNvSpPr/>
          <p:nvPr/>
        </p:nvSpPr>
        <p:spPr>
          <a:xfrm>
            <a:off x="1436231" y="3071051"/>
            <a:ext cx="10058400" cy="685800"/>
          </a:xfrm>
          <a:prstGeom prst="rect">
            <a:avLst/>
          </a:prstGeom>
          <a:no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3600" dirty="0">
                <a:solidFill>
                  <a:schemeClr val="tx1">
                    <a:lumMod val="65000"/>
                    <a:lumOff val="35000"/>
                  </a:schemeClr>
                </a:solidFill>
              </a:rPr>
              <a:t>CUDA Stream 0 (default)</a:t>
            </a:r>
          </a:p>
        </p:txBody>
      </p:sp>
      <p:sp>
        <p:nvSpPr>
          <p:cNvPr id="243" name="Rectangle 242">
            <a:extLst>
              <a:ext uri="{FF2B5EF4-FFF2-40B4-BE49-F238E27FC236}">
                <a16:creationId xmlns:a16="http://schemas.microsoft.com/office/drawing/2014/main" id="{B051BFED-948C-4FFA-8F2A-115CAE189BEA}"/>
              </a:ext>
            </a:extLst>
          </p:cNvPr>
          <p:cNvSpPr/>
          <p:nvPr/>
        </p:nvSpPr>
        <p:spPr>
          <a:xfrm>
            <a:off x="1436231" y="3891778"/>
            <a:ext cx="10058400" cy="68580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3600" dirty="0">
                <a:solidFill>
                  <a:schemeClr val="tx1">
                    <a:lumMod val="65000"/>
                    <a:lumOff val="35000"/>
                  </a:schemeClr>
                </a:solidFill>
              </a:rPr>
              <a:t>CPU Stream</a:t>
            </a:r>
          </a:p>
        </p:txBody>
      </p:sp>
      <p:sp>
        <p:nvSpPr>
          <p:cNvPr id="22" name="TextBox 21">
            <a:extLst>
              <a:ext uri="{FF2B5EF4-FFF2-40B4-BE49-F238E27FC236}">
                <a16:creationId xmlns:a16="http://schemas.microsoft.com/office/drawing/2014/main" id="{E4C90FEF-E2E0-4C40-B6C1-CF1B049B60E7}"/>
              </a:ext>
            </a:extLst>
          </p:cNvPr>
          <p:cNvSpPr txBox="1"/>
          <p:nvPr/>
        </p:nvSpPr>
        <p:spPr>
          <a:xfrm>
            <a:off x="1543869" y="4747408"/>
            <a:ext cx="10387780" cy="2031325"/>
          </a:xfrm>
          <a:prstGeom prst="rect">
            <a:avLst/>
          </a:prstGeom>
          <a:noFill/>
        </p:spPr>
        <p:txBody>
          <a:bodyPr wrap="none" rtlCol="0">
            <a:spAutoFit/>
          </a:bodyPr>
          <a:lstStyle/>
          <a:p>
            <a:r>
              <a:rPr lang="en-US" sz="1400" b="1" dirty="0">
                <a:solidFill>
                  <a:srgbClr val="006600"/>
                </a:solidFill>
                <a:latin typeface="Courier New" panose="02070309020205020404" pitchFamily="49" charset="0"/>
                <a:cs typeface="Courier New" panose="02070309020205020404" pitchFamily="49" charset="0"/>
              </a:rPr>
              <a:t>int</a:t>
            </a:r>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sysPC</a:t>
            </a:r>
            <a:r>
              <a:rPr lang="en-US" sz="1400" b="1" dirty="0">
                <a:latin typeface="Courier New" panose="02070309020205020404" pitchFamily="49" charset="0"/>
                <a:cs typeface="Courier New" panose="02070309020205020404" pitchFamily="49" charset="0"/>
              </a:rPr>
              <a:t> = 40528;  </a:t>
            </a:r>
            <a:r>
              <a:rPr lang="en-US" sz="1400" b="1" dirty="0">
                <a:solidFill>
                  <a:srgbClr val="C00000"/>
                </a:solidFill>
                <a:latin typeface="Courier New" panose="02070309020205020404" pitchFamily="49" charset="0"/>
                <a:cs typeface="Courier New" panose="02070309020205020404" pitchFamily="49" charset="0"/>
              </a:rPr>
              <a:t>// System particle count</a:t>
            </a:r>
          </a:p>
          <a:p>
            <a:r>
              <a:rPr lang="en-US" sz="1400" b="1" dirty="0">
                <a:latin typeface="Courier New" panose="02070309020205020404" pitchFamily="49" charset="0"/>
                <a:cs typeface="Courier New" panose="02070309020205020404" pitchFamily="49" charset="0"/>
              </a:rPr>
              <a:t>for (</a:t>
            </a:r>
            <a:r>
              <a:rPr lang="en-US" sz="1400" b="1" dirty="0">
                <a:solidFill>
                  <a:srgbClr val="006600"/>
                </a:solidFill>
                <a:latin typeface="Courier New" panose="02070309020205020404" pitchFamily="49" charset="0"/>
                <a:cs typeface="Courier New" panose="02070309020205020404" pitchFamily="49" charset="0"/>
              </a:rPr>
              <a:t>int</a:t>
            </a:r>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i</a:t>
            </a:r>
            <a:r>
              <a:rPr lang="en-US" sz="1400" b="1" dirty="0">
                <a:latin typeface="Courier New" panose="02070309020205020404" pitchFamily="49" charset="0"/>
                <a:cs typeface="Courier New" panose="02070309020205020404" pitchFamily="49" charset="0"/>
              </a:rPr>
              <a:t> = 0; </a:t>
            </a:r>
            <a:r>
              <a:rPr lang="en-US" sz="1400" b="1" dirty="0" err="1">
                <a:latin typeface="Courier New" panose="02070309020205020404" pitchFamily="49" charset="0"/>
                <a:cs typeface="Courier New" panose="02070309020205020404" pitchFamily="49" charset="0"/>
              </a:rPr>
              <a:t>i</a:t>
            </a:r>
            <a:r>
              <a:rPr lang="en-US" sz="1400" b="1" dirty="0">
                <a:latin typeface="Courier New" panose="02070309020205020404" pitchFamily="49" charset="0"/>
                <a:cs typeface="Courier New" panose="02070309020205020404" pitchFamily="49" charset="0"/>
              </a:rPr>
              <a:t> &lt; 5; </a:t>
            </a:r>
            <a:r>
              <a:rPr lang="en-US" sz="1400" b="1" dirty="0" err="1">
                <a:latin typeface="Courier New" panose="02070309020205020404" pitchFamily="49" charset="0"/>
                <a:cs typeface="Courier New" panose="02070309020205020404" pitchFamily="49" charset="0"/>
              </a:rPr>
              <a:t>i</a:t>
            </a:r>
            <a:r>
              <a:rPr lang="en-US" sz="1400" b="1" dirty="0">
                <a:latin typeface="Courier New" panose="02070309020205020404" pitchFamily="49" charset="0"/>
                <a:cs typeface="Courier New" panose="02070309020205020404" pitchFamily="49" charset="0"/>
              </a:rPr>
              <a:t>++) {</a:t>
            </a:r>
          </a:p>
          <a:p>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kGetGpuAnswer</a:t>
            </a:r>
            <a:r>
              <a:rPr lang="en-US" sz="1400" b="1" dirty="0">
                <a:latin typeface="Courier New" panose="02070309020205020404" pitchFamily="49" charset="0"/>
                <a:cs typeface="Courier New" panose="02070309020205020404" pitchFamily="49" charset="0"/>
              </a:rPr>
              <a:t>&lt;&lt;&lt;</a:t>
            </a:r>
            <a:r>
              <a:rPr lang="en-US" sz="1400" b="1" dirty="0" err="1">
                <a:latin typeface="Courier New" panose="02070309020205020404" pitchFamily="49" charset="0"/>
                <a:cs typeface="Courier New" panose="02070309020205020404" pitchFamily="49" charset="0"/>
              </a:rPr>
              <a:t>nSomeBlocks</a:t>
            </a:r>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nThreads</a:t>
            </a:r>
            <a:r>
              <a:rPr lang="en-US" sz="1400" b="1" dirty="0">
                <a:latin typeface="Courier New" panose="02070309020205020404" pitchFamily="49" charset="0"/>
                <a:cs typeface="Courier New" panose="02070309020205020404" pitchFamily="49" charset="0"/>
              </a:rPr>
              <a:t>, 0, 0&gt;&gt;&gt;(</a:t>
            </a:r>
            <a:r>
              <a:rPr lang="en-US" sz="1400" b="1" dirty="0" err="1">
                <a:latin typeface="Courier New" panose="02070309020205020404" pitchFamily="49" charset="0"/>
                <a:cs typeface="Courier New" panose="02070309020205020404" pitchFamily="49" charset="0"/>
              </a:rPr>
              <a:t>i</a:t>
            </a:r>
            <a:r>
              <a:rPr lang="en-US" sz="1400" b="1" dirty="0">
                <a:latin typeface="Courier New" panose="02070309020205020404" pitchFamily="49" charset="0"/>
                <a:cs typeface="Courier New" panose="02070309020205020404" pitchFamily="49" charset="0"/>
              </a:rPr>
              <a:t> * </a:t>
            </a:r>
            <a:r>
              <a:rPr lang="en-US" sz="1400" b="1" dirty="0" err="1">
                <a:latin typeface="Courier New" panose="02070309020205020404" pitchFamily="49" charset="0"/>
                <a:cs typeface="Courier New" panose="02070309020205020404" pitchFamily="49" charset="0"/>
              </a:rPr>
              <a:t>sysPC</a:t>
            </a:r>
            <a:r>
              <a:rPr lang="en-US" sz="1400" b="1" dirty="0">
                <a:latin typeface="Courier New" panose="02070309020205020404" pitchFamily="49" charset="0"/>
                <a:cs typeface="Courier New" panose="02070309020205020404" pitchFamily="49" charset="0"/>
              </a:rPr>
              <a:t>);</a:t>
            </a:r>
          </a:p>
          <a:p>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cudaMemCpyAsync</a:t>
            </a:r>
            <a:r>
              <a:rPr lang="en-US" sz="1400" b="1" dirty="0">
                <a:latin typeface="Courier New" panose="02070309020205020404" pitchFamily="49" charset="0"/>
                <a:cs typeface="Courier New" panose="02070309020205020404" pitchFamily="49" charset="0"/>
              </a:rPr>
              <a:t>(&amp;</a:t>
            </a:r>
            <a:r>
              <a:rPr lang="en-US" sz="1400" b="1" dirty="0" err="1">
                <a:latin typeface="Courier New" panose="02070309020205020404" pitchFamily="49" charset="0"/>
                <a:cs typeface="Courier New" panose="02070309020205020404" pitchFamily="49" charset="0"/>
              </a:rPr>
              <a:t>dHostTrajectory</a:t>
            </a:r>
            <a:r>
              <a:rPr lang="en-US" sz="1400" b="1" dirty="0">
                <a:latin typeface="Courier New" panose="02070309020205020404" pitchFamily="49" charset="0"/>
                <a:cs typeface="Courier New" panose="02070309020205020404" pitchFamily="49" charset="0"/>
              </a:rPr>
              <a:t>[3 * </a:t>
            </a:r>
            <a:r>
              <a:rPr lang="en-US" sz="1400" b="1" dirty="0" err="1">
                <a:latin typeface="Courier New" panose="02070309020205020404" pitchFamily="49" charset="0"/>
                <a:cs typeface="Courier New" panose="02070309020205020404" pitchFamily="49" charset="0"/>
              </a:rPr>
              <a:t>i</a:t>
            </a:r>
            <a:r>
              <a:rPr lang="en-US" sz="1400" b="1" dirty="0">
                <a:latin typeface="Courier New" panose="02070309020205020404" pitchFamily="49" charset="0"/>
                <a:cs typeface="Courier New" panose="02070309020205020404" pitchFamily="49" charset="0"/>
              </a:rPr>
              <a:t> * </a:t>
            </a:r>
            <a:r>
              <a:rPr lang="en-US" sz="1400" b="1" dirty="0" err="1">
                <a:latin typeface="Courier New" panose="02070309020205020404" pitchFamily="49" charset="0"/>
                <a:cs typeface="Courier New" panose="02070309020205020404" pitchFamily="49" charset="0"/>
              </a:rPr>
              <a:t>sysPC</a:t>
            </a:r>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dDevTrajectory</a:t>
            </a:r>
            <a:r>
              <a:rPr lang="en-US" sz="1400" b="1" dirty="0">
                <a:latin typeface="Courier New" panose="02070309020205020404" pitchFamily="49" charset="0"/>
                <a:cs typeface="Courier New" panose="02070309020205020404" pitchFamily="49" charset="0"/>
              </a:rPr>
              <a:t>, 3 * </a:t>
            </a:r>
            <a:r>
              <a:rPr lang="en-US" sz="1400" b="1" dirty="0" err="1">
                <a:latin typeface="Courier New" panose="02070309020205020404" pitchFamily="49" charset="0"/>
                <a:cs typeface="Courier New" panose="02070309020205020404" pitchFamily="49" charset="0"/>
              </a:rPr>
              <a:t>sysPC</a:t>
            </a:r>
            <a:r>
              <a:rPr lang="en-US" sz="1400" b="1" dirty="0">
                <a:latin typeface="Courier New" panose="02070309020205020404" pitchFamily="49" charset="0"/>
                <a:cs typeface="Courier New" panose="02070309020205020404" pitchFamily="49" charset="0"/>
              </a:rPr>
              <a:t> * </a:t>
            </a:r>
            <a:r>
              <a:rPr lang="en-US" sz="1400" b="1" dirty="0" err="1">
                <a:latin typeface="Courier New" panose="02070309020205020404" pitchFamily="49" charset="0"/>
                <a:cs typeface="Courier New" panose="02070309020205020404" pitchFamily="49" charset="0"/>
              </a:rPr>
              <a:t>sizeof</a:t>
            </a:r>
            <a:r>
              <a:rPr lang="en-US" sz="1400" b="1" dirty="0">
                <a:latin typeface="Courier New" panose="02070309020205020404" pitchFamily="49" charset="0"/>
                <a:cs typeface="Courier New" panose="02070309020205020404" pitchFamily="49" charset="0"/>
              </a:rPr>
              <a:t>(</a:t>
            </a:r>
            <a:r>
              <a:rPr lang="en-US" sz="1400" b="1" dirty="0">
                <a:solidFill>
                  <a:srgbClr val="006600"/>
                </a:solidFill>
                <a:latin typeface="Courier New" panose="02070309020205020404" pitchFamily="49" charset="0"/>
                <a:cs typeface="Courier New" panose="02070309020205020404" pitchFamily="49" charset="0"/>
              </a:rPr>
              <a:t>float</a:t>
            </a:r>
            <a:r>
              <a:rPr lang="en-US" sz="1400" b="1" dirty="0">
                <a:latin typeface="Courier New" panose="02070309020205020404" pitchFamily="49" charset="0"/>
                <a:cs typeface="Courier New" panose="02070309020205020404" pitchFamily="49" charset="0"/>
              </a:rPr>
              <a:t>),</a:t>
            </a:r>
          </a:p>
          <a:p>
            <a:r>
              <a:rPr lang="en-US" sz="1400" b="1" dirty="0">
                <a:latin typeface="Courier New" panose="02070309020205020404" pitchFamily="49" charset="0"/>
                <a:cs typeface="Courier New" panose="02070309020205020404" pitchFamily="49" charset="0"/>
              </a:rPr>
              <a:t>               </a:t>
            </a:r>
            <a:r>
              <a:rPr lang="en-US" sz="1400" b="1" dirty="0" err="1">
                <a:solidFill>
                  <a:srgbClr val="5F2987"/>
                </a:solidFill>
                <a:latin typeface="Courier New" panose="02070309020205020404" pitchFamily="49" charset="0"/>
                <a:cs typeface="Courier New" panose="02070309020205020404" pitchFamily="49" charset="0"/>
              </a:rPr>
              <a:t>cudaMemcpyDeviceToHost</a:t>
            </a:r>
            <a:r>
              <a:rPr lang="en-US" sz="1400" b="1" dirty="0">
                <a:solidFill>
                  <a:srgbClr val="5F2987"/>
                </a:solidFill>
                <a:latin typeface="Courier New" panose="02070309020205020404" pitchFamily="49" charset="0"/>
                <a:cs typeface="Courier New" panose="02070309020205020404" pitchFamily="49" charset="0"/>
              </a:rPr>
              <a:t>, stream0</a:t>
            </a:r>
            <a:r>
              <a:rPr lang="en-US" sz="1400" b="1" dirty="0">
                <a:latin typeface="Courier New" panose="02070309020205020404" pitchFamily="49" charset="0"/>
                <a:cs typeface="Courier New" panose="02070309020205020404" pitchFamily="49" charset="0"/>
              </a:rPr>
              <a:t>);</a:t>
            </a:r>
          </a:p>
          <a:p>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kConductGpuSearch</a:t>
            </a:r>
            <a:r>
              <a:rPr lang="en-US" sz="1400" b="1" dirty="0">
                <a:latin typeface="Courier New" panose="02070309020205020404" pitchFamily="49" charset="0"/>
                <a:cs typeface="Courier New" panose="02070309020205020404" pitchFamily="49" charset="0"/>
              </a:rPr>
              <a:t>&lt;&lt;&lt;</a:t>
            </a:r>
            <a:r>
              <a:rPr lang="en-US" sz="1400" b="1" dirty="0" err="1">
                <a:latin typeface="Courier New" panose="02070309020205020404" pitchFamily="49" charset="0"/>
                <a:cs typeface="Courier New" panose="02070309020205020404" pitchFamily="49" charset="0"/>
              </a:rPr>
              <a:t>nHandfulOfBlocks</a:t>
            </a:r>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nThreads</a:t>
            </a:r>
            <a:r>
              <a:rPr lang="en-US" sz="1400" b="1" dirty="0">
                <a:latin typeface="Courier New" panose="02070309020205020404" pitchFamily="49" charset="0"/>
                <a:cs typeface="Courier New" panose="02070309020205020404" pitchFamily="49" charset="0"/>
              </a:rPr>
              <a:t>, 0, 1&gt;&gt;&gt;(</a:t>
            </a:r>
            <a:r>
              <a:rPr lang="en-US" sz="1400" b="1" dirty="0" err="1">
                <a:latin typeface="Courier New" panose="02070309020205020404" pitchFamily="49" charset="0"/>
                <a:cs typeface="Courier New" panose="02070309020205020404" pitchFamily="49" charset="0"/>
              </a:rPr>
              <a:t>i</a:t>
            </a:r>
            <a:r>
              <a:rPr lang="en-US" sz="1400" b="1" dirty="0">
                <a:latin typeface="Courier New" panose="02070309020205020404" pitchFamily="49" charset="0"/>
                <a:cs typeface="Courier New" panose="02070309020205020404" pitchFamily="49" charset="0"/>
              </a:rPr>
              <a:t> * </a:t>
            </a:r>
            <a:r>
              <a:rPr lang="en-US" sz="1400" b="1" dirty="0" err="1">
                <a:latin typeface="Courier New" panose="02070309020205020404" pitchFamily="49" charset="0"/>
                <a:cs typeface="Courier New" panose="02070309020205020404" pitchFamily="49" charset="0"/>
              </a:rPr>
              <a:t>sysPC</a:t>
            </a:r>
            <a:r>
              <a:rPr lang="en-US" sz="1400" b="1" dirty="0">
                <a:latin typeface="Courier New" panose="02070309020205020404" pitchFamily="49" charset="0"/>
                <a:cs typeface="Courier New" panose="02070309020205020404" pitchFamily="49" charset="0"/>
              </a:rPr>
              <a:t>);</a:t>
            </a:r>
          </a:p>
          <a:p>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cudaMemCpyAsync</a:t>
            </a:r>
            <a:r>
              <a:rPr lang="en-US" sz="1400" b="1" dirty="0">
                <a:latin typeface="Courier New" panose="02070309020205020404" pitchFamily="49" charset="0"/>
                <a:cs typeface="Courier New" panose="02070309020205020404" pitchFamily="49" charset="0"/>
              </a:rPr>
              <a:t>(&amp;</a:t>
            </a:r>
            <a:r>
              <a:rPr lang="en-US" sz="1400" b="1" dirty="0" err="1">
                <a:latin typeface="Courier New" panose="02070309020205020404" pitchFamily="49" charset="0"/>
                <a:cs typeface="Courier New" panose="02070309020205020404" pitchFamily="49" charset="0"/>
              </a:rPr>
              <a:t>dHostStatistics</a:t>
            </a:r>
            <a:r>
              <a:rPr lang="en-US" sz="1400" b="1" dirty="0">
                <a:latin typeface="Courier New" panose="02070309020205020404" pitchFamily="49" charset="0"/>
                <a:cs typeface="Courier New" panose="02070309020205020404" pitchFamily="49" charset="0"/>
              </a:rPr>
              <a:t>[</a:t>
            </a:r>
            <a:r>
              <a:rPr lang="en-US" sz="1400" b="1" dirty="0" err="1">
                <a:latin typeface="Courier New" panose="02070309020205020404" pitchFamily="49" charset="0"/>
                <a:cs typeface="Courier New" panose="02070309020205020404" pitchFamily="49" charset="0"/>
              </a:rPr>
              <a:t>i</a:t>
            </a:r>
            <a:r>
              <a:rPr lang="en-US" sz="1400" b="1" dirty="0">
                <a:latin typeface="Courier New" panose="02070309020205020404" pitchFamily="49" charset="0"/>
                <a:cs typeface="Courier New" panose="02070309020205020404" pitchFamily="49" charset="0"/>
              </a:rPr>
              <a:t> * </a:t>
            </a:r>
            <a:r>
              <a:rPr lang="en-US" sz="1400" b="1" dirty="0" err="1">
                <a:latin typeface="Courier New" panose="02070309020205020404" pitchFamily="49" charset="0"/>
                <a:cs typeface="Courier New" panose="02070309020205020404" pitchFamily="49" charset="0"/>
              </a:rPr>
              <a:t>sysPC</a:t>
            </a:r>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dDevStatistics</a:t>
            </a:r>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sysPC</a:t>
            </a:r>
            <a:r>
              <a:rPr lang="en-US" sz="1400" b="1" dirty="0">
                <a:latin typeface="Courier New" panose="02070309020205020404" pitchFamily="49" charset="0"/>
                <a:cs typeface="Courier New" panose="02070309020205020404" pitchFamily="49" charset="0"/>
              </a:rPr>
              <a:t> * </a:t>
            </a:r>
            <a:r>
              <a:rPr lang="en-US" sz="1400" b="1" dirty="0" err="1">
                <a:latin typeface="Courier New" panose="02070309020205020404" pitchFamily="49" charset="0"/>
                <a:cs typeface="Courier New" panose="02070309020205020404" pitchFamily="49" charset="0"/>
              </a:rPr>
              <a:t>sizeof</a:t>
            </a:r>
            <a:r>
              <a:rPr lang="en-US" sz="1400" b="1" dirty="0">
                <a:latin typeface="Courier New" panose="02070309020205020404" pitchFamily="49" charset="0"/>
                <a:cs typeface="Courier New" panose="02070309020205020404" pitchFamily="49" charset="0"/>
              </a:rPr>
              <a:t>(</a:t>
            </a:r>
            <a:r>
              <a:rPr lang="en-US" sz="1400" b="1" dirty="0">
                <a:solidFill>
                  <a:srgbClr val="006600"/>
                </a:solidFill>
                <a:latin typeface="Courier New" panose="02070309020205020404" pitchFamily="49" charset="0"/>
                <a:cs typeface="Courier New" panose="02070309020205020404" pitchFamily="49" charset="0"/>
              </a:rPr>
              <a:t>float</a:t>
            </a:r>
            <a:r>
              <a:rPr lang="en-US" sz="1400" b="1" dirty="0">
                <a:latin typeface="Courier New" panose="02070309020205020404" pitchFamily="49" charset="0"/>
                <a:cs typeface="Courier New" panose="02070309020205020404" pitchFamily="49" charset="0"/>
              </a:rPr>
              <a:t>),</a:t>
            </a:r>
          </a:p>
          <a:p>
            <a:r>
              <a:rPr lang="en-US" sz="1400" b="1" dirty="0">
                <a:latin typeface="Courier New" panose="02070309020205020404" pitchFamily="49" charset="0"/>
                <a:cs typeface="Courier New" panose="02070309020205020404" pitchFamily="49" charset="0"/>
              </a:rPr>
              <a:t>               </a:t>
            </a:r>
            <a:r>
              <a:rPr lang="en-US" sz="1400" b="1" dirty="0" err="1">
                <a:solidFill>
                  <a:srgbClr val="5F2987"/>
                </a:solidFill>
                <a:latin typeface="Courier New" panose="02070309020205020404" pitchFamily="49" charset="0"/>
                <a:cs typeface="Courier New" panose="02070309020205020404" pitchFamily="49" charset="0"/>
              </a:rPr>
              <a:t>cudaMemcpyDeviceToHost</a:t>
            </a:r>
            <a:r>
              <a:rPr lang="en-US" sz="1400" b="1" dirty="0">
                <a:solidFill>
                  <a:srgbClr val="5F2987"/>
                </a:solidFill>
                <a:latin typeface="Courier New" panose="02070309020205020404" pitchFamily="49" charset="0"/>
                <a:cs typeface="Courier New" panose="02070309020205020404" pitchFamily="49" charset="0"/>
              </a:rPr>
              <a:t>, stream1);</a:t>
            </a:r>
            <a:endParaRPr lang="en-US" sz="1400" b="1" dirty="0">
              <a:latin typeface="Courier New" panose="02070309020205020404" pitchFamily="49" charset="0"/>
              <a:cs typeface="Courier New" panose="02070309020205020404" pitchFamily="49" charset="0"/>
            </a:endParaRPr>
          </a:p>
          <a:p>
            <a:r>
              <a:rPr lang="en-US" sz="1400" b="1" dirty="0">
                <a:latin typeface="Courier New" panose="02070309020205020404" pitchFamily="49" charset="0"/>
                <a:cs typeface="Courier New" panose="02070309020205020404" pitchFamily="49" charset="0"/>
              </a:rPr>
              <a:t>}</a:t>
            </a:r>
          </a:p>
        </p:txBody>
      </p:sp>
      <p:sp>
        <p:nvSpPr>
          <p:cNvPr id="373" name="Rectangle 372">
            <a:extLst>
              <a:ext uri="{FF2B5EF4-FFF2-40B4-BE49-F238E27FC236}">
                <a16:creationId xmlns:a16="http://schemas.microsoft.com/office/drawing/2014/main" id="{B72559E1-814A-4B94-A7E4-5EF0BB72301B}"/>
              </a:ext>
            </a:extLst>
          </p:cNvPr>
          <p:cNvSpPr/>
          <p:nvPr/>
        </p:nvSpPr>
        <p:spPr>
          <a:xfrm>
            <a:off x="1104287" y="5242205"/>
            <a:ext cx="417581" cy="197700"/>
          </a:xfrm>
          <a:prstGeom prst="rect">
            <a:avLst/>
          </a:prstGeom>
          <a:solidFill>
            <a:srgbClr val="FF9E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4" name="Rectangle 373">
            <a:extLst>
              <a:ext uri="{FF2B5EF4-FFF2-40B4-BE49-F238E27FC236}">
                <a16:creationId xmlns:a16="http://schemas.microsoft.com/office/drawing/2014/main" id="{7E74350F-25A3-4045-A6D0-948E82C1AD51}"/>
              </a:ext>
            </a:extLst>
          </p:cNvPr>
          <p:cNvSpPr/>
          <p:nvPr/>
        </p:nvSpPr>
        <p:spPr>
          <a:xfrm>
            <a:off x="1103748" y="5444492"/>
            <a:ext cx="417581" cy="408276"/>
          </a:xfrm>
          <a:prstGeom prst="rect">
            <a:avLst/>
          </a:prstGeom>
          <a:solidFill>
            <a:srgbClr val="00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6" name="Straight Connector 25">
            <a:extLst>
              <a:ext uri="{FF2B5EF4-FFF2-40B4-BE49-F238E27FC236}">
                <a16:creationId xmlns:a16="http://schemas.microsoft.com/office/drawing/2014/main" id="{F65B7DCE-13E2-441F-A4E4-52E6BE41958B}"/>
              </a:ext>
            </a:extLst>
          </p:cNvPr>
          <p:cNvCxnSpPr>
            <a:cxnSpLocks/>
          </p:cNvCxnSpPr>
          <p:nvPr/>
        </p:nvCxnSpPr>
        <p:spPr>
          <a:xfrm>
            <a:off x="1103748" y="5235684"/>
            <a:ext cx="417581"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97E0C70D-BE33-4FB3-98E8-3357C13D07E6}"/>
              </a:ext>
            </a:extLst>
          </p:cNvPr>
          <p:cNvCxnSpPr>
            <a:cxnSpLocks/>
          </p:cNvCxnSpPr>
          <p:nvPr/>
        </p:nvCxnSpPr>
        <p:spPr>
          <a:xfrm>
            <a:off x="1103749" y="5866475"/>
            <a:ext cx="417581" cy="0"/>
          </a:xfrm>
          <a:prstGeom prst="line">
            <a:avLst/>
          </a:prstGeom>
          <a:ln w="25400">
            <a:solidFill>
              <a:srgbClr val="C00000"/>
            </a:solidFill>
          </a:ln>
        </p:spPr>
        <p:style>
          <a:lnRef idx="1">
            <a:schemeClr val="accent1"/>
          </a:lnRef>
          <a:fillRef idx="0">
            <a:schemeClr val="accent1"/>
          </a:fillRef>
          <a:effectRef idx="0">
            <a:schemeClr val="accent1"/>
          </a:effectRef>
          <a:fontRef idx="minor">
            <a:schemeClr val="tx1"/>
          </a:fontRef>
        </p:style>
      </p:cxnSp>
      <p:sp>
        <p:nvSpPr>
          <p:cNvPr id="101" name="Rectangle 100">
            <a:extLst>
              <a:ext uri="{FF2B5EF4-FFF2-40B4-BE49-F238E27FC236}">
                <a16:creationId xmlns:a16="http://schemas.microsoft.com/office/drawing/2014/main" id="{769E68AA-6C4C-415A-A692-4672875DFB4E}"/>
              </a:ext>
            </a:extLst>
          </p:cNvPr>
          <p:cNvSpPr/>
          <p:nvPr/>
        </p:nvSpPr>
        <p:spPr>
          <a:xfrm>
            <a:off x="1103747" y="6078683"/>
            <a:ext cx="417581" cy="40827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682495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Rectangle 44">
            <a:extLst>
              <a:ext uri="{FF2B5EF4-FFF2-40B4-BE49-F238E27FC236}">
                <a16:creationId xmlns:a16="http://schemas.microsoft.com/office/drawing/2014/main" id="{51C42E7F-E851-4B38-9420-BADC1DA65EEF}"/>
              </a:ext>
            </a:extLst>
          </p:cNvPr>
          <p:cNvSpPr/>
          <p:nvPr/>
        </p:nvSpPr>
        <p:spPr>
          <a:xfrm>
            <a:off x="0" y="740919"/>
            <a:ext cx="797355" cy="6117081"/>
          </a:xfrm>
          <a:prstGeom prst="rect">
            <a:avLst/>
          </a:prstGeom>
          <a:gradFill flip="none" rotWithShape="1">
            <a:gsLst>
              <a:gs pos="53000">
                <a:srgbClr val="F8F8F8"/>
              </a:gs>
              <a:gs pos="0">
                <a:schemeClr val="accent1">
                  <a:lumMod val="5000"/>
                  <a:lumOff val="95000"/>
                </a:schemeClr>
              </a:gs>
              <a:gs pos="74000">
                <a:schemeClr val="bg1">
                  <a:lumMod val="85000"/>
                </a:schemeClr>
              </a:gs>
              <a:gs pos="87000">
                <a:schemeClr val="bg1">
                  <a:lumMod val="65000"/>
                </a:schemeClr>
              </a:gs>
              <a:gs pos="100000">
                <a:schemeClr val="tx1">
                  <a:lumMod val="65000"/>
                  <a:lumOff val="3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7" name="Straight Connector 36">
            <a:extLst>
              <a:ext uri="{FF2B5EF4-FFF2-40B4-BE49-F238E27FC236}">
                <a16:creationId xmlns:a16="http://schemas.microsoft.com/office/drawing/2014/main" id="{BAC73C27-546A-41D3-BF8E-9CD6F31716B9}"/>
              </a:ext>
            </a:extLst>
          </p:cNvPr>
          <p:cNvCxnSpPr>
            <a:cxnSpLocks/>
          </p:cNvCxnSpPr>
          <p:nvPr/>
        </p:nvCxnSpPr>
        <p:spPr>
          <a:xfrm flipV="1">
            <a:off x="169377" y="6003241"/>
            <a:ext cx="231648" cy="441450"/>
          </a:xfrm>
          <a:prstGeom prst="line">
            <a:avLst/>
          </a:prstGeom>
          <a:ln w="50800">
            <a:solidFill>
              <a:srgbClr val="C00000"/>
            </a:solidFill>
          </a:ln>
        </p:spPr>
        <p:style>
          <a:lnRef idx="1">
            <a:schemeClr val="accent1"/>
          </a:lnRef>
          <a:fillRef idx="0">
            <a:schemeClr val="accent1"/>
          </a:fillRef>
          <a:effectRef idx="0">
            <a:schemeClr val="accent1"/>
          </a:effectRef>
          <a:fontRef idx="minor">
            <a:schemeClr val="tx1"/>
          </a:fontRef>
        </p:style>
      </p:cxnSp>
      <p:sp>
        <p:nvSpPr>
          <p:cNvPr id="36" name="Rectangle 35">
            <a:extLst>
              <a:ext uri="{FF2B5EF4-FFF2-40B4-BE49-F238E27FC236}">
                <a16:creationId xmlns:a16="http://schemas.microsoft.com/office/drawing/2014/main" id="{CC0E87D6-3853-43CF-BD22-AA9B8BE17AF0}"/>
              </a:ext>
            </a:extLst>
          </p:cNvPr>
          <p:cNvSpPr/>
          <p:nvPr/>
        </p:nvSpPr>
        <p:spPr>
          <a:xfrm>
            <a:off x="0" y="0"/>
            <a:ext cx="12192000" cy="732360"/>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32" name="Straight Connector 31">
            <a:extLst>
              <a:ext uri="{FF2B5EF4-FFF2-40B4-BE49-F238E27FC236}">
                <a16:creationId xmlns:a16="http://schemas.microsoft.com/office/drawing/2014/main" id="{EF2E25AE-155A-4FD0-AE8A-33DAD5B7F27B}"/>
              </a:ext>
            </a:extLst>
          </p:cNvPr>
          <p:cNvCxnSpPr>
            <a:cxnSpLocks/>
          </p:cNvCxnSpPr>
          <p:nvPr/>
        </p:nvCxnSpPr>
        <p:spPr>
          <a:xfrm flipH="1">
            <a:off x="346161" y="4555544"/>
            <a:ext cx="192024" cy="585620"/>
          </a:xfrm>
          <a:prstGeom prst="line">
            <a:avLst/>
          </a:prstGeom>
          <a:ln w="50800">
            <a:solidFill>
              <a:srgbClr val="C03030"/>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299B5755-A4CF-45CE-9D3B-3473956939B5}"/>
              </a:ext>
            </a:extLst>
          </p:cNvPr>
          <p:cNvCxnSpPr>
            <a:cxnSpLocks/>
          </p:cNvCxnSpPr>
          <p:nvPr/>
        </p:nvCxnSpPr>
        <p:spPr>
          <a:xfrm flipH="1" flipV="1">
            <a:off x="218145" y="4231666"/>
            <a:ext cx="320040" cy="323879"/>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C5A825A3-411E-4AA6-AA41-DAD4964349A1}"/>
              </a:ext>
            </a:extLst>
          </p:cNvPr>
          <p:cNvCxnSpPr>
            <a:cxnSpLocks/>
          </p:cNvCxnSpPr>
          <p:nvPr/>
        </p:nvCxnSpPr>
        <p:spPr>
          <a:xfrm>
            <a:off x="337535" y="2738501"/>
            <a:ext cx="154930" cy="428650"/>
          </a:xfrm>
          <a:prstGeom prst="line">
            <a:avLst/>
          </a:prstGeom>
          <a:ln w="508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52897E4E-595E-4723-9A8E-297839228063}"/>
              </a:ext>
            </a:extLst>
          </p:cNvPr>
          <p:cNvCxnSpPr>
            <a:cxnSpLocks/>
          </p:cNvCxnSpPr>
          <p:nvPr/>
        </p:nvCxnSpPr>
        <p:spPr>
          <a:xfrm flipV="1">
            <a:off x="346161" y="1610156"/>
            <a:ext cx="137160" cy="1129795"/>
          </a:xfrm>
          <a:prstGeom prst="line">
            <a:avLst/>
          </a:prstGeom>
          <a:ln w="508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8120E335-EFB1-4FED-809F-B2674E4F3BED}"/>
              </a:ext>
            </a:extLst>
          </p:cNvPr>
          <p:cNvCxnSpPr>
            <a:cxnSpLocks/>
          </p:cNvCxnSpPr>
          <p:nvPr/>
        </p:nvCxnSpPr>
        <p:spPr>
          <a:xfrm flipH="1">
            <a:off x="238262" y="331597"/>
            <a:ext cx="162763" cy="590658"/>
          </a:xfrm>
          <a:prstGeom prst="line">
            <a:avLst/>
          </a:prstGeom>
          <a:ln w="508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EC160D49-4460-4FB0-A5F9-8D69EA7296FD}"/>
              </a:ext>
            </a:extLst>
          </p:cNvPr>
          <p:cNvCxnSpPr/>
          <p:nvPr/>
        </p:nvCxnSpPr>
        <p:spPr>
          <a:xfrm>
            <a:off x="218145" y="3647747"/>
            <a:ext cx="0" cy="585620"/>
          </a:xfrm>
          <a:prstGeom prst="line">
            <a:avLst/>
          </a:prstGeom>
          <a:ln w="508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Oval 3">
            <a:extLst>
              <a:ext uri="{FF2B5EF4-FFF2-40B4-BE49-F238E27FC236}">
                <a16:creationId xmlns:a16="http://schemas.microsoft.com/office/drawing/2014/main" id="{5DEDA155-4A98-47E4-8298-39D501DD93DD}"/>
              </a:ext>
            </a:extLst>
          </p:cNvPr>
          <p:cNvSpPr/>
          <p:nvPr/>
        </p:nvSpPr>
        <p:spPr>
          <a:xfrm>
            <a:off x="172425" y="4958284"/>
            <a:ext cx="365760" cy="365760"/>
          </a:xfrm>
          <a:prstGeom prst="ellipse">
            <a:avLst/>
          </a:prstGeom>
          <a:solidFill>
            <a:schemeClr val="bg1"/>
          </a:solidFill>
          <a:ln w="508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F209015A-B102-4639-8231-44878B6175EF}"/>
              </a:ext>
            </a:extLst>
          </p:cNvPr>
          <p:cNvSpPr/>
          <p:nvPr/>
        </p:nvSpPr>
        <p:spPr>
          <a:xfrm>
            <a:off x="401025" y="4418384"/>
            <a:ext cx="274320" cy="274320"/>
          </a:xfrm>
          <a:prstGeom prst="ellipse">
            <a:avLst/>
          </a:prstGeom>
          <a:solidFill>
            <a:schemeClr val="bg1"/>
          </a:solidFill>
          <a:ln w="508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CF2422C9-557C-4A73-8027-1390FD580816}"/>
              </a:ext>
            </a:extLst>
          </p:cNvPr>
          <p:cNvSpPr/>
          <p:nvPr/>
        </p:nvSpPr>
        <p:spPr>
          <a:xfrm>
            <a:off x="35265" y="3464867"/>
            <a:ext cx="365760" cy="365760"/>
          </a:xfrm>
          <a:prstGeom prst="ellipse">
            <a:avLst/>
          </a:prstGeom>
          <a:solidFill>
            <a:schemeClr val="bg1"/>
          </a:solidFill>
          <a:ln w="508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7AEAF6BE-9876-48ED-92C2-C14C93CF0A93}"/>
              </a:ext>
            </a:extLst>
          </p:cNvPr>
          <p:cNvSpPr/>
          <p:nvPr/>
        </p:nvSpPr>
        <p:spPr>
          <a:xfrm>
            <a:off x="80985" y="4096207"/>
            <a:ext cx="274320" cy="274320"/>
          </a:xfrm>
          <a:prstGeom prst="ellipse">
            <a:avLst/>
          </a:prstGeom>
          <a:solidFill>
            <a:schemeClr val="bg1"/>
          </a:solidFill>
          <a:ln w="508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7E403321-42C1-4DBA-97CF-2441E18221CB}"/>
              </a:ext>
            </a:extLst>
          </p:cNvPr>
          <p:cNvSpPr/>
          <p:nvPr/>
        </p:nvSpPr>
        <p:spPr>
          <a:xfrm>
            <a:off x="218145" y="5820361"/>
            <a:ext cx="365760" cy="365760"/>
          </a:xfrm>
          <a:prstGeom prst="ellipse">
            <a:avLst/>
          </a:prstGeom>
          <a:solidFill>
            <a:schemeClr val="bg1"/>
          </a:solid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C81BC523-F50A-4DF5-9124-8B077DA66C15}"/>
              </a:ext>
            </a:extLst>
          </p:cNvPr>
          <p:cNvSpPr/>
          <p:nvPr/>
        </p:nvSpPr>
        <p:spPr>
          <a:xfrm>
            <a:off x="309585" y="2988109"/>
            <a:ext cx="365760" cy="365760"/>
          </a:xfrm>
          <a:prstGeom prst="ellipse">
            <a:avLst/>
          </a:prstGeom>
          <a:solidFill>
            <a:schemeClr val="bg1"/>
          </a:solidFill>
          <a:ln w="508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E1E4DEDA-EE15-4C41-85EB-3F0942FCB3C9}"/>
              </a:ext>
            </a:extLst>
          </p:cNvPr>
          <p:cNvSpPr/>
          <p:nvPr/>
        </p:nvSpPr>
        <p:spPr>
          <a:xfrm>
            <a:off x="35265" y="6316678"/>
            <a:ext cx="274320" cy="274320"/>
          </a:xfrm>
          <a:prstGeom prst="ellipse">
            <a:avLst/>
          </a:prstGeom>
          <a:solidFill>
            <a:schemeClr val="bg1"/>
          </a:solidFill>
          <a:ln w="50800">
            <a:solidFill>
              <a:srgbClr val="C0303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DE9DCABC-86A7-46E1-9F8C-D2E3E355A219}"/>
              </a:ext>
            </a:extLst>
          </p:cNvPr>
          <p:cNvSpPr/>
          <p:nvPr/>
        </p:nvSpPr>
        <p:spPr>
          <a:xfrm>
            <a:off x="200375" y="2602790"/>
            <a:ext cx="274320" cy="274320"/>
          </a:xfrm>
          <a:prstGeom prst="ellipse">
            <a:avLst/>
          </a:prstGeom>
          <a:solidFill>
            <a:schemeClr val="bg1"/>
          </a:solid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6C036295-9582-4E62-8485-D2055A7E88D2}"/>
              </a:ext>
            </a:extLst>
          </p:cNvPr>
          <p:cNvSpPr/>
          <p:nvPr/>
        </p:nvSpPr>
        <p:spPr>
          <a:xfrm>
            <a:off x="346161" y="1501220"/>
            <a:ext cx="274320" cy="274320"/>
          </a:xfrm>
          <a:prstGeom prst="ellipse">
            <a:avLst/>
          </a:prstGeom>
          <a:solidFill>
            <a:schemeClr val="bg1"/>
          </a:solidFill>
          <a:ln w="508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7D3BEE45-6977-41DD-A08B-CE6EA47B4858}"/>
              </a:ext>
            </a:extLst>
          </p:cNvPr>
          <p:cNvSpPr/>
          <p:nvPr/>
        </p:nvSpPr>
        <p:spPr>
          <a:xfrm>
            <a:off x="55382" y="740919"/>
            <a:ext cx="365760" cy="365760"/>
          </a:xfrm>
          <a:prstGeom prst="ellipse">
            <a:avLst/>
          </a:prstGeom>
          <a:solidFill>
            <a:schemeClr val="bg1"/>
          </a:solidFill>
          <a:ln w="508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47CE10C9-59E9-4A41-9542-252AE82B7444}"/>
              </a:ext>
            </a:extLst>
          </p:cNvPr>
          <p:cNvSpPr/>
          <p:nvPr/>
        </p:nvSpPr>
        <p:spPr>
          <a:xfrm>
            <a:off x="268559" y="194437"/>
            <a:ext cx="274320" cy="274320"/>
          </a:xfrm>
          <a:prstGeom prst="ellipse">
            <a:avLst/>
          </a:prstGeom>
          <a:solidFill>
            <a:schemeClr val="bg1"/>
          </a:solidFill>
          <a:ln w="50800">
            <a:solidFill>
              <a:srgbClr val="C0303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2" name="Straight Connector 41">
            <a:extLst>
              <a:ext uri="{FF2B5EF4-FFF2-40B4-BE49-F238E27FC236}">
                <a16:creationId xmlns:a16="http://schemas.microsoft.com/office/drawing/2014/main" id="{2D197DFE-8E31-4A21-8222-EA470AD28F57}"/>
              </a:ext>
            </a:extLst>
          </p:cNvPr>
          <p:cNvCxnSpPr>
            <a:cxnSpLocks/>
          </p:cNvCxnSpPr>
          <p:nvPr/>
        </p:nvCxnSpPr>
        <p:spPr>
          <a:xfrm>
            <a:off x="797357" y="194437"/>
            <a:ext cx="0" cy="6663563"/>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46" name="TextBox 45">
            <a:extLst>
              <a:ext uri="{FF2B5EF4-FFF2-40B4-BE49-F238E27FC236}">
                <a16:creationId xmlns:a16="http://schemas.microsoft.com/office/drawing/2014/main" id="{F93BF510-801A-4467-8898-79391576320D}"/>
              </a:ext>
            </a:extLst>
          </p:cNvPr>
          <p:cNvSpPr txBox="1"/>
          <p:nvPr/>
        </p:nvSpPr>
        <p:spPr>
          <a:xfrm>
            <a:off x="852737" y="-49319"/>
            <a:ext cx="7974619" cy="830997"/>
          </a:xfrm>
          <a:prstGeom prst="rect">
            <a:avLst/>
          </a:prstGeom>
          <a:noFill/>
        </p:spPr>
        <p:txBody>
          <a:bodyPr wrap="none" rtlCol="0">
            <a:spAutoFit/>
          </a:bodyPr>
          <a:lstStyle/>
          <a:p>
            <a:r>
              <a:rPr lang="en-US" sz="4800" dirty="0">
                <a:solidFill>
                  <a:schemeClr val="bg1"/>
                </a:solidFill>
              </a:rPr>
              <a:t>Traits of a Good CUDA Program</a:t>
            </a:r>
          </a:p>
        </p:txBody>
      </p:sp>
      <p:sp>
        <p:nvSpPr>
          <p:cNvPr id="47" name="Rectangle 21">
            <a:extLst>
              <a:ext uri="{FF2B5EF4-FFF2-40B4-BE49-F238E27FC236}">
                <a16:creationId xmlns:a16="http://schemas.microsoft.com/office/drawing/2014/main" id="{61C06344-2603-4D46-8964-26B1AB807D83}"/>
              </a:ext>
            </a:extLst>
          </p:cNvPr>
          <p:cNvSpPr>
            <a:spLocks noChangeArrowheads="1"/>
          </p:cNvSpPr>
          <p:nvPr/>
        </p:nvSpPr>
        <p:spPr bwMode="auto">
          <a:xfrm>
            <a:off x="875719" y="787305"/>
            <a:ext cx="10872935" cy="5336404"/>
          </a:xfrm>
          <a:prstGeom prst="rect">
            <a:avLst/>
          </a:prstGeom>
          <a:noFill/>
          <a:ln>
            <a:noFill/>
          </a:ln>
        </p:spPr>
        <p:txBody>
          <a:bodyPr/>
          <a:lstStyle/>
          <a:p>
            <a:pPr marL="342900" indent="-342900">
              <a:spcBef>
                <a:spcPct val="20000"/>
              </a:spcBef>
              <a:buFontTx/>
              <a:buChar char="•"/>
            </a:pPr>
            <a:r>
              <a:rPr lang="en-US" sz="2400" dirty="0">
                <a:latin typeface="Calibri" panose="020F0502020204030204" pitchFamily="34" charset="0"/>
                <a:cs typeface="Calibri" panose="020F0502020204030204" pitchFamily="34" charset="0"/>
              </a:rPr>
              <a:t>CUDA = Compute Unified Device Architecture</a:t>
            </a:r>
          </a:p>
          <a:p>
            <a:pPr marL="342900" indent="-342900">
              <a:spcBef>
                <a:spcPct val="20000"/>
              </a:spcBef>
              <a:buFontTx/>
              <a:buChar char="•"/>
            </a:pPr>
            <a:r>
              <a:rPr lang="en-US" sz="2400" dirty="0">
                <a:latin typeface="Calibri" panose="020F0502020204030204" pitchFamily="34" charset="0"/>
                <a:cs typeface="Calibri" panose="020F0502020204030204" pitchFamily="34" charset="0"/>
              </a:rPr>
              <a:t>Inherent vectorization and tremendous parallelism</a:t>
            </a:r>
          </a:p>
          <a:p>
            <a:pPr marL="342900" indent="-342900">
              <a:spcBef>
                <a:spcPct val="20000"/>
              </a:spcBef>
              <a:buFontTx/>
              <a:buChar char="•"/>
            </a:pPr>
            <a:r>
              <a:rPr lang="en-US" sz="2400" dirty="0">
                <a:latin typeface="Calibri" panose="020F0502020204030204" pitchFamily="34" charset="0"/>
                <a:cs typeface="Calibri" panose="020F0502020204030204" pitchFamily="34" charset="0"/>
              </a:rPr>
              <a:t>For best results:</a:t>
            </a:r>
          </a:p>
          <a:p>
            <a:pPr marL="800100" lvl="1" indent="-342900">
              <a:spcBef>
                <a:spcPct val="20000"/>
              </a:spcBef>
              <a:buFontTx/>
              <a:buChar char="•"/>
            </a:pPr>
            <a:r>
              <a:rPr lang="en-US" sz="2400" dirty="0">
                <a:solidFill>
                  <a:srgbClr val="C00000"/>
                </a:solidFill>
                <a:latin typeface="Calibri" panose="020F0502020204030204" pitchFamily="34" charset="0"/>
                <a:cs typeface="Calibri" panose="020F0502020204030204" pitchFamily="34" charset="0"/>
              </a:rPr>
              <a:t>All Streaming Multi-Processors (SMPs) must be engaged</a:t>
            </a:r>
          </a:p>
          <a:p>
            <a:pPr marL="800100" lvl="1" indent="-342900">
              <a:spcBef>
                <a:spcPct val="20000"/>
              </a:spcBef>
              <a:buFontTx/>
              <a:buChar char="•"/>
            </a:pPr>
            <a:r>
              <a:rPr lang="en-US" sz="2400" dirty="0">
                <a:solidFill>
                  <a:srgbClr val="C00000"/>
                </a:solidFill>
                <a:latin typeface="Calibri" panose="020F0502020204030204" pitchFamily="34" charset="0"/>
                <a:cs typeface="Calibri" panose="020F0502020204030204" pitchFamily="34" charset="0"/>
              </a:rPr>
              <a:t>The CUDA cores of each SMP must be constantly working</a:t>
            </a:r>
          </a:p>
          <a:p>
            <a:pPr marL="342900" indent="-342900">
              <a:spcBef>
                <a:spcPct val="20000"/>
              </a:spcBef>
              <a:buFontTx/>
              <a:buChar char="•"/>
            </a:pPr>
            <a:r>
              <a:rPr lang="en-US" sz="2400" dirty="0">
                <a:latin typeface="Calibri" panose="020F0502020204030204" pitchFamily="34" charset="0"/>
                <a:cs typeface="Calibri" panose="020F0502020204030204" pitchFamily="34" charset="0"/>
              </a:rPr>
              <a:t>Each SMP must have at least one thread block to assigned to it throughout the kernel execution time.</a:t>
            </a:r>
          </a:p>
          <a:p>
            <a:pPr marL="800100" lvl="1" indent="-342900">
              <a:spcBef>
                <a:spcPct val="20000"/>
              </a:spcBef>
              <a:buFontTx/>
              <a:buChar char="•"/>
            </a:pPr>
            <a:r>
              <a:rPr lang="en-US" sz="2400" dirty="0">
                <a:solidFill>
                  <a:srgbClr val="C00000"/>
                </a:solidFill>
                <a:latin typeface="Calibri" panose="020F0502020204030204" pitchFamily="34" charset="0"/>
                <a:cs typeface="Calibri" panose="020F0502020204030204" pitchFamily="34" charset="0"/>
              </a:rPr>
              <a:t>Pre-Turing SMPs can handle up to 2048 threads each (Turing 1024 threads)</a:t>
            </a:r>
          </a:p>
          <a:p>
            <a:pPr marL="800100" lvl="1" indent="-342900">
              <a:spcBef>
                <a:spcPct val="20000"/>
              </a:spcBef>
              <a:buFontTx/>
              <a:buChar char="•"/>
            </a:pPr>
            <a:r>
              <a:rPr lang="en-US" sz="2400">
                <a:solidFill>
                  <a:srgbClr val="C00000"/>
                </a:solidFill>
                <a:latin typeface="Calibri" panose="020F0502020204030204" pitchFamily="34" charset="0"/>
                <a:cs typeface="Calibri" panose="020F0502020204030204" pitchFamily="34" charset="0"/>
              </a:rPr>
              <a:t>Each thread </a:t>
            </a:r>
            <a:r>
              <a:rPr lang="en-US" sz="2400" dirty="0">
                <a:solidFill>
                  <a:srgbClr val="C00000"/>
                </a:solidFill>
                <a:latin typeface="Calibri" panose="020F0502020204030204" pitchFamily="34" charset="0"/>
                <a:cs typeface="Calibri" panose="020F0502020204030204" pitchFamily="34" charset="0"/>
              </a:rPr>
              <a:t>consumes scarce resources on the SMP</a:t>
            </a:r>
          </a:p>
          <a:p>
            <a:pPr marL="800100" lvl="1" indent="-342900">
              <a:spcBef>
                <a:spcPct val="20000"/>
              </a:spcBef>
              <a:buFontTx/>
              <a:buChar char="•"/>
            </a:pPr>
            <a:r>
              <a:rPr lang="en-US" sz="2400" dirty="0">
                <a:solidFill>
                  <a:srgbClr val="C00000"/>
                </a:solidFill>
                <a:latin typeface="Calibri" panose="020F0502020204030204" pitchFamily="34" charset="0"/>
                <a:cs typeface="Calibri" panose="020F0502020204030204" pitchFamily="34" charset="0"/>
              </a:rPr>
              <a:t>A thread block cannot stop until all its threads have finished</a:t>
            </a:r>
          </a:p>
          <a:p>
            <a:pPr marL="342900" indent="-342900">
              <a:spcBef>
                <a:spcPct val="20000"/>
              </a:spcBef>
              <a:buFontTx/>
              <a:buChar char="•"/>
            </a:pPr>
            <a:r>
              <a:rPr lang="en-US" sz="2400" dirty="0">
                <a:latin typeface="Calibri" panose="020F0502020204030204" pitchFamily="34" charset="0"/>
                <a:cs typeface="Calibri" panose="020F0502020204030204" pitchFamily="34" charset="0"/>
              </a:rPr>
              <a:t>CPU processing time needs to overlap with GPU kernel execution</a:t>
            </a:r>
          </a:p>
          <a:p>
            <a:pPr marL="800100" lvl="1" indent="-342900">
              <a:spcBef>
                <a:spcPct val="20000"/>
              </a:spcBef>
              <a:buFontTx/>
              <a:buChar char="•"/>
            </a:pPr>
            <a:r>
              <a:rPr lang="en-US" sz="2400" dirty="0">
                <a:solidFill>
                  <a:srgbClr val="C00000"/>
                </a:solidFill>
                <a:latin typeface="Calibri" panose="020F0502020204030204" pitchFamily="34" charset="0"/>
                <a:cs typeface="Calibri" panose="020F0502020204030204" pitchFamily="34" charset="0"/>
              </a:rPr>
              <a:t>The GPU should not wait on the CPU for results</a:t>
            </a:r>
          </a:p>
          <a:p>
            <a:pPr marL="800100" lvl="1" indent="-342900">
              <a:spcBef>
                <a:spcPct val="20000"/>
              </a:spcBef>
              <a:buFontTx/>
              <a:buChar char="•"/>
            </a:pPr>
            <a:r>
              <a:rPr lang="en-US" sz="2400" dirty="0">
                <a:solidFill>
                  <a:srgbClr val="C00000"/>
                </a:solidFill>
                <a:latin typeface="Calibri" panose="020F0502020204030204" pitchFamily="34" charset="0"/>
                <a:cs typeface="Calibri" panose="020F0502020204030204" pitchFamily="34" charset="0"/>
              </a:rPr>
              <a:t>Minimize data transfers between the CPU and GPU</a:t>
            </a:r>
          </a:p>
          <a:p>
            <a:pPr marL="800100" lvl="1" indent="-342900">
              <a:spcBef>
                <a:spcPct val="20000"/>
              </a:spcBef>
              <a:buFontTx/>
              <a:buChar char="•"/>
            </a:pPr>
            <a:endParaRPr lang="en-US" sz="2400" dirty="0">
              <a:solidFill>
                <a:srgbClr val="C00000"/>
              </a:solidFill>
              <a:latin typeface="Calibri" panose="020F0502020204030204" pitchFamily="34" charset="0"/>
              <a:cs typeface="Calibri" panose="020F0502020204030204" pitchFamily="34" charset="0"/>
            </a:endParaRPr>
          </a:p>
          <a:p>
            <a:pPr>
              <a:spcBef>
                <a:spcPct val="20000"/>
              </a:spcBef>
            </a:pPr>
            <a:endParaRPr lang="en-US" sz="2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0005632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Rectangle 44">
            <a:extLst>
              <a:ext uri="{FF2B5EF4-FFF2-40B4-BE49-F238E27FC236}">
                <a16:creationId xmlns:a16="http://schemas.microsoft.com/office/drawing/2014/main" id="{51C42E7F-E851-4B38-9420-BADC1DA65EEF}"/>
              </a:ext>
            </a:extLst>
          </p:cNvPr>
          <p:cNvSpPr/>
          <p:nvPr/>
        </p:nvSpPr>
        <p:spPr>
          <a:xfrm>
            <a:off x="0" y="740919"/>
            <a:ext cx="797355" cy="6117081"/>
          </a:xfrm>
          <a:prstGeom prst="rect">
            <a:avLst/>
          </a:prstGeom>
          <a:gradFill flip="none" rotWithShape="1">
            <a:gsLst>
              <a:gs pos="53000">
                <a:srgbClr val="F8F8F8"/>
              </a:gs>
              <a:gs pos="0">
                <a:schemeClr val="accent1">
                  <a:lumMod val="5000"/>
                  <a:lumOff val="95000"/>
                </a:schemeClr>
              </a:gs>
              <a:gs pos="74000">
                <a:schemeClr val="bg1">
                  <a:lumMod val="85000"/>
                </a:schemeClr>
              </a:gs>
              <a:gs pos="87000">
                <a:schemeClr val="bg1">
                  <a:lumMod val="65000"/>
                </a:schemeClr>
              </a:gs>
              <a:gs pos="100000">
                <a:schemeClr val="tx1">
                  <a:lumMod val="65000"/>
                  <a:lumOff val="3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7" name="Straight Connector 36">
            <a:extLst>
              <a:ext uri="{FF2B5EF4-FFF2-40B4-BE49-F238E27FC236}">
                <a16:creationId xmlns:a16="http://schemas.microsoft.com/office/drawing/2014/main" id="{BAC73C27-546A-41D3-BF8E-9CD6F31716B9}"/>
              </a:ext>
            </a:extLst>
          </p:cNvPr>
          <p:cNvCxnSpPr>
            <a:cxnSpLocks/>
          </p:cNvCxnSpPr>
          <p:nvPr/>
        </p:nvCxnSpPr>
        <p:spPr>
          <a:xfrm flipV="1">
            <a:off x="169377" y="6003241"/>
            <a:ext cx="231648" cy="441450"/>
          </a:xfrm>
          <a:prstGeom prst="line">
            <a:avLst/>
          </a:prstGeom>
          <a:ln w="50800">
            <a:solidFill>
              <a:srgbClr val="C00000"/>
            </a:solidFill>
          </a:ln>
        </p:spPr>
        <p:style>
          <a:lnRef idx="1">
            <a:schemeClr val="accent1"/>
          </a:lnRef>
          <a:fillRef idx="0">
            <a:schemeClr val="accent1"/>
          </a:fillRef>
          <a:effectRef idx="0">
            <a:schemeClr val="accent1"/>
          </a:effectRef>
          <a:fontRef idx="minor">
            <a:schemeClr val="tx1"/>
          </a:fontRef>
        </p:style>
      </p:cxnSp>
      <p:sp>
        <p:nvSpPr>
          <p:cNvPr id="36" name="Rectangle 35">
            <a:extLst>
              <a:ext uri="{FF2B5EF4-FFF2-40B4-BE49-F238E27FC236}">
                <a16:creationId xmlns:a16="http://schemas.microsoft.com/office/drawing/2014/main" id="{CC0E87D6-3853-43CF-BD22-AA9B8BE17AF0}"/>
              </a:ext>
            </a:extLst>
          </p:cNvPr>
          <p:cNvSpPr/>
          <p:nvPr/>
        </p:nvSpPr>
        <p:spPr>
          <a:xfrm>
            <a:off x="0" y="0"/>
            <a:ext cx="12192000" cy="732360"/>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32" name="Straight Connector 31">
            <a:extLst>
              <a:ext uri="{FF2B5EF4-FFF2-40B4-BE49-F238E27FC236}">
                <a16:creationId xmlns:a16="http://schemas.microsoft.com/office/drawing/2014/main" id="{EF2E25AE-155A-4FD0-AE8A-33DAD5B7F27B}"/>
              </a:ext>
            </a:extLst>
          </p:cNvPr>
          <p:cNvCxnSpPr>
            <a:cxnSpLocks/>
          </p:cNvCxnSpPr>
          <p:nvPr/>
        </p:nvCxnSpPr>
        <p:spPr>
          <a:xfrm flipH="1">
            <a:off x="346161" y="4555544"/>
            <a:ext cx="192024" cy="585620"/>
          </a:xfrm>
          <a:prstGeom prst="line">
            <a:avLst/>
          </a:prstGeom>
          <a:ln w="50800">
            <a:solidFill>
              <a:srgbClr val="C03030"/>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299B5755-A4CF-45CE-9D3B-3473956939B5}"/>
              </a:ext>
            </a:extLst>
          </p:cNvPr>
          <p:cNvCxnSpPr>
            <a:cxnSpLocks/>
          </p:cNvCxnSpPr>
          <p:nvPr/>
        </p:nvCxnSpPr>
        <p:spPr>
          <a:xfrm flipH="1" flipV="1">
            <a:off x="218145" y="4231666"/>
            <a:ext cx="320040" cy="323879"/>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C5A825A3-411E-4AA6-AA41-DAD4964349A1}"/>
              </a:ext>
            </a:extLst>
          </p:cNvPr>
          <p:cNvCxnSpPr>
            <a:cxnSpLocks/>
          </p:cNvCxnSpPr>
          <p:nvPr/>
        </p:nvCxnSpPr>
        <p:spPr>
          <a:xfrm>
            <a:off x="337535" y="2738501"/>
            <a:ext cx="154930" cy="428650"/>
          </a:xfrm>
          <a:prstGeom prst="line">
            <a:avLst/>
          </a:prstGeom>
          <a:ln w="508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52897E4E-595E-4723-9A8E-297839228063}"/>
              </a:ext>
            </a:extLst>
          </p:cNvPr>
          <p:cNvCxnSpPr>
            <a:cxnSpLocks/>
          </p:cNvCxnSpPr>
          <p:nvPr/>
        </p:nvCxnSpPr>
        <p:spPr>
          <a:xfrm flipV="1">
            <a:off x="346161" y="1610156"/>
            <a:ext cx="137160" cy="1129795"/>
          </a:xfrm>
          <a:prstGeom prst="line">
            <a:avLst/>
          </a:prstGeom>
          <a:ln w="508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8120E335-EFB1-4FED-809F-B2674E4F3BED}"/>
              </a:ext>
            </a:extLst>
          </p:cNvPr>
          <p:cNvCxnSpPr>
            <a:cxnSpLocks/>
          </p:cNvCxnSpPr>
          <p:nvPr/>
        </p:nvCxnSpPr>
        <p:spPr>
          <a:xfrm flipH="1">
            <a:off x="238262" y="331597"/>
            <a:ext cx="162763" cy="590658"/>
          </a:xfrm>
          <a:prstGeom prst="line">
            <a:avLst/>
          </a:prstGeom>
          <a:ln w="508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EC160D49-4460-4FB0-A5F9-8D69EA7296FD}"/>
              </a:ext>
            </a:extLst>
          </p:cNvPr>
          <p:cNvCxnSpPr/>
          <p:nvPr/>
        </p:nvCxnSpPr>
        <p:spPr>
          <a:xfrm>
            <a:off x="218145" y="3647747"/>
            <a:ext cx="0" cy="585620"/>
          </a:xfrm>
          <a:prstGeom prst="line">
            <a:avLst/>
          </a:prstGeom>
          <a:ln w="508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Oval 3">
            <a:extLst>
              <a:ext uri="{FF2B5EF4-FFF2-40B4-BE49-F238E27FC236}">
                <a16:creationId xmlns:a16="http://schemas.microsoft.com/office/drawing/2014/main" id="{5DEDA155-4A98-47E4-8298-39D501DD93DD}"/>
              </a:ext>
            </a:extLst>
          </p:cNvPr>
          <p:cNvSpPr/>
          <p:nvPr/>
        </p:nvSpPr>
        <p:spPr>
          <a:xfrm>
            <a:off x="172425" y="4958284"/>
            <a:ext cx="365760" cy="365760"/>
          </a:xfrm>
          <a:prstGeom prst="ellipse">
            <a:avLst/>
          </a:prstGeom>
          <a:solidFill>
            <a:schemeClr val="bg1"/>
          </a:solidFill>
          <a:ln w="508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F209015A-B102-4639-8231-44878B6175EF}"/>
              </a:ext>
            </a:extLst>
          </p:cNvPr>
          <p:cNvSpPr/>
          <p:nvPr/>
        </p:nvSpPr>
        <p:spPr>
          <a:xfrm>
            <a:off x="401025" y="4418384"/>
            <a:ext cx="274320" cy="274320"/>
          </a:xfrm>
          <a:prstGeom prst="ellipse">
            <a:avLst/>
          </a:prstGeom>
          <a:solidFill>
            <a:schemeClr val="bg1"/>
          </a:solidFill>
          <a:ln w="508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CF2422C9-557C-4A73-8027-1390FD580816}"/>
              </a:ext>
            </a:extLst>
          </p:cNvPr>
          <p:cNvSpPr/>
          <p:nvPr/>
        </p:nvSpPr>
        <p:spPr>
          <a:xfrm>
            <a:off x="35265" y="3464867"/>
            <a:ext cx="365760" cy="365760"/>
          </a:xfrm>
          <a:prstGeom prst="ellipse">
            <a:avLst/>
          </a:prstGeom>
          <a:solidFill>
            <a:schemeClr val="bg1"/>
          </a:solidFill>
          <a:ln w="508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7AEAF6BE-9876-48ED-92C2-C14C93CF0A93}"/>
              </a:ext>
            </a:extLst>
          </p:cNvPr>
          <p:cNvSpPr/>
          <p:nvPr/>
        </p:nvSpPr>
        <p:spPr>
          <a:xfrm>
            <a:off x="80985" y="4096207"/>
            <a:ext cx="274320" cy="274320"/>
          </a:xfrm>
          <a:prstGeom prst="ellipse">
            <a:avLst/>
          </a:prstGeom>
          <a:solidFill>
            <a:schemeClr val="bg1"/>
          </a:solidFill>
          <a:ln w="508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7E403321-42C1-4DBA-97CF-2441E18221CB}"/>
              </a:ext>
            </a:extLst>
          </p:cNvPr>
          <p:cNvSpPr/>
          <p:nvPr/>
        </p:nvSpPr>
        <p:spPr>
          <a:xfrm>
            <a:off x="218145" y="5820361"/>
            <a:ext cx="365760" cy="365760"/>
          </a:xfrm>
          <a:prstGeom prst="ellipse">
            <a:avLst/>
          </a:prstGeom>
          <a:solidFill>
            <a:schemeClr val="bg1"/>
          </a:solid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C81BC523-F50A-4DF5-9124-8B077DA66C15}"/>
              </a:ext>
            </a:extLst>
          </p:cNvPr>
          <p:cNvSpPr/>
          <p:nvPr/>
        </p:nvSpPr>
        <p:spPr>
          <a:xfrm>
            <a:off x="309585" y="2988109"/>
            <a:ext cx="365760" cy="365760"/>
          </a:xfrm>
          <a:prstGeom prst="ellipse">
            <a:avLst/>
          </a:prstGeom>
          <a:solidFill>
            <a:schemeClr val="bg1"/>
          </a:solidFill>
          <a:ln w="508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E1E4DEDA-EE15-4C41-85EB-3F0942FCB3C9}"/>
              </a:ext>
            </a:extLst>
          </p:cNvPr>
          <p:cNvSpPr/>
          <p:nvPr/>
        </p:nvSpPr>
        <p:spPr>
          <a:xfrm>
            <a:off x="35265" y="6316678"/>
            <a:ext cx="274320" cy="274320"/>
          </a:xfrm>
          <a:prstGeom prst="ellipse">
            <a:avLst/>
          </a:prstGeom>
          <a:solidFill>
            <a:schemeClr val="bg1"/>
          </a:solidFill>
          <a:ln w="50800">
            <a:solidFill>
              <a:srgbClr val="C0303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DE9DCABC-86A7-46E1-9F8C-D2E3E355A219}"/>
              </a:ext>
            </a:extLst>
          </p:cNvPr>
          <p:cNvSpPr/>
          <p:nvPr/>
        </p:nvSpPr>
        <p:spPr>
          <a:xfrm>
            <a:off x="200375" y="2602790"/>
            <a:ext cx="274320" cy="274320"/>
          </a:xfrm>
          <a:prstGeom prst="ellipse">
            <a:avLst/>
          </a:prstGeom>
          <a:solidFill>
            <a:schemeClr val="bg1"/>
          </a:solid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6C036295-9582-4E62-8485-D2055A7E88D2}"/>
              </a:ext>
            </a:extLst>
          </p:cNvPr>
          <p:cNvSpPr/>
          <p:nvPr/>
        </p:nvSpPr>
        <p:spPr>
          <a:xfrm>
            <a:off x="346161" y="1501220"/>
            <a:ext cx="274320" cy="274320"/>
          </a:xfrm>
          <a:prstGeom prst="ellipse">
            <a:avLst/>
          </a:prstGeom>
          <a:solidFill>
            <a:schemeClr val="bg1"/>
          </a:solidFill>
          <a:ln w="508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7D3BEE45-6977-41DD-A08B-CE6EA47B4858}"/>
              </a:ext>
            </a:extLst>
          </p:cNvPr>
          <p:cNvSpPr/>
          <p:nvPr/>
        </p:nvSpPr>
        <p:spPr>
          <a:xfrm>
            <a:off x="55382" y="740919"/>
            <a:ext cx="365760" cy="365760"/>
          </a:xfrm>
          <a:prstGeom prst="ellipse">
            <a:avLst/>
          </a:prstGeom>
          <a:solidFill>
            <a:schemeClr val="bg1"/>
          </a:solidFill>
          <a:ln w="508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47CE10C9-59E9-4A41-9542-252AE82B7444}"/>
              </a:ext>
            </a:extLst>
          </p:cNvPr>
          <p:cNvSpPr/>
          <p:nvPr/>
        </p:nvSpPr>
        <p:spPr>
          <a:xfrm>
            <a:off x="268559" y="194437"/>
            <a:ext cx="274320" cy="274320"/>
          </a:xfrm>
          <a:prstGeom prst="ellipse">
            <a:avLst/>
          </a:prstGeom>
          <a:solidFill>
            <a:schemeClr val="bg1"/>
          </a:solidFill>
          <a:ln w="50800">
            <a:solidFill>
              <a:srgbClr val="C0303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2" name="Straight Connector 41">
            <a:extLst>
              <a:ext uri="{FF2B5EF4-FFF2-40B4-BE49-F238E27FC236}">
                <a16:creationId xmlns:a16="http://schemas.microsoft.com/office/drawing/2014/main" id="{2D197DFE-8E31-4A21-8222-EA470AD28F57}"/>
              </a:ext>
            </a:extLst>
          </p:cNvPr>
          <p:cNvCxnSpPr>
            <a:cxnSpLocks/>
          </p:cNvCxnSpPr>
          <p:nvPr/>
        </p:nvCxnSpPr>
        <p:spPr>
          <a:xfrm>
            <a:off x="797357" y="194437"/>
            <a:ext cx="0" cy="6663563"/>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46" name="TextBox 45">
            <a:extLst>
              <a:ext uri="{FF2B5EF4-FFF2-40B4-BE49-F238E27FC236}">
                <a16:creationId xmlns:a16="http://schemas.microsoft.com/office/drawing/2014/main" id="{F93BF510-801A-4467-8898-79391576320D}"/>
              </a:ext>
            </a:extLst>
          </p:cNvPr>
          <p:cNvSpPr txBox="1"/>
          <p:nvPr/>
        </p:nvSpPr>
        <p:spPr>
          <a:xfrm>
            <a:off x="852737" y="-49319"/>
            <a:ext cx="10379188" cy="830997"/>
          </a:xfrm>
          <a:prstGeom prst="rect">
            <a:avLst/>
          </a:prstGeom>
          <a:noFill/>
        </p:spPr>
        <p:txBody>
          <a:bodyPr wrap="none" rtlCol="0">
            <a:spAutoFit/>
          </a:bodyPr>
          <a:lstStyle/>
          <a:p>
            <a:r>
              <a:rPr lang="en-US" sz="4800" dirty="0">
                <a:solidFill>
                  <a:schemeClr val="bg1"/>
                </a:solidFill>
              </a:rPr>
              <a:t>CUDA Breaks Down a Loop: Strategy One</a:t>
            </a:r>
          </a:p>
        </p:txBody>
      </p:sp>
      <p:sp>
        <p:nvSpPr>
          <p:cNvPr id="47" name="Rectangle 21">
            <a:extLst>
              <a:ext uri="{FF2B5EF4-FFF2-40B4-BE49-F238E27FC236}">
                <a16:creationId xmlns:a16="http://schemas.microsoft.com/office/drawing/2014/main" id="{61C06344-2603-4D46-8964-26B1AB807D83}"/>
              </a:ext>
            </a:extLst>
          </p:cNvPr>
          <p:cNvSpPr>
            <a:spLocks noChangeArrowheads="1"/>
          </p:cNvSpPr>
          <p:nvPr/>
        </p:nvSpPr>
        <p:spPr bwMode="auto">
          <a:xfrm>
            <a:off x="875719" y="787305"/>
            <a:ext cx="10872935" cy="889095"/>
          </a:xfrm>
          <a:prstGeom prst="rect">
            <a:avLst/>
          </a:prstGeom>
          <a:noFill/>
          <a:ln>
            <a:noFill/>
          </a:ln>
        </p:spPr>
        <p:txBody>
          <a:bodyPr/>
          <a:lstStyle/>
          <a:p>
            <a:pPr marL="342900" indent="-342900">
              <a:spcBef>
                <a:spcPct val="20000"/>
              </a:spcBef>
              <a:buFontTx/>
              <a:buChar char="•"/>
            </a:pPr>
            <a:r>
              <a:rPr lang="en-US" sz="2400" dirty="0">
                <a:latin typeface="Calibri" panose="020F0502020204030204" pitchFamily="34" charset="0"/>
                <a:cs typeface="Calibri" panose="020F0502020204030204" pitchFamily="34" charset="0"/>
              </a:rPr>
              <a:t>The list of thread blocks and the list of assignments but don’t have to be the same</a:t>
            </a:r>
          </a:p>
          <a:p>
            <a:pPr marL="342900" indent="-342900">
              <a:spcBef>
                <a:spcPct val="20000"/>
              </a:spcBef>
              <a:buFontTx/>
              <a:buChar char="•"/>
            </a:pPr>
            <a:r>
              <a:rPr lang="en-US" sz="2400" dirty="0">
                <a:latin typeface="Calibri" panose="020F0502020204030204" pitchFamily="34" charset="0"/>
                <a:cs typeface="Calibri" panose="020F0502020204030204" pitchFamily="34" charset="0"/>
              </a:rPr>
              <a:t>Given: </a:t>
            </a:r>
            <a:r>
              <a:rPr lang="en-US" sz="2400" dirty="0" err="1">
                <a:latin typeface="Calibri" panose="020F0502020204030204" pitchFamily="34" charset="0"/>
                <a:cs typeface="Calibri" panose="020F0502020204030204" pitchFamily="34" charset="0"/>
              </a:rPr>
              <a:t>ncalc</a:t>
            </a:r>
            <a:r>
              <a:rPr lang="en-US" sz="2400" dirty="0">
                <a:latin typeface="Calibri" panose="020F0502020204030204" pitchFamily="34" charset="0"/>
                <a:cs typeface="Calibri" panose="020F0502020204030204" pitchFamily="34" charset="0"/>
              </a:rPr>
              <a:t> = 1,000,000 small calculations to perform and 6 SMPs to do them all</a:t>
            </a:r>
          </a:p>
          <a:p>
            <a:pPr marL="342900" indent="-342900">
              <a:spcBef>
                <a:spcPct val="20000"/>
              </a:spcBef>
              <a:buFontTx/>
              <a:buChar char="•"/>
            </a:pPr>
            <a:r>
              <a:rPr lang="en-US" sz="2400" dirty="0">
                <a:latin typeface="Calibri" panose="020F0502020204030204" pitchFamily="34" charset="0"/>
                <a:cs typeface="Calibri" panose="020F0502020204030204" pitchFamily="34" charset="0"/>
              </a:rPr>
              <a:t>Strategy One: give the GPU a huge number of blocks.</a:t>
            </a:r>
          </a:p>
          <a:p>
            <a:pPr marL="800100" lvl="1" indent="-342900">
              <a:spcBef>
                <a:spcPct val="20000"/>
              </a:spcBef>
              <a:buFontTx/>
              <a:buChar char="•"/>
            </a:pPr>
            <a:r>
              <a:rPr lang="en-US" sz="2400" dirty="0">
                <a:solidFill>
                  <a:srgbClr val="C00000"/>
                </a:solidFill>
                <a:latin typeface="Calibri" panose="020F0502020204030204" pitchFamily="34" charset="0"/>
                <a:cs typeface="Calibri" panose="020F0502020204030204" pitchFamily="34" charset="0"/>
              </a:rPr>
              <a:t>Each block will fire off threads to do one calculation apiece.</a:t>
            </a:r>
          </a:p>
          <a:p>
            <a:pPr marL="800100" lvl="1" indent="-342900">
              <a:spcBef>
                <a:spcPct val="20000"/>
              </a:spcBef>
              <a:buFontTx/>
              <a:buChar char="•"/>
            </a:pPr>
            <a:r>
              <a:rPr lang="en-US" sz="2400" dirty="0">
                <a:solidFill>
                  <a:srgbClr val="C00000"/>
                </a:solidFill>
                <a:latin typeface="Calibri" panose="020F0502020204030204" pitchFamily="34" charset="0"/>
                <a:cs typeface="Calibri" panose="020F0502020204030204" pitchFamily="34" charset="0"/>
              </a:rPr>
              <a:t>More blocks will be assigned as SMPs finish with their current load.</a:t>
            </a:r>
          </a:p>
          <a:p>
            <a:pPr>
              <a:spcBef>
                <a:spcPct val="20000"/>
              </a:spcBef>
            </a:pPr>
            <a:endParaRPr lang="en-US" sz="2400" dirty="0">
              <a:latin typeface="Calibri" panose="020F0502020204030204" pitchFamily="34" charset="0"/>
              <a:cs typeface="Calibri" panose="020F0502020204030204" pitchFamily="34" charset="0"/>
            </a:endParaRPr>
          </a:p>
        </p:txBody>
      </p:sp>
      <p:sp>
        <p:nvSpPr>
          <p:cNvPr id="2" name="TextBox 1">
            <a:extLst>
              <a:ext uri="{FF2B5EF4-FFF2-40B4-BE49-F238E27FC236}">
                <a16:creationId xmlns:a16="http://schemas.microsoft.com/office/drawing/2014/main" id="{07A1A0F9-6444-4B16-882E-FD2726F44082}"/>
              </a:ext>
            </a:extLst>
          </p:cNvPr>
          <p:cNvSpPr txBox="1"/>
          <p:nvPr/>
        </p:nvSpPr>
        <p:spPr>
          <a:xfrm>
            <a:off x="1667510" y="3343883"/>
            <a:ext cx="7220246" cy="3293209"/>
          </a:xfrm>
          <a:prstGeom prst="rect">
            <a:avLst/>
          </a:prstGeom>
          <a:noFill/>
        </p:spPr>
        <p:txBody>
          <a:bodyPr wrap="none" rtlCol="0">
            <a:spAutoFit/>
          </a:bodyPr>
          <a:lstStyle/>
          <a:p>
            <a:r>
              <a:rPr lang="en-US" sz="1600" b="1" dirty="0">
                <a:latin typeface="Courier New" panose="02070309020205020404" pitchFamily="49" charset="0"/>
                <a:cs typeface="Courier New" panose="02070309020205020404" pitchFamily="49" charset="0"/>
              </a:rPr>
              <a:t>__global__ </a:t>
            </a:r>
            <a:r>
              <a:rPr lang="en-US" sz="1600" b="1" dirty="0">
                <a:solidFill>
                  <a:srgbClr val="006600"/>
                </a:solidFill>
                <a:latin typeface="Courier New" panose="02070309020205020404" pitchFamily="49" charset="0"/>
                <a:cs typeface="Courier New" panose="02070309020205020404" pitchFamily="49" charset="0"/>
              </a:rPr>
              <a:t>void</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kStrategyOne</a:t>
            </a:r>
            <a:r>
              <a:rPr lang="en-US" sz="1600" b="1" dirty="0">
                <a:latin typeface="Courier New" panose="02070309020205020404" pitchFamily="49" charset="0"/>
                <a:cs typeface="Courier New" panose="02070309020205020404" pitchFamily="49" charset="0"/>
              </a:rPr>
              <a:t>()</a:t>
            </a:r>
          </a:p>
          <a:p>
            <a:r>
              <a:rPr lang="en-US" sz="1600" b="1" dirty="0">
                <a:latin typeface="Courier New" panose="02070309020205020404" pitchFamily="49" charset="0"/>
                <a:cs typeface="Courier New" panose="02070309020205020404" pitchFamily="49" charset="0"/>
              </a:rPr>
              <a:t>{</a:t>
            </a:r>
          </a:p>
          <a:p>
            <a:r>
              <a:rPr lang="en-US" sz="1600" b="1" dirty="0">
                <a:latin typeface="Courier New" panose="02070309020205020404" pitchFamily="49" charset="0"/>
                <a:cs typeface="Courier New" panose="02070309020205020404" pitchFamily="49" charset="0"/>
              </a:rPr>
              <a:t>  </a:t>
            </a:r>
            <a:r>
              <a:rPr lang="en-US" sz="1600" b="1" dirty="0">
                <a:solidFill>
                  <a:srgbClr val="006600"/>
                </a:solidFill>
                <a:latin typeface="Courier New" panose="02070309020205020404" pitchFamily="49" charset="0"/>
                <a:cs typeface="Courier New" panose="02070309020205020404" pitchFamily="49" charset="0"/>
              </a:rPr>
              <a:t>int</a:t>
            </a:r>
            <a:r>
              <a:rPr lang="en-US" sz="1600" b="1" dirty="0">
                <a:latin typeface="Courier New" panose="02070309020205020404" pitchFamily="49" charset="0"/>
                <a:cs typeface="Courier New" panose="02070309020205020404" pitchFamily="49" charset="0"/>
              </a:rPr>
              <a:t> pos = (</a:t>
            </a:r>
            <a:r>
              <a:rPr lang="en-US" sz="1600" b="1" dirty="0" err="1">
                <a:latin typeface="Courier New" panose="02070309020205020404" pitchFamily="49" charset="0"/>
                <a:cs typeface="Courier New" panose="02070309020205020404" pitchFamily="49" charset="0"/>
              </a:rPr>
              <a:t>blockIdx.x</a:t>
            </a:r>
            <a:r>
              <a:rPr lang="en-US" sz="1600" b="1" dirty="0">
                <a:latin typeface="Courier New" panose="02070309020205020404" pitchFamily="49" charset="0"/>
                <a:cs typeface="Courier New" panose="02070309020205020404" pitchFamily="49" charset="0"/>
              </a:rPr>
              <a:t> * </a:t>
            </a:r>
            <a:r>
              <a:rPr lang="en-US" sz="1600" b="1" dirty="0" err="1">
                <a:latin typeface="Courier New" panose="02070309020205020404" pitchFamily="49" charset="0"/>
                <a:cs typeface="Courier New" panose="02070309020205020404" pitchFamily="49" charset="0"/>
              </a:rPr>
              <a:t>blockDim.x</a:t>
            </a:r>
            <a:r>
              <a:rPr lang="en-US" sz="1600" b="1" dirty="0">
                <a:latin typeface="Courier New" panose="02070309020205020404" pitchFamily="49" charset="0"/>
                <a:cs typeface="Courier New" panose="02070309020205020404" pitchFamily="49" charset="0"/>
              </a:rPr>
              <a:t>) + </a:t>
            </a:r>
            <a:r>
              <a:rPr lang="en-US" sz="1600" b="1" dirty="0" err="1">
                <a:latin typeface="Courier New" panose="02070309020205020404" pitchFamily="49" charset="0"/>
                <a:cs typeface="Courier New" panose="02070309020205020404" pitchFamily="49" charset="0"/>
              </a:rPr>
              <a:t>threadIdx.x</a:t>
            </a:r>
            <a:r>
              <a:rPr lang="en-US" sz="1600" b="1" dirty="0">
                <a:latin typeface="Courier New" panose="02070309020205020404" pitchFamily="49" charset="0"/>
                <a:cs typeface="Courier New" panose="02070309020205020404" pitchFamily="49" charset="0"/>
              </a:rPr>
              <a:t>;</a:t>
            </a:r>
          </a:p>
          <a:p>
            <a:r>
              <a:rPr lang="en-US" sz="1600" b="1" dirty="0">
                <a:latin typeface="Courier New" panose="02070309020205020404" pitchFamily="49" charset="0"/>
                <a:cs typeface="Courier New" panose="02070309020205020404" pitchFamily="49" charset="0"/>
              </a:rPr>
              <a:t>  if (pos &lt; </a:t>
            </a:r>
            <a:r>
              <a:rPr lang="en-US" sz="1600" b="1" dirty="0" err="1">
                <a:latin typeface="Courier New" panose="02070309020205020404" pitchFamily="49" charset="0"/>
                <a:cs typeface="Courier New" panose="02070309020205020404" pitchFamily="49" charset="0"/>
              </a:rPr>
              <a:t>cnstCache.ncalc</a:t>
            </a:r>
            <a:r>
              <a:rPr lang="en-US" sz="1600" b="1" dirty="0">
                <a:latin typeface="Courier New" panose="02070309020205020404" pitchFamily="49" charset="0"/>
                <a:cs typeface="Courier New" panose="02070309020205020404" pitchFamily="49" charset="0"/>
              </a:rPr>
              <a:t>) {</a:t>
            </a:r>
          </a:p>
          <a:p>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    </a:t>
            </a:r>
            <a:r>
              <a:rPr lang="en-US" sz="1600" b="1" dirty="0">
                <a:solidFill>
                  <a:srgbClr val="C00000"/>
                </a:solidFill>
                <a:latin typeface="Courier New" panose="02070309020205020404" pitchFamily="49" charset="0"/>
                <a:cs typeface="Courier New" panose="02070309020205020404" pitchFamily="49" charset="0"/>
              </a:rPr>
              <a:t>// Read data from device D-RAM</a:t>
            </a:r>
          </a:p>
          <a:p>
            <a:r>
              <a:rPr lang="en-US" sz="1600" b="1" dirty="0">
                <a:latin typeface="Courier New" panose="02070309020205020404" pitchFamily="49" charset="0"/>
                <a:cs typeface="Courier New" panose="02070309020205020404" pitchFamily="49" charset="0"/>
              </a:rPr>
              <a:t>    </a:t>
            </a:r>
            <a:r>
              <a:rPr lang="en-US" sz="1600" b="1" dirty="0">
                <a:solidFill>
                  <a:srgbClr val="006600"/>
                </a:solidFill>
                <a:latin typeface="Courier New" panose="02070309020205020404" pitchFamily="49" charset="0"/>
                <a:cs typeface="Courier New" panose="02070309020205020404" pitchFamily="49" charset="0"/>
              </a:rPr>
              <a:t>int</a:t>
            </a:r>
            <a:r>
              <a:rPr lang="en-US" sz="1600" b="1" dirty="0">
                <a:latin typeface="Courier New" panose="02070309020205020404" pitchFamily="49" charset="0"/>
                <a:cs typeface="Courier New" panose="02070309020205020404" pitchFamily="49" charset="0"/>
              </a:rPr>
              <a:t> </a:t>
            </a:r>
            <a:r>
              <a:rPr lang="en-US" sz="1600" b="1" dirty="0" err="1">
                <a:solidFill>
                  <a:srgbClr val="FF3300"/>
                </a:solidFill>
                <a:latin typeface="Courier New" panose="02070309020205020404" pitchFamily="49" charset="0"/>
                <a:cs typeface="Courier New" panose="02070309020205020404" pitchFamily="49" charset="0"/>
              </a:rPr>
              <a:t>xval</a:t>
            </a:r>
            <a:r>
              <a:rPr lang="en-US" sz="1600" b="1" dirty="0">
                <a:latin typeface="Courier New" panose="02070309020205020404" pitchFamily="49" charset="0"/>
                <a:cs typeface="Courier New" panose="02070309020205020404" pitchFamily="49" charset="0"/>
              </a:rPr>
              <a:t> = </a:t>
            </a:r>
            <a:r>
              <a:rPr lang="en-US" sz="1600" b="1" dirty="0" err="1">
                <a:latin typeface="Courier New" panose="02070309020205020404" pitchFamily="49" charset="0"/>
                <a:cs typeface="Courier New" panose="02070309020205020404" pitchFamily="49" charset="0"/>
              </a:rPr>
              <a:t>cnstCache.xDataStorage</a:t>
            </a:r>
            <a:r>
              <a:rPr lang="en-US" sz="1600" b="1" dirty="0">
                <a:latin typeface="Courier New" panose="02070309020205020404" pitchFamily="49" charset="0"/>
                <a:cs typeface="Courier New" panose="02070309020205020404" pitchFamily="49" charset="0"/>
              </a:rPr>
              <a:t>[pos];</a:t>
            </a:r>
          </a:p>
          <a:p>
            <a:r>
              <a:rPr lang="en-US" sz="1600" b="1" dirty="0">
                <a:latin typeface="Courier New" panose="02070309020205020404" pitchFamily="49" charset="0"/>
                <a:cs typeface="Courier New" panose="02070309020205020404" pitchFamily="49" charset="0"/>
              </a:rPr>
              <a:t>    </a:t>
            </a:r>
            <a:r>
              <a:rPr lang="en-US" sz="1600" b="1" dirty="0">
                <a:solidFill>
                  <a:srgbClr val="006600"/>
                </a:solidFill>
                <a:latin typeface="Courier New" panose="02070309020205020404" pitchFamily="49" charset="0"/>
                <a:cs typeface="Courier New" panose="02070309020205020404" pitchFamily="49" charset="0"/>
              </a:rPr>
              <a:t>int</a:t>
            </a:r>
            <a:r>
              <a:rPr lang="en-US" sz="1600" b="1" dirty="0">
                <a:latin typeface="Courier New" panose="02070309020205020404" pitchFamily="49" charset="0"/>
                <a:cs typeface="Courier New" panose="02070309020205020404" pitchFamily="49" charset="0"/>
              </a:rPr>
              <a:t> </a:t>
            </a:r>
            <a:r>
              <a:rPr lang="en-US" sz="1600" b="1" dirty="0" err="1">
                <a:solidFill>
                  <a:srgbClr val="FF3300"/>
                </a:solidFill>
                <a:latin typeface="Courier New" panose="02070309020205020404" pitchFamily="49" charset="0"/>
                <a:cs typeface="Courier New" panose="02070309020205020404" pitchFamily="49" charset="0"/>
              </a:rPr>
              <a:t>parm</a:t>
            </a:r>
            <a:r>
              <a:rPr lang="en-US" sz="1600" b="1" dirty="0">
                <a:latin typeface="Courier New" panose="02070309020205020404" pitchFamily="49" charset="0"/>
                <a:cs typeface="Courier New" panose="02070309020205020404" pitchFamily="49" charset="0"/>
              </a:rPr>
              <a:t> = </a:t>
            </a:r>
            <a:r>
              <a:rPr lang="en-US" sz="1600" b="1" dirty="0" err="1">
                <a:latin typeface="Courier New" panose="02070309020205020404" pitchFamily="49" charset="0"/>
                <a:cs typeface="Courier New" panose="02070309020205020404" pitchFamily="49" charset="0"/>
              </a:rPr>
              <a:t>cnstCache.parmDataStorage</a:t>
            </a:r>
            <a:r>
              <a:rPr lang="en-US" sz="1600" b="1" dirty="0">
                <a:latin typeface="Courier New" panose="02070309020205020404" pitchFamily="49" charset="0"/>
                <a:cs typeface="Courier New" panose="02070309020205020404" pitchFamily="49" charset="0"/>
              </a:rPr>
              <a:t>[pos];</a:t>
            </a:r>
          </a:p>
          <a:p>
            <a:r>
              <a:rPr lang="en-US" sz="1600" b="1" dirty="0">
                <a:latin typeface="Courier New" panose="02070309020205020404" pitchFamily="49" charset="0"/>
                <a:cs typeface="Courier New" panose="02070309020205020404" pitchFamily="49" charset="0"/>
              </a:rPr>
              <a:t>    </a:t>
            </a:r>
            <a:r>
              <a:rPr lang="en-US" sz="1600" b="1" dirty="0">
                <a:solidFill>
                  <a:srgbClr val="006600"/>
                </a:solidFill>
                <a:latin typeface="Courier New" panose="02070309020205020404" pitchFamily="49" charset="0"/>
                <a:cs typeface="Courier New" panose="02070309020205020404" pitchFamily="49" charset="0"/>
              </a:rPr>
              <a:t>int</a:t>
            </a:r>
            <a:r>
              <a:rPr lang="en-US" sz="1600" b="1" dirty="0">
                <a:latin typeface="Courier New" panose="02070309020205020404" pitchFamily="49" charset="0"/>
                <a:cs typeface="Courier New" panose="02070309020205020404" pitchFamily="49" charset="0"/>
              </a:rPr>
              <a:t> </a:t>
            </a:r>
            <a:r>
              <a:rPr lang="en-US" sz="1600" b="1" dirty="0" err="1">
                <a:solidFill>
                  <a:srgbClr val="FF3300"/>
                </a:solidFill>
                <a:latin typeface="Courier New" panose="02070309020205020404" pitchFamily="49" charset="0"/>
                <a:cs typeface="Courier New" panose="02070309020205020404" pitchFamily="49" charset="0"/>
              </a:rPr>
              <a:t>tResult</a:t>
            </a:r>
            <a:r>
              <a:rPr lang="en-US" sz="1600" b="1" dirty="0">
                <a:latin typeface="Courier New" panose="02070309020205020404" pitchFamily="49" charset="0"/>
                <a:cs typeface="Courier New" panose="02070309020205020404" pitchFamily="49" charset="0"/>
              </a:rPr>
              <a:t>;</a:t>
            </a:r>
          </a:p>
          <a:p>
            <a:r>
              <a:rPr lang="en-US" sz="1600" b="1" dirty="0">
                <a:latin typeface="Courier New" panose="02070309020205020404" pitchFamily="49" charset="0"/>
                <a:cs typeface="Courier New" panose="02070309020205020404" pitchFamily="49" charset="0"/>
              </a:rPr>
              <a:t>    &lt; … Calculate result for this thread’s </a:t>
            </a:r>
            <a:r>
              <a:rPr lang="en-US" sz="1600" b="1" dirty="0" err="1">
                <a:latin typeface="Courier New" panose="02070309020205020404" pitchFamily="49" charset="0"/>
                <a:cs typeface="Courier New" panose="02070309020205020404" pitchFamily="49" charset="0"/>
              </a:rPr>
              <a:t>xval</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parm</a:t>
            </a:r>
            <a:r>
              <a:rPr lang="en-US" sz="1600" b="1" dirty="0">
                <a:latin typeface="Courier New" panose="02070309020205020404" pitchFamily="49" charset="0"/>
                <a:cs typeface="Courier New" panose="02070309020205020404" pitchFamily="49" charset="0"/>
              </a:rPr>
              <a:t> … &gt;</a:t>
            </a:r>
          </a:p>
          <a:p>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cnstCache.pResults</a:t>
            </a:r>
            <a:r>
              <a:rPr lang="en-US" sz="1600" b="1" dirty="0">
                <a:latin typeface="Courier New" panose="02070309020205020404" pitchFamily="49" charset="0"/>
                <a:cs typeface="Courier New" panose="02070309020205020404" pitchFamily="49" charset="0"/>
              </a:rPr>
              <a:t>[pos] = </a:t>
            </a:r>
            <a:r>
              <a:rPr lang="en-US" sz="1600" b="1" dirty="0" err="1">
                <a:latin typeface="Courier New" panose="02070309020205020404" pitchFamily="49" charset="0"/>
                <a:cs typeface="Courier New" panose="02070309020205020404" pitchFamily="49" charset="0"/>
              </a:rPr>
              <a:t>tResult</a:t>
            </a:r>
            <a:r>
              <a:rPr lang="en-US" sz="1600" b="1" dirty="0">
                <a:latin typeface="Courier New" panose="02070309020205020404" pitchFamily="49" charset="0"/>
                <a:cs typeface="Courier New" panose="02070309020205020404" pitchFamily="49" charset="0"/>
              </a:rPr>
              <a:t>;</a:t>
            </a:r>
          </a:p>
          <a:p>
            <a:r>
              <a:rPr lang="en-US" sz="1600" b="1" dirty="0">
                <a:latin typeface="Courier New" panose="02070309020205020404" pitchFamily="49" charset="0"/>
                <a:cs typeface="Courier New" panose="02070309020205020404" pitchFamily="49" charset="0"/>
              </a:rPr>
              <a:t>  }</a:t>
            </a:r>
            <a:br>
              <a:rPr lang="en-US" sz="1600" b="1" dirty="0">
                <a:latin typeface="Courier New" panose="02070309020205020404" pitchFamily="49" charset="0"/>
                <a:cs typeface="Courier New" panose="02070309020205020404" pitchFamily="49" charset="0"/>
              </a:rPr>
            </a:br>
            <a:r>
              <a:rPr lang="en-US" sz="1600" b="1"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24802339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Rectangle 44">
            <a:extLst>
              <a:ext uri="{FF2B5EF4-FFF2-40B4-BE49-F238E27FC236}">
                <a16:creationId xmlns:a16="http://schemas.microsoft.com/office/drawing/2014/main" id="{51C42E7F-E851-4B38-9420-BADC1DA65EEF}"/>
              </a:ext>
            </a:extLst>
          </p:cNvPr>
          <p:cNvSpPr/>
          <p:nvPr/>
        </p:nvSpPr>
        <p:spPr>
          <a:xfrm>
            <a:off x="0" y="740919"/>
            <a:ext cx="797355" cy="6117081"/>
          </a:xfrm>
          <a:prstGeom prst="rect">
            <a:avLst/>
          </a:prstGeom>
          <a:gradFill flip="none" rotWithShape="1">
            <a:gsLst>
              <a:gs pos="53000">
                <a:srgbClr val="F8F8F8"/>
              </a:gs>
              <a:gs pos="0">
                <a:schemeClr val="accent1">
                  <a:lumMod val="5000"/>
                  <a:lumOff val="95000"/>
                </a:schemeClr>
              </a:gs>
              <a:gs pos="74000">
                <a:schemeClr val="bg1">
                  <a:lumMod val="85000"/>
                </a:schemeClr>
              </a:gs>
              <a:gs pos="87000">
                <a:schemeClr val="bg1">
                  <a:lumMod val="65000"/>
                </a:schemeClr>
              </a:gs>
              <a:gs pos="100000">
                <a:schemeClr val="tx1">
                  <a:lumMod val="65000"/>
                  <a:lumOff val="3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7" name="Straight Connector 36">
            <a:extLst>
              <a:ext uri="{FF2B5EF4-FFF2-40B4-BE49-F238E27FC236}">
                <a16:creationId xmlns:a16="http://schemas.microsoft.com/office/drawing/2014/main" id="{BAC73C27-546A-41D3-BF8E-9CD6F31716B9}"/>
              </a:ext>
            </a:extLst>
          </p:cNvPr>
          <p:cNvCxnSpPr>
            <a:cxnSpLocks/>
          </p:cNvCxnSpPr>
          <p:nvPr/>
        </p:nvCxnSpPr>
        <p:spPr>
          <a:xfrm flipV="1">
            <a:off x="169377" y="6003241"/>
            <a:ext cx="231648" cy="441450"/>
          </a:xfrm>
          <a:prstGeom prst="line">
            <a:avLst/>
          </a:prstGeom>
          <a:ln w="50800">
            <a:solidFill>
              <a:srgbClr val="C00000"/>
            </a:solidFill>
          </a:ln>
        </p:spPr>
        <p:style>
          <a:lnRef idx="1">
            <a:schemeClr val="accent1"/>
          </a:lnRef>
          <a:fillRef idx="0">
            <a:schemeClr val="accent1"/>
          </a:fillRef>
          <a:effectRef idx="0">
            <a:schemeClr val="accent1"/>
          </a:effectRef>
          <a:fontRef idx="minor">
            <a:schemeClr val="tx1"/>
          </a:fontRef>
        </p:style>
      </p:cxnSp>
      <p:sp>
        <p:nvSpPr>
          <p:cNvPr id="36" name="Rectangle 35">
            <a:extLst>
              <a:ext uri="{FF2B5EF4-FFF2-40B4-BE49-F238E27FC236}">
                <a16:creationId xmlns:a16="http://schemas.microsoft.com/office/drawing/2014/main" id="{CC0E87D6-3853-43CF-BD22-AA9B8BE17AF0}"/>
              </a:ext>
            </a:extLst>
          </p:cNvPr>
          <p:cNvSpPr/>
          <p:nvPr/>
        </p:nvSpPr>
        <p:spPr>
          <a:xfrm>
            <a:off x="0" y="0"/>
            <a:ext cx="12192000" cy="732360"/>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32" name="Straight Connector 31">
            <a:extLst>
              <a:ext uri="{FF2B5EF4-FFF2-40B4-BE49-F238E27FC236}">
                <a16:creationId xmlns:a16="http://schemas.microsoft.com/office/drawing/2014/main" id="{EF2E25AE-155A-4FD0-AE8A-33DAD5B7F27B}"/>
              </a:ext>
            </a:extLst>
          </p:cNvPr>
          <p:cNvCxnSpPr>
            <a:cxnSpLocks/>
          </p:cNvCxnSpPr>
          <p:nvPr/>
        </p:nvCxnSpPr>
        <p:spPr>
          <a:xfrm flipH="1">
            <a:off x="346161" y="4555544"/>
            <a:ext cx="192024" cy="585620"/>
          </a:xfrm>
          <a:prstGeom prst="line">
            <a:avLst/>
          </a:prstGeom>
          <a:ln w="50800">
            <a:solidFill>
              <a:srgbClr val="C03030"/>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299B5755-A4CF-45CE-9D3B-3473956939B5}"/>
              </a:ext>
            </a:extLst>
          </p:cNvPr>
          <p:cNvCxnSpPr>
            <a:cxnSpLocks/>
          </p:cNvCxnSpPr>
          <p:nvPr/>
        </p:nvCxnSpPr>
        <p:spPr>
          <a:xfrm flipH="1" flipV="1">
            <a:off x="218145" y="4231666"/>
            <a:ext cx="320040" cy="323879"/>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C5A825A3-411E-4AA6-AA41-DAD4964349A1}"/>
              </a:ext>
            </a:extLst>
          </p:cNvPr>
          <p:cNvCxnSpPr>
            <a:cxnSpLocks/>
          </p:cNvCxnSpPr>
          <p:nvPr/>
        </p:nvCxnSpPr>
        <p:spPr>
          <a:xfrm>
            <a:off x="337535" y="2738501"/>
            <a:ext cx="154930" cy="428650"/>
          </a:xfrm>
          <a:prstGeom prst="line">
            <a:avLst/>
          </a:prstGeom>
          <a:ln w="508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52897E4E-595E-4723-9A8E-297839228063}"/>
              </a:ext>
            </a:extLst>
          </p:cNvPr>
          <p:cNvCxnSpPr>
            <a:cxnSpLocks/>
          </p:cNvCxnSpPr>
          <p:nvPr/>
        </p:nvCxnSpPr>
        <p:spPr>
          <a:xfrm flipV="1">
            <a:off x="346161" y="1610156"/>
            <a:ext cx="137160" cy="1129795"/>
          </a:xfrm>
          <a:prstGeom prst="line">
            <a:avLst/>
          </a:prstGeom>
          <a:ln w="508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8120E335-EFB1-4FED-809F-B2674E4F3BED}"/>
              </a:ext>
            </a:extLst>
          </p:cNvPr>
          <p:cNvCxnSpPr>
            <a:cxnSpLocks/>
          </p:cNvCxnSpPr>
          <p:nvPr/>
        </p:nvCxnSpPr>
        <p:spPr>
          <a:xfrm flipH="1">
            <a:off x="238262" y="331597"/>
            <a:ext cx="162763" cy="590658"/>
          </a:xfrm>
          <a:prstGeom prst="line">
            <a:avLst/>
          </a:prstGeom>
          <a:ln w="508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EC160D49-4460-4FB0-A5F9-8D69EA7296FD}"/>
              </a:ext>
            </a:extLst>
          </p:cNvPr>
          <p:cNvCxnSpPr/>
          <p:nvPr/>
        </p:nvCxnSpPr>
        <p:spPr>
          <a:xfrm>
            <a:off x="218145" y="3647747"/>
            <a:ext cx="0" cy="585620"/>
          </a:xfrm>
          <a:prstGeom prst="line">
            <a:avLst/>
          </a:prstGeom>
          <a:ln w="508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Oval 3">
            <a:extLst>
              <a:ext uri="{FF2B5EF4-FFF2-40B4-BE49-F238E27FC236}">
                <a16:creationId xmlns:a16="http://schemas.microsoft.com/office/drawing/2014/main" id="{5DEDA155-4A98-47E4-8298-39D501DD93DD}"/>
              </a:ext>
            </a:extLst>
          </p:cNvPr>
          <p:cNvSpPr/>
          <p:nvPr/>
        </p:nvSpPr>
        <p:spPr>
          <a:xfrm>
            <a:off x="172425" y="4958284"/>
            <a:ext cx="365760" cy="365760"/>
          </a:xfrm>
          <a:prstGeom prst="ellipse">
            <a:avLst/>
          </a:prstGeom>
          <a:solidFill>
            <a:schemeClr val="bg1"/>
          </a:solidFill>
          <a:ln w="508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F209015A-B102-4639-8231-44878B6175EF}"/>
              </a:ext>
            </a:extLst>
          </p:cNvPr>
          <p:cNvSpPr/>
          <p:nvPr/>
        </p:nvSpPr>
        <p:spPr>
          <a:xfrm>
            <a:off x="401025" y="4418384"/>
            <a:ext cx="274320" cy="274320"/>
          </a:xfrm>
          <a:prstGeom prst="ellipse">
            <a:avLst/>
          </a:prstGeom>
          <a:solidFill>
            <a:schemeClr val="bg1"/>
          </a:solidFill>
          <a:ln w="508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CF2422C9-557C-4A73-8027-1390FD580816}"/>
              </a:ext>
            </a:extLst>
          </p:cNvPr>
          <p:cNvSpPr/>
          <p:nvPr/>
        </p:nvSpPr>
        <p:spPr>
          <a:xfrm>
            <a:off x="35265" y="3464867"/>
            <a:ext cx="365760" cy="365760"/>
          </a:xfrm>
          <a:prstGeom prst="ellipse">
            <a:avLst/>
          </a:prstGeom>
          <a:solidFill>
            <a:schemeClr val="bg1"/>
          </a:solidFill>
          <a:ln w="508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7AEAF6BE-9876-48ED-92C2-C14C93CF0A93}"/>
              </a:ext>
            </a:extLst>
          </p:cNvPr>
          <p:cNvSpPr/>
          <p:nvPr/>
        </p:nvSpPr>
        <p:spPr>
          <a:xfrm>
            <a:off x="80985" y="4096207"/>
            <a:ext cx="274320" cy="274320"/>
          </a:xfrm>
          <a:prstGeom prst="ellipse">
            <a:avLst/>
          </a:prstGeom>
          <a:solidFill>
            <a:schemeClr val="bg1"/>
          </a:solidFill>
          <a:ln w="508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7E403321-42C1-4DBA-97CF-2441E18221CB}"/>
              </a:ext>
            </a:extLst>
          </p:cNvPr>
          <p:cNvSpPr/>
          <p:nvPr/>
        </p:nvSpPr>
        <p:spPr>
          <a:xfrm>
            <a:off x="218145" y="5820361"/>
            <a:ext cx="365760" cy="365760"/>
          </a:xfrm>
          <a:prstGeom prst="ellipse">
            <a:avLst/>
          </a:prstGeom>
          <a:solidFill>
            <a:schemeClr val="bg1"/>
          </a:solid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C81BC523-F50A-4DF5-9124-8B077DA66C15}"/>
              </a:ext>
            </a:extLst>
          </p:cNvPr>
          <p:cNvSpPr/>
          <p:nvPr/>
        </p:nvSpPr>
        <p:spPr>
          <a:xfrm>
            <a:off x="309585" y="2988109"/>
            <a:ext cx="365760" cy="365760"/>
          </a:xfrm>
          <a:prstGeom prst="ellipse">
            <a:avLst/>
          </a:prstGeom>
          <a:solidFill>
            <a:schemeClr val="bg1"/>
          </a:solidFill>
          <a:ln w="508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E1E4DEDA-EE15-4C41-85EB-3F0942FCB3C9}"/>
              </a:ext>
            </a:extLst>
          </p:cNvPr>
          <p:cNvSpPr/>
          <p:nvPr/>
        </p:nvSpPr>
        <p:spPr>
          <a:xfrm>
            <a:off x="35265" y="6316678"/>
            <a:ext cx="274320" cy="274320"/>
          </a:xfrm>
          <a:prstGeom prst="ellipse">
            <a:avLst/>
          </a:prstGeom>
          <a:solidFill>
            <a:schemeClr val="bg1"/>
          </a:solidFill>
          <a:ln w="50800">
            <a:solidFill>
              <a:srgbClr val="C0303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DE9DCABC-86A7-46E1-9F8C-D2E3E355A219}"/>
              </a:ext>
            </a:extLst>
          </p:cNvPr>
          <p:cNvSpPr/>
          <p:nvPr/>
        </p:nvSpPr>
        <p:spPr>
          <a:xfrm>
            <a:off x="200375" y="2602790"/>
            <a:ext cx="274320" cy="274320"/>
          </a:xfrm>
          <a:prstGeom prst="ellipse">
            <a:avLst/>
          </a:prstGeom>
          <a:solidFill>
            <a:schemeClr val="bg1"/>
          </a:solid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6C036295-9582-4E62-8485-D2055A7E88D2}"/>
              </a:ext>
            </a:extLst>
          </p:cNvPr>
          <p:cNvSpPr/>
          <p:nvPr/>
        </p:nvSpPr>
        <p:spPr>
          <a:xfrm>
            <a:off x="346161" y="1501220"/>
            <a:ext cx="274320" cy="274320"/>
          </a:xfrm>
          <a:prstGeom prst="ellipse">
            <a:avLst/>
          </a:prstGeom>
          <a:solidFill>
            <a:schemeClr val="bg1"/>
          </a:solidFill>
          <a:ln w="508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7D3BEE45-6977-41DD-A08B-CE6EA47B4858}"/>
              </a:ext>
            </a:extLst>
          </p:cNvPr>
          <p:cNvSpPr/>
          <p:nvPr/>
        </p:nvSpPr>
        <p:spPr>
          <a:xfrm>
            <a:off x="55382" y="740919"/>
            <a:ext cx="365760" cy="365760"/>
          </a:xfrm>
          <a:prstGeom prst="ellipse">
            <a:avLst/>
          </a:prstGeom>
          <a:solidFill>
            <a:schemeClr val="bg1"/>
          </a:solidFill>
          <a:ln w="508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47CE10C9-59E9-4A41-9542-252AE82B7444}"/>
              </a:ext>
            </a:extLst>
          </p:cNvPr>
          <p:cNvSpPr/>
          <p:nvPr/>
        </p:nvSpPr>
        <p:spPr>
          <a:xfrm>
            <a:off x="268559" y="194437"/>
            <a:ext cx="274320" cy="274320"/>
          </a:xfrm>
          <a:prstGeom prst="ellipse">
            <a:avLst/>
          </a:prstGeom>
          <a:solidFill>
            <a:schemeClr val="bg1"/>
          </a:solidFill>
          <a:ln w="50800">
            <a:solidFill>
              <a:srgbClr val="C0303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2" name="Straight Connector 41">
            <a:extLst>
              <a:ext uri="{FF2B5EF4-FFF2-40B4-BE49-F238E27FC236}">
                <a16:creationId xmlns:a16="http://schemas.microsoft.com/office/drawing/2014/main" id="{2D197DFE-8E31-4A21-8222-EA470AD28F57}"/>
              </a:ext>
            </a:extLst>
          </p:cNvPr>
          <p:cNvCxnSpPr>
            <a:cxnSpLocks/>
          </p:cNvCxnSpPr>
          <p:nvPr/>
        </p:nvCxnSpPr>
        <p:spPr>
          <a:xfrm>
            <a:off x="797357" y="194437"/>
            <a:ext cx="0" cy="6663563"/>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46" name="TextBox 45">
            <a:extLst>
              <a:ext uri="{FF2B5EF4-FFF2-40B4-BE49-F238E27FC236}">
                <a16:creationId xmlns:a16="http://schemas.microsoft.com/office/drawing/2014/main" id="{F93BF510-801A-4467-8898-79391576320D}"/>
              </a:ext>
            </a:extLst>
          </p:cNvPr>
          <p:cNvSpPr txBox="1"/>
          <p:nvPr/>
        </p:nvSpPr>
        <p:spPr>
          <a:xfrm>
            <a:off x="852737" y="-49319"/>
            <a:ext cx="9877127" cy="830997"/>
          </a:xfrm>
          <a:prstGeom prst="rect">
            <a:avLst/>
          </a:prstGeom>
          <a:noFill/>
        </p:spPr>
        <p:txBody>
          <a:bodyPr wrap="none" rtlCol="0">
            <a:spAutoFit/>
          </a:bodyPr>
          <a:lstStyle/>
          <a:p>
            <a:r>
              <a:rPr lang="en-US" sz="4800" dirty="0">
                <a:solidFill>
                  <a:schemeClr val="bg1"/>
                </a:solidFill>
              </a:rPr>
              <a:t>Strategy Two: Blocks Loop over the List</a:t>
            </a:r>
          </a:p>
        </p:txBody>
      </p:sp>
      <p:sp>
        <p:nvSpPr>
          <p:cNvPr id="47" name="Rectangle 21">
            <a:extLst>
              <a:ext uri="{FF2B5EF4-FFF2-40B4-BE49-F238E27FC236}">
                <a16:creationId xmlns:a16="http://schemas.microsoft.com/office/drawing/2014/main" id="{61C06344-2603-4D46-8964-26B1AB807D83}"/>
              </a:ext>
            </a:extLst>
          </p:cNvPr>
          <p:cNvSpPr>
            <a:spLocks noChangeArrowheads="1"/>
          </p:cNvSpPr>
          <p:nvPr/>
        </p:nvSpPr>
        <p:spPr bwMode="auto">
          <a:xfrm>
            <a:off x="875719" y="787305"/>
            <a:ext cx="10872935" cy="1815485"/>
          </a:xfrm>
          <a:prstGeom prst="rect">
            <a:avLst/>
          </a:prstGeom>
          <a:noFill/>
          <a:ln>
            <a:noFill/>
          </a:ln>
        </p:spPr>
        <p:txBody>
          <a:bodyPr/>
          <a:lstStyle/>
          <a:p>
            <a:pPr marL="342900" indent="-342900">
              <a:spcBef>
                <a:spcPct val="20000"/>
              </a:spcBef>
              <a:buFontTx/>
              <a:buChar char="•"/>
            </a:pPr>
            <a:r>
              <a:rPr lang="en-US" sz="2400" dirty="0">
                <a:latin typeface="Calibri" panose="020F0502020204030204" pitchFamily="34" charset="0"/>
                <a:cs typeface="Calibri" panose="020F0502020204030204" pitchFamily="34" charset="0"/>
              </a:rPr>
              <a:t>This can’t do more than (</a:t>
            </a:r>
            <a:r>
              <a:rPr lang="en-US" sz="2400" dirty="0" err="1">
                <a:latin typeface="Calibri" panose="020F0502020204030204" pitchFamily="34" charset="0"/>
                <a:cs typeface="Calibri" panose="020F0502020204030204" pitchFamily="34" charset="0"/>
              </a:rPr>
              <a:t>gridDim.x</a:t>
            </a:r>
            <a:r>
              <a:rPr lang="en-US" sz="2400" dirty="0">
                <a:latin typeface="Calibri" panose="020F0502020204030204" pitchFamily="34" charset="0"/>
                <a:cs typeface="Calibri" panose="020F0502020204030204" pitchFamily="34" charset="0"/>
              </a:rPr>
              <a:t> * </a:t>
            </a:r>
            <a:r>
              <a:rPr lang="en-US" sz="2400" dirty="0" err="1">
                <a:latin typeface="Calibri" panose="020F0502020204030204" pitchFamily="34" charset="0"/>
                <a:cs typeface="Calibri" panose="020F0502020204030204" pitchFamily="34" charset="0"/>
              </a:rPr>
              <a:t>blockDim.x</a:t>
            </a:r>
            <a:r>
              <a:rPr lang="en-US" sz="2400" dirty="0">
                <a:latin typeface="Calibri" panose="020F0502020204030204" pitchFamily="34" charset="0"/>
                <a:cs typeface="Calibri" panose="020F0502020204030204" pitchFamily="34" charset="0"/>
              </a:rPr>
              <a:t>) calculations (at most ~65 million)</a:t>
            </a:r>
          </a:p>
          <a:p>
            <a:pPr marL="342900" indent="-342900">
              <a:spcBef>
                <a:spcPct val="20000"/>
              </a:spcBef>
              <a:buFontTx/>
              <a:buChar char="•"/>
            </a:pPr>
            <a:r>
              <a:rPr lang="en-US" sz="2400" dirty="0">
                <a:latin typeface="Calibri" panose="020F0502020204030204" pitchFamily="34" charset="0"/>
                <a:cs typeface="Calibri" panose="020F0502020204030204" pitchFamily="34" charset="0"/>
              </a:rPr>
              <a:t>Also requires that excess blocks still calculate value of pos, evaluate if (pos …) { }</a:t>
            </a:r>
          </a:p>
          <a:p>
            <a:pPr marL="342900" indent="-342900">
              <a:spcBef>
                <a:spcPct val="20000"/>
              </a:spcBef>
              <a:buFontTx/>
              <a:buChar char="•"/>
            </a:pPr>
            <a:r>
              <a:rPr lang="en-US" sz="2400" dirty="0">
                <a:latin typeface="Calibri" panose="020F0502020204030204" pitchFamily="34" charset="0"/>
                <a:cs typeface="Calibri" panose="020F0502020204030204" pitchFamily="34" charset="0"/>
              </a:rPr>
              <a:t>Strategy Two: assign blocks appropriate to the GPU’s SMP count, and have each block do a pre-determined slice of the problem</a:t>
            </a:r>
          </a:p>
          <a:p>
            <a:pPr marL="800100" lvl="1" indent="-342900">
              <a:spcBef>
                <a:spcPct val="20000"/>
              </a:spcBef>
              <a:buFontTx/>
              <a:buChar char="•"/>
            </a:pPr>
            <a:endParaRPr lang="en-US" sz="2400" dirty="0">
              <a:latin typeface="Calibri" panose="020F0502020204030204" pitchFamily="34" charset="0"/>
              <a:cs typeface="Calibri" panose="020F0502020204030204" pitchFamily="34" charset="0"/>
            </a:endParaRPr>
          </a:p>
          <a:p>
            <a:pPr marL="800100" lvl="1" indent="-342900">
              <a:spcBef>
                <a:spcPct val="20000"/>
              </a:spcBef>
              <a:buFontTx/>
              <a:buChar char="•"/>
            </a:pPr>
            <a:endParaRPr lang="en-US" sz="2400" dirty="0">
              <a:latin typeface="Calibri" panose="020F0502020204030204" pitchFamily="34" charset="0"/>
              <a:cs typeface="Calibri" panose="020F0502020204030204" pitchFamily="34" charset="0"/>
            </a:endParaRPr>
          </a:p>
          <a:p>
            <a:pPr>
              <a:spcBef>
                <a:spcPct val="20000"/>
              </a:spcBef>
            </a:pPr>
            <a:endParaRPr lang="en-US" sz="2400" dirty="0">
              <a:latin typeface="Calibri" panose="020F0502020204030204" pitchFamily="34" charset="0"/>
              <a:cs typeface="Calibri" panose="020F0502020204030204" pitchFamily="34" charset="0"/>
            </a:endParaRPr>
          </a:p>
        </p:txBody>
      </p:sp>
      <p:sp>
        <p:nvSpPr>
          <p:cNvPr id="2" name="TextBox 1">
            <a:extLst>
              <a:ext uri="{FF2B5EF4-FFF2-40B4-BE49-F238E27FC236}">
                <a16:creationId xmlns:a16="http://schemas.microsoft.com/office/drawing/2014/main" id="{07A1A0F9-6444-4B16-882E-FD2726F44082}"/>
              </a:ext>
            </a:extLst>
          </p:cNvPr>
          <p:cNvSpPr txBox="1"/>
          <p:nvPr/>
        </p:nvSpPr>
        <p:spPr>
          <a:xfrm>
            <a:off x="1667509" y="2613506"/>
            <a:ext cx="7220246" cy="4031873"/>
          </a:xfrm>
          <a:prstGeom prst="rect">
            <a:avLst/>
          </a:prstGeom>
          <a:noFill/>
        </p:spPr>
        <p:txBody>
          <a:bodyPr wrap="none" rtlCol="0">
            <a:spAutoFit/>
          </a:bodyPr>
          <a:lstStyle/>
          <a:p>
            <a:r>
              <a:rPr lang="en-US" sz="1600" b="1" dirty="0">
                <a:latin typeface="Courier New" panose="02070309020205020404" pitchFamily="49" charset="0"/>
                <a:cs typeface="Courier New" panose="02070309020205020404" pitchFamily="49" charset="0"/>
              </a:rPr>
              <a:t>__global__ </a:t>
            </a:r>
            <a:r>
              <a:rPr lang="en-US" sz="1600" b="1" dirty="0">
                <a:solidFill>
                  <a:srgbClr val="006600"/>
                </a:solidFill>
                <a:latin typeface="Courier New" panose="02070309020205020404" pitchFamily="49" charset="0"/>
                <a:cs typeface="Courier New" panose="02070309020205020404" pitchFamily="49" charset="0"/>
              </a:rPr>
              <a:t>void</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kStrategyTwo</a:t>
            </a:r>
            <a:r>
              <a:rPr lang="en-US" sz="1600" b="1" dirty="0">
                <a:latin typeface="Courier New" panose="02070309020205020404" pitchFamily="49" charset="0"/>
                <a:cs typeface="Courier New" panose="02070309020205020404" pitchFamily="49" charset="0"/>
              </a:rPr>
              <a:t>()</a:t>
            </a:r>
          </a:p>
          <a:p>
            <a:r>
              <a:rPr lang="en-US" sz="1600" b="1" dirty="0">
                <a:latin typeface="Courier New" panose="02070309020205020404" pitchFamily="49" charset="0"/>
                <a:cs typeface="Courier New" panose="02070309020205020404" pitchFamily="49" charset="0"/>
              </a:rPr>
              <a:t>{</a:t>
            </a:r>
          </a:p>
          <a:p>
            <a:r>
              <a:rPr lang="en-US" sz="1600" b="1" dirty="0">
                <a:latin typeface="Courier New" panose="02070309020205020404" pitchFamily="49" charset="0"/>
                <a:cs typeface="Courier New" panose="02070309020205020404" pitchFamily="49" charset="0"/>
              </a:rPr>
              <a:t>  </a:t>
            </a:r>
            <a:r>
              <a:rPr lang="en-US" sz="1600" b="1" dirty="0">
                <a:solidFill>
                  <a:srgbClr val="006600"/>
                </a:solidFill>
                <a:latin typeface="Courier New" panose="02070309020205020404" pitchFamily="49" charset="0"/>
                <a:cs typeface="Courier New" panose="02070309020205020404" pitchFamily="49" charset="0"/>
              </a:rPr>
              <a:t>int</a:t>
            </a:r>
            <a:r>
              <a:rPr lang="en-US" sz="1600" b="1" dirty="0">
                <a:latin typeface="Courier New" panose="02070309020205020404" pitchFamily="49" charset="0"/>
                <a:cs typeface="Courier New" panose="02070309020205020404" pitchFamily="49" charset="0"/>
              </a:rPr>
              <a:t> pos = (</a:t>
            </a:r>
            <a:r>
              <a:rPr lang="en-US" sz="1600" b="1" dirty="0" err="1">
                <a:latin typeface="Courier New" panose="02070309020205020404" pitchFamily="49" charset="0"/>
                <a:cs typeface="Courier New" panose="02070309020205020404" pitchFamily="49" charset="0"/>
              </a:rPr>
              <a:t>blockIdx.x</a:t>
            </a:r>
            <a:r>
              <a:rPr lang="en-US" sz="1600" b="1" dirty="0">
                <a:latin typeface="Courier New" panose="02070309020205020404" pitchFamily="49" charset="0"/>
                <a:cs typeface="Courier New" panose="02070309020205020404" pitchFamily="49" charset="0"/>
              </a:rPr>
              <a:t> * </a:t>
            </a:r>
            <a:r>
              <a:rPr lang="en-US" sz="1600" b="1" dirty="0" err="1">
                <a:latin typeface="Courier New" panose="02070309020205020404" pitchFamily="49" charset="0"/>
                <a:cs typeface="Courier New" panose="02070309020205020404" pitchFamily="49" charset="0"/>
              </a:rPr>
              <a:t>blockDim.x</a:t>
            </a:r>
            <a:r>
              <a:rPr lang="en-US" sz="1600" b="1" dirty="0">
                <a:latin typeface="Courier New" panose="02070309020205020404" pitchFamily="49" charset="0"/>
                <a:cs typeface="Courier New" panose="02070309020205020404" pitchFamily="49" charset="0"/>
              </a:rPr>
              <a:t>) + </a:t>
            </a:r>
            <a:r>
              <a:rPr lang="en-US" sz="1600" b="1" dirty="0" err="1">
                <a:latin typeface="Courier New" panose="02070309020205020404" pitchFamily="49" charset="0"/>
                <a:cs typeface="Courier New" panose="02070309020205020404" pitchFamily="49" charset="0"/>
              </a:rPr>
              <a:t>threadIdx.x</a:t>
            </a:r>
            <a:r>
              <a:rPr lang="en-US" sz="1600" b="1" dirty="0">
                <a:latin typeface="Courier New" panose="02070309020205020404" pitchFamily="49" charset="0"/>
                <a:cs typeface="Courier New" panose="02070309020205020404" pitchFamily="49" charset="0"/>
              </a:rPr>
              <a:t>;</a:t>
            </a:r>
          </a:p>
          <a:p>
            <a:r>
              <a:rPr lang="en-US" sz="1600" b="1" dirty="0">
                <a:latin typeface="Courier New" panose="02070309020205020404" pitchFamily="49" charset="0"/>
                <a:cs typeface="Courier New" panose="02070309020205020404" pitchFamily="49" charset="0"/>
              </a:rPr>
              <a:t>  while (pos &lt; </a:t>
            </a:r>
            <a:r>
              <a:rPr lang="en-US" sz="1600" b="1" dirty="0" err="1">
                <a:latin typeface="Courier New" panose="02070309020205020404" pitchFamily="49" charset="0"/>
                <a:cs typeface="Courier New" panose="02070309020205020404" pitchFamily="49" charset="0"/>
              </a:rPr>
              <a:t>cnstCache.ncalc</a:t>
            </a:r>
            <a:r>
              <a:rPr lang="en-US" sz="1600" b="1" dirty="0">
                <a:latin typeface="Courier New" panose="02070309020205020404" pitchFamily="49" charset="0"/>
                <a:cs typeface="Courier New" panose="02070309020205020404" pitchFamily="49" charset="0"/>
              </a:rPr>
              <a:t>) {</a:t>
            </a:r>
          </a:p>
          <a:p>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    </a:t>
            </a:r>
            <a:r>
              <a:rPr lang="en-US" sz="1600" b="1" dirty="0">
                <a:solidFill>
                  <a:srgbClr val="C00000"/>
                </a:solidFill>
                <a:latin typeface="Courier New" panose="02070309020205020404" pitchFamily="49" charset="0"/>
                <a:cs typeface="Courier New" panose="02070309020205020404" pitchFamily="49" charset="0"/>
              </a:rPr>
              <a:t>// Read data from device D-RAM</a:t>
            </a:r>
          </a:p>
          <a:p>
            <a:r>
              <a:rPr lang="en-US" sz="1600" b="1" dirty="0">
                <a:latin typeface="Courier New" panose="02070309020205020404" pitchFamily="49" charset="0"/>
                <a:cs typeface="Courier New" panose="02070309020205020404" pitchFamily="49" charset="0"/>
              </a:rPr>
              <a:t>    </a:t>
            </a:r>
            <a:r>
              <a:rPr lang="en-US" sz="1600" b="1" dirty="0">
                <a:solidFill>
                  <a:srgbClr val="006600"/>
                </a:solidFill>
                <a:latin typeface="Courier New" panose="02070309020205020404" pitchFamily="49" charset="0"/>
                <a:cs typeface="Courier New" panose="02070309020205020404" pitchFamily="49" charset="0"/>
              </a:rPr>
              <a:t>int</a:t>
            </a:r>
            <a:r>
              <a:rPr lang="en-US" sz="1600" b="1" dirty="0">
                <a:latin typeface="Courier New" panose="02070309020205020404" pitchFamily="49" charset="0"/>
                <a:cs typeface="Courier New" panose="02070309020205020404" pitchFamily="49" charset="0"/>
              </a:rPr>
              <a:t> </a:t>
            </a:r>
            <a:r>
              <a:rPr lang="en-US" sz="1600" b="1" dirty="0" err="1">
                <a:solidFill>
                  <a:srgbClr val="FF3300"/>
                </a:solidFill>
                <a:latin typeface="Courier New" panose="02070309020205020404" pitchFamily="49" charset="0"/>
                <a:cs typeface="Courier New" panose="02070309020205020404" pitchFamily="49" charset="0"/>
              </a:rPr>
              <a:t>xval</a:t>
            </a:r>
            <a:r>
              <a:rPr lang="en-US" sz="1600" b="1" dirty="0">
                <a:latin typeface="Courier New" panose="02070309020205020404" pitchFamily="49" charset="0"/>
                <a:cs typeface="Courier New" panose="02070309020205020404" pitchFamily="49" charset="0"/>
              </a:rPr>
              <a:t> = </a:t>
            </a:r>
            <a:r>
              <a:rPr lang="en-US" sz="1600" b="1" dirty="0" err="1">
                <a:latin typeface="Courier New" panose="02070309020205020404" pitchFamily="49" charset="0"/>
                <a:cs typeface="Courier New" panose="02070309020205020404" pitchFamily="49" charset="0"/>
              </a:rPr>
              <a:t>cnstCache.xDataStorage</a:t>
            </a:r>
            <a:r>
              <a:rPr lang="en-US" sz="1600" b="1" dirty="0">
                <a:latin typeface="Courier New" panose="02070309020205020404" pitchFamily="49" charset="0"/>
                <a:cs typeface="Courier New" panose="02070309020205020404" pitchFamily="49" charset="0"/>
              </a:rPr>
              <a:t>[pos];</a:t>
            </a:r>
          </a:p>
          <a:p>
            <a:r>
              <a:rPr lang="en-US" sz="1600" b="1" dirty="0">
                <a:latin typeface="Courier New" panose="02070309020205020404" pitchFamily="49" charset="0"/>
                <a:cs typeface="Courier New" panose="02070309020205020404" pitchFamily="49" charset="0"/>
              </a:rPr>
              <a:t>    </a:t>
            </a:r>
            <a:r>
              <a:rPr lang="en-US" sz="1600" b="1" dirty="0">
                <a:solidFill>
                  <a:srgbClr val="006600"/>
                </a:solidFill>
                <a:latin typeface="Courier New" panose="02070309020205020404" pitchFamily="49" charset="0"/>
                <a:cs typeface="Courier New" panose="02070309020205020404" pitchFamily="49" charset="0"/>
              </a:rPr>
              <a:t>int</a:t>
            </a:r>
            <a:r>
              <a:rPr lang="en-US" sz="1600" b="1" dirty="0">
                <a:latin typeface="Courier New" panose="02070309020205020404" pitchFamily="49" charset="0"/>
                <a:cs typeface="Courier New" panose="02070309020205020404" pitchFamily="49" charset="0"/>
              </a:rPr>
              <a:t> </a:t>
            </a:r>
            <a:r>
              <a:rPr lang="en-US" sz="1600" b="1" dirty="0" err="1">
                <a:solidFill>
                  <a:srgbClr val="FF3300"/>
                </a:solidFill>
                <a:latin typeface="Courier New" panose="02070309020205020404" pitchFamily="49" charset="0"/>
                <a:cs typeface="Courier New" panose="02070309020205020404" pitchFamily="49" charset="0"/>
              </a:rPr>
              <a:t>parm</a:t>
            </a:r>
            <a:r>
              <a:rPr lang="en-US" sz="1600" b="1" dirty="0">
                <a:latin typeface="Courier New" panose="02070309020205020404" pitchFamily="49" charset="0"/>
                <a:cs typeface="Courier New" panose="02070309020205020404" pitchFamily="49" charset="0"/>
              </a:rPr>
              <a:t> = </a:t>
            </a:r>
            <a:r>
              <a:rPr lang="en-US" sz="1600" b="1" dirty="0" err="1">
                <a:latin typeface="Courier New" panose="02070309020205020404" pitchFamily="49" charset="0"/>
                <a:cs typeface="Courier New" panose="02070309020205020404" pitchFamily="49" charset="0"/>
              </a:rPr>
              <a:t>cnstCache.parmDataStorage</a:t>
            </a:r>
            <a:r>
              <a:rPr lang="en-US" sz="1600" b="1" dirty="0">
                <a:latin typeface="Courier New" panose="02070309020205020404" pitchFamily="49" charset="0"/>
                <a:cs typeface="Courier New" panose="02070309020205020404" pitchFamily="49" charset="0"/>
              </a:rPr>
              <a:t>[pos];</a:t>
            </a:r>
          </a:p>
          <a:p>
            <a:r>
              <a:rPr lang="en-US" sz="1600" b="1" dirty="0">
                <a:latin typeface="Courier New" panose="02070309020205020404" pitchFamily="49" charset="0"/>
                <a:cs typeface="Courier New" panose="02070309020205020404" pitchFamily="49" charset="0"/>
              </a:rPr>
              <a:t>    </a:t>
            </a:r>
            <a:r>
              <a:rPr lang="en-US" sz="1600" b="1" dirty="0">
                <a:solidFill>
                  <a:srgbClr val="006600"/>
                </a:solidFill>
                <a:latin typeface="Courier New" panose="02070309020205020404" pitchFamily="49" charset="0"/>
                <a:cs typeface="Courier New" panose="02070309020205020404" pitchFamily="49" charset="0"/>
              </a:rPr>
              <a:t>int</a:t>
            </a:r>
            <a:r>
              <a:rPr lang="en-US" sz="1600" b="1" dirty="0">
                <a:latin typeface="Courier New" panose="02070309020205020404" pitchFamily="49" charset="0"/>
                <a:cs typeface="Courier New" panose="02070309020205020404" pitchFamily="49" charset="0"/>
              </a:rPr>
              <a:t> </a:t>
            </a:r>
            <a:r>
              <a:rPr lang="en-US" sz="1600" b="1" dirty="0" err="1">
                <a:solidFill>
                  <a:srgbClr val="FF3300"/>
                </a:solidFill>
                <a:latin typeface="Courier New" panose="02070309020205020404" pitchFamily="49" charset="0"/>
                <a:cs typeface="Courier New" panose="02070309020205020404" pitchFamily="49" charset="0"/>
              </a:rPr>
              <a:t>tResult</a:t>
            </a:r>
            <a:r>
              <a:rPr lang="en-US" sz="1600" b="1" dirty="0">
                <a:latin typeface="Courier New" panose="02070309020205020404" pitchFamily="49" charset="0"/>
                <a:cs typeface="Courier New" panose="02070309020205020404" pitchFamily="49" charset="0"/>
              </a:rPr>
              <a:t>;</a:t>
            </a:r>
          </a:p>
          <a:p>
            <a:r>
              <a:rPr lang="en-US" sz="1600" b="1" dirty="0">
                <a:latin typeface="Courier New" panose="02070309020205020404" pitchFamily="49" charset="0"/>
                <a:cs typeface="Courier New" panose="02070309020205020404" pitchFamily="49" charset="0"/>
              </a:rPr>
              <a:t>    &lt; … Calculate result for this thread’s </a:t>
            </a:r>
            <a:r>
              <a:rPr lang="en-US" sz="1600" b="1" dirty="0" err="1">
                <a:latin typeface="Courier New" panose="02070309020205020404" pitchFamily="49" charset="0"/>
                <a:cs typeface="Courier New" panose="02070309020205020404" pitchFamily="49" charset="0"/>
              </a:rPr>
              <a:t>xval</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parm</a:t>
            </a:r>
            <a:r>
              <a:rPr lang="en-US" sz="1600" b="1" dirty="0">
                <a:latin typeface="Courier New" panose="02070309020205020404" pitchFamily="49" charset="0"/>
                <a:cs typeface="Courier New" panose="02070309020205020404" pitchFamily="49" charset="0"/>
              </a:rPr>
              <a:t> … &gt;</a:t>
            </a:r>
          </a:p>
          <a:p>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cnstCache.pResults</a:t>
            </a:r>
            <a:r>
              <a:rPr lang="en-US" sz="1600" b="1" dirty="0">
                <a:latin typeface="Courier New" panose="02070309020205020404" pitchFamily="49" charset="0"/>
                <a:cs typeface="Courier New" panose="02070309020205020404" pitchFamily="49" charset="0"/>
              </a:rPr>
              <a:t>[pos] = </a:t>
            </a:r>
            <a:r>
              <a:rPr lang="en-US" sz="1600" b="1" dirty="0" err="1">
                <a:latin typeface="Courier New" panose="02070309020205020404" pitchFamily="49" charset="0"/>
                <a:cs typeface="Courier New" panose="02070309020205020404" pitchFamily="49" charset="0"/>
              </a:rPr>
              <a:t>tResult</a:t>
            </a:r>
            <a:r>
              <a:rPr lang="en-US" sz="1600" b="1" dirty="0">
                <a:latin typeface="Courier New" panose="02070309020205020404" pitchFamily="49" charset="0"/>
                <a:cs typeface="Courier New" panose="02070309020205020404" pitchFamily="49" charset="0"/>
              </a:rPr>
              <a:t>;</a:t>
            </a:r>
          </a:p>
          <a:p>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    </a:t>
            </a:r>
            <a:r>
              <a:rPr lang="en-US" sz="1600" b="1" dirty="0">
                <a:solidFill>
                  <a:srgbClr val="C00000"/>
                </a:solidFill>
                <a:latin typeface="Courier New" panose="02070309020205020404" pitchFamily="49" charset="0"/>
                <a:cs typeface="Courier New" panose="02070309020205020404" pitchFamily="49" charset="0"/>
              </a:rPr>
              <a:t>// Increment the counter</a:t>
            </a:r>
          </a:p>
          <a:p>
            <a:r>
              <a:rPr lang="en-US" sz="1600" b="1" dirty="0">
                <a:latin typeface="Courier New" panose="02070309020205020404" pitchFamily="49" charset="0"/>
                <a:cs typeface="Courier New" panose="02070309020205020404" pitchFamily="49" charset="0"/>
              </a:rPr>
              <a:t>    pos += </a:t>
            </a:r>
            <a:r>
              <a:rPr lang="en-US" sz="1600" b="1" dirty="0" err="1">
                <a:latin typeface="Courier New" panose="02070309020205020404" pitchFamily="49" charset="0"/>
                <a:cs typeface="Courier New" panose="02070309020205020404" pitchFamily="49" charset="0"/>
              </a:rPr>
              <a:t>blockDim.x</a:t>
            </a:r>
            <a:r>
              <a:rPr lang="en-US" sz="1600" b="1" dirty="0">
                <a:latin typeface="Courier New" panose="02070309020205020404" pitchFamily="49" charset="0"/>
                <a:cs typeface="Courier New" panose="02070309020205020404" pitchFamily="49" charset="0"/>
              </a:rPr>
              <a:t> * </a:t>
            </a:r>
            <a:r>
              <a:rPr lang="en-US" sz="1600" b="1" dirty="0" err="1">
                <a:latin typeface="Courier New" panose="02070309020205020404" pitchFamily="49" charset="0"/>
                <a:cs typeface="Courier New" panose="02070309020205020404" pitchFamily="49" charset="0"/>
              </a:rPr>
              <a:t>gridDim.x</a:t>
            </a:r>
            <a:r>
              <a:rPr lang="en-US" sz="1600" b="1" dirty="0">
                <a:latin typeface="Courier New" panose="02070309020205020404" pitchFamily="49" charset="0"/>
                <a:cs typeface="Courier New" panose="02070309020205020404" pitchFamily="49" charset="0"/>
              </a:rPr>
              <a:t>;</a:t>
            </a:r>
          </a:p>
          <a:p>
            <a:r>
              <a:rPr lang="en-US" sz="1600" b="1" dirty="0">
                <a:latin typeface="Courier New" panose="02070309020205020404" pitchFamily="49" charset="0"/>
                <a:cs typeface="Courier New" panose="02070309020205020404" pitchFamily="49" charset="0"/>
              </a:rPr>
              <a:t>  }</a:t>
            </a:r>
            <a:br>
              <a:rPr lang="en-US" sz="1600" b="1" dirty="0">
                <a:latin typeface="Courier New" panose="02070309020205020404" pitchFamily="49" charset="0"/>
                <a:cs typeface="Courier New" panose="02070309020205020404" pitchFamily="49" charset="0"/>
              </a:rPr>
            </a:br>
            <a:r>
              <a:rPr lang="en-US" sz="1600" b="1"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4428542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Rectangle 44">
            <a:extLst>
              <a:ext uri="{FF2B5EF4-FFF2-40B4-BE49-F238E27FC236}">
                <a16:creationId xmlns:a16="http://schemas.microsoft.com/office/drawing/2014/main" id="{51C42E7F-E851-4B38-9420-BADC1DA65EEF}"/>
              </a:ext>
            </a:extLst>
          </p:cNvPr>
          <p:cNvSpPr/>
          <p:nvPr/>
        </p:nvSpPr>
        <p:spPr>
          <a:xfrm>
            <a:off x="0" y="740919"/>
            <a:ext cx="797355" cy="6117081"/>
          </a:xfrm>
          <a:prstGeom prst="rect">
            <a:avLst/>
          </a:prstGeom>
          <a:gradFill flip="none" rotWithShape="1">
            <a:gsLst>
              <a:gs pos="53000">
                <a:srgbClr val="F8F8F8"/>
              </a:gs>
              <a:gs pos="0">
                <a:schemeClr val="accent1">
                  <a:lumMod val="5000"/>
                  <a:lumOff val="95000"/>
                </a:schemeClr>
              </a:gs>
              <a:gs pos="74000">
                <a:schemeClr val="bg1">
                  <a:lumMod val="85000"/>
                </a:schemeClr>
              </a:gs>
              <a:gs pos="87000">
                <a:schemeClr val="bg1">
                  <a:lumMod val="65000"/>
                </a:schemeClr>
              </a:gs>
              <a:gs pos="100000">
                <a:schemeClr val="tx1">
                  <a:lumMod val="65000"/>
                  <a:lumOff val="3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7" name="Straight Connector 36">
            <a:extLst>
              <a:ext uri="{FF2B5EF4-FFF2-40B4-BE49-F238E27FC236}">
                <a16:creationId xmlns:a16="http://schemas.microsoft.com/office/drawing/2014/main" id="{BAC73C27-546A-41D3-BF8E-9CD6F31716B9}"/>
              </a:ext>
            </a:extLst>
          </p:cNvPr>
          <p:cNvCxnSpPr>
            <a:cxnSpLocks/>
          </p:cNvCxnSpPr>
          <p:nvPr/>
        </p:nvCxnSpPr>
        <p:spPr>
          <a:xfrm flipV="1">
            <a:off x="169377" y="6003241"/>
            <a:ext cx="231648" cy="441450"/>
          </a:xfrm>
          <a:prstGeom prst="line">
            <a:avLst/>
          </a:prstGeom>
          <a:ln w="50800">
            <a:solidFill>
              <a:srgbClr val="C00000"/>
            </a:solidFill>
          </a:ln>
        </p:spPr>
        <p:style>
          <a:lnRef idx="1">
            <a:schemeClr val="accent1"/>
          </a:lnRef>
          <a:fillRef idx="0">
            <a:schemeClr val="accent1"/>
          </a:fillRef>
          <a:effectRef idx="0">
            <a:schemeClr val="accent1"/>
          </a:effectRef>
          <a:fontRef idx="minor">
            <a:schemeClr val="tx1"/>
          </a:fontRef>
        </p:style>
      </p:cxnSp>
      <p:sp>
        <p:nvSpPr>
          <p:cNvPr id="36" name="Rectangle 35">
            <a:extLst>
              <a:ext uri="{FF2B5EF4-FFF2-40B4-BE49-F238E27FC236}">
                <a16:creationId xmlns:a16="http://schemas.microsoft.com/office/drawing/2014/main" id="{CC0E87D6-3853-43CF-BD22-AA9B8BE17AF0}"/>
              </a:ext>
            </a:extLst>
          </p:cNvPr>
          <p:cNvSpPr/>
          <p:nvPr/>
        </p:nvSpPr>
        <p:spPr>
          <a:xfrm>
            <a:off x="0" y="0"/>
            <a:ext cx="12192000" cy="732360"/>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32" name="Straight Connector 31">
            <a:extLst>
              <a:ext uri="{FF2B5EF4-FFF2-40B4-BE49-F238E27FC236}">
                <a16:creationId xmlns:a16="http://schemas.microsoft.com/office/drawing/2014/main" id="{EF2E25AE-155A-4FD0-AE8A-33DAD5B7F27B}"/>
              </a:ext>
            </a:extLst>
          </p:cNvPr>
          <p:cNvCxnSpPr>
            <a:cxnSpLocks/>
          </p:cNvCxnSpPr>
          <p:nvPr/>
        </p:nvCxnSpPr>
        <p:spPr>
          <a:xfrm flipH="1">
            <a:off x="346161" y="4555544"/>
            <a:ext cx="192024" cy="585620"/>
          </a:xfrm>
          <a:prstGeom prst="line">
            <a:avLst/>
          </a:prstGeom>
          <a:ln w="50800">
            <a:solidFill>
              <a:srgbClr val="C03030"/>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299B5755-A4CF-45CE-9D3B-3473956939B5}"/>
              </a:ext>
            </a:extLst>
          </p:cNvPr>
          <p:cNvCxnSpPr>
            <a:cxnSpLocks/>
          </p:cNvCxnSpPr>
          <p:nvPr/>
        </p:nvCxnSpPr>
        <p:spPr>
          <a:xfrm flipH="1" flipV="1">
            <a:off x="218145" y="4231666"/>
            <a:ext cx="320040" cy="323879"/>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C5A825A3-411E-4AA6-AA41-DAD4964349A1}"/>
              </a:ext>
            </a:extLst>
          </p:cNvPr>
          <p:cNvCxnSpPr>
            <a:cxnSpLocks/>
          </p:cNvCxnSpPr>
          <p:nvPr/>
        </p:nvCxnSpPr>
        <p:spPr>
          <a:xfrm>
            <a:off x="337535" y="2738501"/>
            <a:ext cx="154930" cy="428650"/>
          </a:xfrm>
          <a:prstGeom prst="line">
            <a:avLst/>
          </a:prstGeom>
          <a:ln w="508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52897E4E-595E-4723-9A8E-297839228063}"/>
              </a:ext>
            </a:extLst>
          </p:cNvPr>
          <p:cNvCxnSpPr>
            <a:cxnSpLocks/>
          </p:cNvCxnSpPr>
          <p:nvPr/>
        </p:nvCxnSpPr>
        <p:spPr>
          <a:xfrm flipV="1">
            <a:off x="346161" y="1610156"/>
            <a:ext cx="137160" cy="1129795"/>
          </a:xfrm>
          <a:prstGeom prst="line">
            <a:avLst/>
          </a:prstGeom>
          <a:ln w="508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8120E335-EFB1-4FED-809F-B2674E4F3BED}"/>
              </a:ext>
            </a:extLst>
          </p:cNvPr>
          <p:cNvCxnSpPr>
            <a:cxnSpLocks/>
          </p:cNvCxnSpPr>
          <p:nvPr/>
        </p:nvCxnSpPr>
        <p:spPr>
          <a:xfrm flipH="1">
            <a:off x="238262" y="331597"/>
            <a:ext cx="162763" cy="590658"/>
          </a:xfrm>
          <a:prstGeom prst="line">
            <a:avLst/>
          </a:prstGeom>
          <a:ln w="508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EC160D49-4460-4FB0-A5F9-8D69EA7296FD}"/>
              </a:ext>
            </a:extLst>
          </p:cNvPr>
          <p:cNvCxnSpPr/>
          <p:nvPr/>
        </p:nvCxnSpPr>
        <p:spPr>
          <a:xfrm>
            <a:off x="218145" y="3647747"/>
            <a:ext cx="0" cy="585620"/>
          </a:xfrm>
          <a:prstGeom prst="line">
            <a:avLst/>
          </a:prstGeom>
          <a:ln w="508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Oval 3">
            <a:extLst>
              <a:ext uri="{FF2B5EF4-FFF2-40B4-BE49-F238E27FC236}">
                <a16:creationId xmlns:a16="http://schemas.microsoft.com/office/drawing/2014/main" id="{5DEDA155-4A98-47E4-8298-39D501DD93DD}"/>
              </a:ext>
            </a:extLst>
          </p:cNvPr>
          <p:cNvSpPr/>
          <p:nvPr/>
        </p:nvSpPr>
        <p:spPr>
          <a:xfrm>
            <a:off x="172425" y="4958284"/>
            <a:ext cx="365760" cy="365760"/>
          </a:xfrm>
          <a:prstGeom prst="ellipse">
            <a:avLst/>
          </a:prstGeom>
          <a:solidFill>
            <a:schemeClr val="bg1"/>
          </a:solidFill>
          <a:ln w="508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F209015A-B102-4639-8231-44878B6175EF}"/>
              </a:ext>
            </a:extLst>
          </p:cNvPr>
          <p:cNvSpPr/>
          <p:nvPr/>
        </p:nvSpPr>
        <p:spPr>
          <a:xfrm>
            <a:off x="401025" y="4418384"/>
            <a:ext cx="274320" cy="274320"/>
          </a:xfrm>
          <a:prstGeom prst="ellipse">
            <a:avLst/>
          </a:prstGeom>
          <a:solidFill>
            <a:schemeClr val="bg1"/>
          </a:solidFill>
          <a:ln w="508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CF2422C9-557C-4A73-8027-1390FD580816}"/>
              </a:ext>
            </a:extLst>
          </p:cNvPr>
          <p:cNvSpPr/>
          <p:nvPr/>
        </p:nvSpPr>
        <p:spPr>
          <a:xfrm>
            <a:off x="35265" y="3464867"/>
            <a:ext cx="365760" cy="365760"/>
          </a:xfrm>
          <a:prstGeom prst="ellipse">
            <a:avLst/>
          </a:prstGeom>
          <a:solidFill>
            <a:schemeClr val="bg1"/>
          </a:solidFill>
          <a:ln w="508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7AEAF6BE-9876-48ED-92C2-C14C93CF0A93}"/>
              </a:ext>
            </a:extLst>
          </p:cNvPr>
          <p:cNvSpPr/>
          <p:nvPr/>
        </p:nvSpPr>
        <p:spPr>
          <a:xfrm>
            <a:off x="80985" y="4096207"/>
            <a:ext cx="274320" cy="274320"/>
          </a:xfrm>
          <a:prstGeom prst="ellipse">
            <a:avLst/>
          </a:prstGeom>
          <a:solidFill>
            <a:schemeClr val="bg1"/>
          </a:solidFill>
          <a:ln w="508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7E403321-42C1-4DBA-97CF-2441E18221CB}"/>
              </a:ext>
            </a:extLst>
          </p:cNvPr>
          <p:cNvSpPr/>
          <p:nvPr/>
        </p:nvSpPr>
        <p:spPr>
          <a:xfrm>
            <a:off x="218145" y="5820361"/>
            <a:ext cx="365760" cy="365760"/>
          </a:xfrm>
          <a:prstGeom prst="ellipse">
            <a:avLst/>
          </a:prstGeom>
          <a:solidFill>
            <a:schemeClr val="bg1"/>
          </a:solid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C81BC523-F50A-4DF5-9124-8B077DA66C15}"/>
              </a:ext>
            </a:extLst>
          </p:cNvPr>
          <p:cNvSpPr/>
          <p:nvPr/>
        </p:nvSpPr>
        <p:spPr>
          <a:xfrm>
            <a:off x="309585" y="2988109"/>
            <a:ext cx="365760" cy="365760"/>
          </a:xfrm>
          <a:prstGeom prst="ellipse">
            <a:avLst/>
          </a:prstGeom>
          <a:solidFill>
            <a:schemeClr val="bg1"/>
          </a:solidFill>
          <a:ln w="508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E1E4DEDA-EE15-4C41-85EB-3F0942FCB3C9}"/>
              </a:ext>
            </a:extLst>
          </p:cNvPr>
          <p:cNvSpPr/>
          <p:nvPr/>
        </p:nvSpPr>
        <p:spPr>
          <a:xfrm>
            <a:off x="35265" y="6316678"/>
            <a:ext cx="274320" cy="274320"/>
          </a:xfrm>
          <a:prstGeom prst="ellipse">
            <a:avLst/>
          </a:prstGeom>
          <a:solidFill>
            <a:schemeClr val="bg1"/>
          </a:solidFill>
          <a:ln w="50800">
            <a:solidFill>
              <a:srgbClr val="C0303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DE9DCABC-86A7-46E1-9F8C-D2E3E355A219}"/>
              </a:ext>
            </a:extLst>
          </p:cNvPr>
          <p:cNvSpPr/>
          <p:nvPr/>
        </p:nvSpPr>
        <p:spPr>
          <a:xfrm>
            <a:off x="200375" y="2602790"/>
            <a:ext cx="274320" cy="274320"/>
          </a:xfrm>
          <a:prstGeom prst="ellipse">
            <a:avLst/>
          </a:prstGeom>
          <a:solidFill>
            <a:schemeClr val="bg1"/>
          </a:solid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6C036295-9582-4E62-8485-D2055A7E88D2}"/>
              </a:ext>
            </a:extLst>
          </p:cNvPr>
          <p:cNvSpPr/>
          <p:nvPr/>
        </p:nvSpPr>
        <p:spPr>
          <a:xfrm>
            <a:off x="346161" y="1501220"/>
            <a:ext cx="274320" cy="274320"/>
          </a:xfrm>
          <a:prstGeom prst="ellipse">
            <a:avLst/>
          </a:prstGeom>
          <a:solidFill>
            <a:schemeClr val="bg1"/>
          </a:solidFill>
          <a:ln w="508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7D3BEE45-6977-41DD-A08B-CE6EA47B4858}"/>
              </a:ext>
            </a:extLst>
          </p:cNvPr>
          <p:cNvSpPr/>
          <p:nvPr/>
        </p:nvSpPr>
        <p:spPr>
          <a:xfrm>
            <a:off x="55382" y="740919"/>
            <a:ext cx="365760" cy="365760"/>
          </a:xfrm>
          <a:prstGeom prst="ellipse">
            <a:avLst/>
          </a:prstGeom>
          <a:solidFill>
            <a:schemeClr val="bg1"/>
          </a:solidFill>
          <a:ln w="508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47CE10C9-59E9-4A41-9542-252AE82B7444}"/>
              </a:ext>
            </a:extLst>
          </p:cNvPr>
          <p:cNvSpPr/>
          <p:nvPr/>
        </p:nvSpPr>
        <p:spPr>
          <a:xfrm>
            <a:off x="268559" y="194437"/>
            <a:ext cx="274320" cy="274320"/>
          </a:xfrm>
          <a:prstGeom prst="ellipse">
            <a:avLst/>
          </a:prstGeom>
          <a:solidFill>
            <a:schemeClr val="bg1"/>
          </a:solidFill>
          <a:ln w="50800">
            <a:solidFill>
              <a:srgbClr val="C0303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2" name="Straight Connector 41">
            <a:extLst>
              <a:ext uri="{FF2B5EF4-FFF2-40B4-BE49-F238E27FC236}">
                <a16:creationId xmlns:a16="http://schemas.microsoft.com/office/drawing/2014/main" id="{2D197DFE-8E31-4A21-8222-EA470AD28F57}"/>
              </a:ext>
            </a:extLst>
          </p:cNvPr>
          <p:cNvCxnSpPr>
            <a:cxnSpLocks/>
          </p:cNvCxnSpPr>
          <p:nvPr/>
        </p:nvCxnSpPr>
        <p:spPr>
          <a:xfrm>
            <a:off x="797357" y="194437"/>
            <a:ext cx="0" cy="6663563"/>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46" name="TextBox 45">
            <a:extLst>
              <a:ext uri="{FF2B5EF4-FFF2-40B4-BE49-F238E27FC236}">
                <a16:creationId xmlns:a16="http://schemas.microsoft.com/office/drawing/2014/main" id="{F93BF510-801A-4467-8898-79391576320D}"/>
              </a:ext>
            </a:extLst>
          </p:cNvPr>
          <p:cNvSpPr txBox="1"/>
          <p:nvPr/>
        </p:nvSpPr>
        <p:spPr>
          <a:xfrm>
            <a:off x="852737" y="-49319"/>
            <a:ext cx="7243843" cy="830997"/>
          </a:xfrm>
          <a:prstGeom prst="rect">
            <a:avLst/>
          </a:prstGeom>
          <a:noFill/>
        </p:spPr>
        <p:txBody>
          <a:bodyPr wrap="none" rtlCol="0">
            <a:spAutoFit/>
          </a:bodyPr>
          <a:lstStyle/>
          <a:p>
            <a:r>
              <a:rPr lang="en-US" sz="4800" dirty="0">
                <a:solidFill>
                  <a:schemeClr val="bg1"/>
                </a:solidFill>
              </a:rPr>
              <a:t>Keeping Each SMP Occupied</a:t>
            </a:r>
          </a:p>
        </p:txBody>
      </p:sp>
      <p:sp>
        <p:nvSpPr>
          <p:cNvPr id="47" name="Rectangle 21">
            <a:extLst>
              <a:ext uri="{FF2B5EF4-FFF2-40B4-BE49-F238E27FC236}">
                <a16:creationId xmlns:a16="http://schemas.microsoft.com/office/drawing/2014/main" id="{61C06344-2603-4D46-8964-26B1AB807D83}"/>
              </a:ext>
            </a:extLst>
          </p:cNvPr>
          <p:cNvSpPr>
            <a:spLocks noChangeArrowheads="1"/>
          </p:cNvSpPr>
          <p:nvPr/>
        </p:nvSpPr>
        <p:spPr bwMode="auto">
          <a:xfrm>
            <a:off x="875719" y="787305"/>
            <a:ext cx="10872935" cy="2677562"/>
          </a:xfrm>
          <a:prstGeom prst="rect">
            <a:avLst/>
          </a:prstGeom>
          <a:noFill/>
          <a:ln>
            <a:noFill/>
          </a:ln>
        </p:spPr>
        <p:txBody>
          <a:bodyPr/>
          <a:lstStyle/>
          <a:p>
            <a:pPr marL="342900" indent="-342900">
              <a:spcBef>
                <a:spcPct val="20000"/>
              </a:spcBef>
              <a:buFontTx/>
              <a:buChar char="•"/>
            </a:pPr>
            <a:r>
              <a:rPr lang="en-US" sz="2400" dirty="0">
                <a:latin typeface="Calibri" panose="020F0502020204030204" pitchFamily="34" charset="0"/>
                <a:cs typeface="Calibri" panose="020F0502020204030204" pitchFamily="34" charset="0"/>
              </a:rPr>
              <a:t>This works as long as the individual calculations are uniform.  But, what if some calculations are more expensive than others?</a:t>
            </a:r>
          </a:p>
          <a:p>
            <a:pPr marL="342900" indent="-342900">
              <a:spcBef>
                <a:spcPct val="20000"/>
              </a:spcBef>
              <a:buFontTx/>
              <a:buChar char="•"/>
            </a:pPr>
            <a:r>
              <a:rPr lang="en-US" sz="2400" dirty="0">
                <a:latin typeface="Calibri" panose="020F0502020204030204" pitchFamily="34" charset="0"/>
                <a:cs typeface="Calibri" panose="020F0502020204030204" pitchFamily="34" charset="0"/>
              </a:rPr>
              <a:t>Strategy Three: use a global variable, pre-initialized and accessible to all blocks, to track progress of the grid as a whole through the problem.</a:t>
            </a:r>
          </a:p>
          <a:p>
            <a:pPr marL="800100" lvl="1" indent="-342900">
              <a:spcBef>
                <a:spcPct val="20000"/>
              </a:spcBef>
              <a:buFontTx/>
              <a:buChar char="•"/>
            </a:pPr>
            <a:r>
              <a:rPr lang="en-US" sz="2400" dirty="0">
                <a:latin typeface="Calibri" panose="020F0502020204030204" pitchFamily="34" charset="0"/>
                <a:cs typeface="Calibri" panose="020F0502020204030204" pitchFamily="34" charset="0"/>
              </a:rPr>
              <a:t>Each block will do one batch of calculations, increment the global counter to get its next batch, then increment its threads’ local counters and do another batch</a:t>
            </a:r>
          </a:p>
          <a:p>
            <a:pPr marL="342900" indent="-342900">
              <a:spcBef>
                <a:spcPct val="20000"/>
              </a:spcBef>
              <a:buFontTx/>
              <a:buChar char="•"/>
            </a:pPr>
            <a:r>
              <a:rPr lang="en-US" sz="2400" dirty="0">
                <a:latin typeface="Calibri" panose="020F0502020204030204" pitchFamily="34" charset="0"/>
                <a:cs typeface="Calibri" panose="020F0502020204030204" pitchFamily="34" charset="0"/>
              </a:rPr>
              <a:t>That will work as long as each batch’s calculations are of consistent size.  But, what if calculations are only consistent in chunks of 32 at a time?</a:t>
            </a:r>
          </a:p>
          <a:p>
            <a:pPr marL="342900" indent="-342900">
              <a:spcBef>
                <a:spcPct val="20000"/>
              </a:spcBef>
              <a:buFontTx/>
              <a:buChar char="•"/>
            </a:pPr>
            <a:r>
              <a:rPr lang="en-US" sz="2400" dirty="0">
                <a:latin typeface="Calibri" panose="020F0502020204030204" pitchFamily="34" charset="0"/>
                <a:cs typeface="Calibri" panose="020F0502020204030204" pitchFamily="34" charset="0"/>
              </a:rPr>
              <a:t>Strategy Four: use the same global variable but have each warp (32 threads) increment it independently.</a:t>
            </a:r>
          </a:p>
          <a:p>
            <a:pPr marL="800100" lvl="1" indent="-342900">
              <a:spcBef>
                <a:spcPct val="20000"/>
              </a:spcBef>
              <a:buFontTx/>
              <a:buChar char="•"/>
            </a:pPr>
            <a:r>
              <a:rPr lang="en-US" sz="2400" dirty="0">
                <a:latin typeface="Calibri" panose="020F0502020204030204" pitchFamily="34" charset="0"/>
                <a:cs typeface="Calibri" panose="020F0502020204030204" pitchFamily="34" charset="0"/>
              </a:rPr>
              <a:t>We could also use Strategy Three and make each block 32 threads, but there may be overhead or other considerations that make us want blocks to be bigger than that.</a:t>
            </a:r>
          </a:p>
          <a:p>
            <a:pPr>
              <a:spcBef>
                <a:spcPct val="20000"/>
              </a:spcBef>
            </a:pPr>
            <a:endParaRPr lang="en-US" sz="2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6495159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Rectangle 44">
            <a:extLst>
              <a:ext uri="{FF2B5EF4-FFF2-40B4-BE49-F238E27FC236}">
                <a16:creationId xmlns:a16="http://schemas.microsoft.com/office/drawing/2014/main" id="{51C42E7F-E851-4B38-9420-BADC1DA65EEF}"/>
              </a:ext>
            </a:extLst>
          </p:cNvPr>
          <p:cNvSpPr/>
          <p:nvPr/>
        </p:nvSpPr>
        <p:spPr>
          <a:xfrm>
            <a:off x="0" y="740919"/>
            <a:ext cx="797355" cy="6117081"/>
          </a:xfrm>
          <a:prstGeom prst="rect">
            <a:avLst/>
          </a:prstGeom>
          <a:gradFill flip="none" rotWithShape="1">
            <a:gsLst>
              <a:gs pos="53000">
                <a:srgbClr val="F8F8F8"/>
              </a:gs>
              <a:gs pos="0">
                <a:schemeClr val="accent1">
                  <a:lumMod val="5000"/>
                  <a:lumOff val="95000"/>
                </a:schemeClr>
              </a:gs>
              <a:gs pos="74000">
                <a:schemeClr val="bg1">
                  <a:lumMod val="85000"/>
                </a:schemeClr>
              </a:gs>
              <a:gs pos="87000">
                <a:schemeClr val="bg1">
                  <a:lumMod val="65000"/>
                </a:schemeClr>
              </a:gs>
              <a:gs pos="100000">
                <a:schemeClr val="tx1">
                  <a:lumMod val="65000"/>
                  <a:lumOff val="3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7" name="Straight Connector 36">
            <a:extLst>
              <a:ext uri="{FF2B5EF4-FFF2-40B4-BE49-F238E27FC236}">
                <a16:creationId xmlns:a16="http://schemas.microsoft.com/office/drawing/2014/main" id="{BAC73C27-546A-41D3-BF8E-9CD6F31716B9}"/>
              </a:ext>
            </a:extLst>
          </p:cNvPr>
          <p:cNvCxnSpPr>
            <a:cxnSpLocks/>
          </p:cNvCxnSpPr>
          <p:nvPr/>
        </p:nvCxnSpPr>
        <p:spPr>
          <a:xfrm flipV="1">
            <a:off x="169377" y="6003241"/>
            <a:ext cx="231648" cy="441450"/>
          </a:xfrm>
          <a:prstGeom prst="line">
            <a:avLst/>
          </a:prstGeom>
          <a:ln w="50800">
            <a:solidFill>
              <a:srgbClr val="C00000"/>
            </a:solidFill>
          </a:ln>
        </p:spPr>
        <p:style>
          <a:lnRef idx="1">
            <a:schemeClr val="accent1"/>
          </a:lnRef>
          <a:fillRef idx="0">
            <a:schemeClr val="accent1"/>
          </a:fillRef>
          <a:effectRef idx="0">
            <a:schemeClr val="accent1"/>
          </a:effectRef>
          <a:fontRef idx="minor">
            <a:schemeClr val="tx1"/>
          </a:fontRef>
        </p:style>
      </p:cxnSp>
      <p:sp>
        <p:nvSpPr>
          <p:cNvPr id="36" name="Rectangle 35">
            <a:extLst>
              <a:ext uri="{FF2B5EF4-FFF2-40B4-BE49-F238E27FC236}">
                <a16:creationId xmlns:a16="http://schemas.microsoft.com/office/drawing/2014/main" id="{CC0E87D6-3853-43CF-BD22-AA9B8BE17AF0}"/>
              </a:ext>
            </a:extLst>
          </p:cNvPr>
          <p:cNvSpPr/>
          <p:nvPr/>
        </p:nvSpPr>
        <p:spPr>
          <a:xfrm>
            <a:off x="0" y="0"/>
            <a:ext cx="12192000" cy="732360"/>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32" name="Straight Connector 31">
            <a:extLst>
              <a:ext uri="{FF2B5EF4-FFF2-40B4-BE49-F238E27FC236}">
                <a16:creationId xmlns:a16="http://schemas.microsoft.com/office/drawing/2014/main" id="{EF2E25AE-155A-4FD0-AE8A-33DAD5B7F27B}"/>
              </a:ext>
            </a:extLst>
          </p:cNvPr>
          <p:cNvCxnSpPr>
            <a:cxnSpLocks/>
          </p:cNvCxnSpPr>
          <p:nvPr/>
        </p:nvCxnSpPr>
        <p:spPr>
          <a:xfrm flipH="1">
            <a:off x="346161" y="4555544"/>
            <a:ext cx="192024" cy="585620"/>
          </a:xfrm>
          <a:prstGeom prst="line">
            <a:avLst/>
          </a:prstGeom>
          <a:ln w="50800">
            <a:solidFill>
              <a:srgbClr val="C03030"/>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299B5755-A4CF-45CE-9D3B-3473956939B5}"/>
              </a:ext>
            </a:extLst>
          </p:cNvPr>
          <p:cNvCxnSpPr>
            <a:cxnSpLocks/>
          </p:cNvCxnSpPr>
          <p:nvPr/>
        </p:nvCxnSpPr>
        <p:spPr>
          <a:xfrm flipH="1" flipV="1">
            <a:off x="218145" y="4231666"/>
            <a:ext cx="320040" cy="323879"/>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C5A825A3-411E-4AA6-AA41-DAD4964349A1}"/>
              </a:ext>
            </a:extLst>
          </p:cNvPr>
          <p:cNvCxnSpPr>
            <a:cxnSpLocks/>
          </p:cNvCxnSpPr>
          <p:nvPr/>
        </p:nvCxnSpPr>
        <p:spPr>
          <a:xfrm>
            <a:off x="337535" y="2738501"/>
            <a:ext cx="154930" cy="428650"/>
          </a:xfrm>
          <a:prstGeom prst="line">
            <a:avLst/>
          </a:prstGeom>
          <a:ln w="508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52897E4E-595E-4723-9A8E-297839228063}"/>
              </a:ext>
            </a:extLst>
          </p:cNvPr>
          <p:cNvCxnSpPr>
            <a:cxnSpLocks/>
          </p:cNvCxnSpPr>
          <p:nvPr/>
        </p:nvCxnSpPr>
        <p:spPr>
          <a:xfrm flipV="1">
            <a:off x="346161" y="1610156"/>
            <a:ext cx="137160" cy="1129795"/>
          </a:xfrm>
          <a:prstGeom prst="line">
            <a:avLst/>
          </a:prstGeom>
          <a:ln w="508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8120E335-EFB1-4FED-809F-B2674E4F3BED}"/>
              </a:ext>
            </a:extLst>
          </p:cNvPr>
          <p:cNvCxnSpPr>
            <a:cxnSpLocks/>
          </p:cNvCxnSpPr>
          <p:nvPr/>
        </p:nvCxnSpPr>
        <p:spPr>
          <a:xfrm flipH="1">
            <a:off x="238262" y="331597"/>
            <a:ext cx="162763" cy="590658"/>
          </a:xfrm>
          <a:prstGeom prst="line">
            <a:avLst/>
          </a:prstGeom>
          <a:ln w="508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EC160D49-4460-4FB0-A5F9-8D69EA7296FD}"/>
              </a:ext>
            </a:extLst>
          </p:cNvPr>
          <p:cNvCxnSpPr/>
          <p:nvPr/>
        </p:nvCxnSpPr>
        <p:spPr>
          <a:xfrm>
            <a:off x="218145" y="3647747"/>
            <a:ext cx="0" cy="585620"/>
          </a:xfrm>
          <a:prstGeom prst="line">
            <a:avLst/>
          </a:prstGeom>
          <a:ln w="508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Oval 3">
            <a:extLst>
              <a:ext uri="{FF2B5EF4-FFF2-40B4-BE49-F238E27FC236}">
                <a16:creationId xmlns:a16="http://schemas.microsoft.com/office/drawing/2014/main" id="{5DEDA155-4A98-47E4-8298-39D501DD93DD}"/>
              </a:ext>
            </a:extLst>
          </p:cNvPr>
          <p:cNvSpPr/>
          <p:nvPr/>
        </p:nvSpPr>
        <p:spPr>
          <a:xfrm>
            <a:off x="172425" y="4958284"/>
            <a:ext cx="365760" cy="365760"/>
          </a:xfrm>
          <a:prstGeom prst="ellipse">
            <a:avLst/>
          </a:prstGeom>
          <a:solidFill>
            <a:schemeClr val="bg1"/>
          </a:solidFill>
          <a:ln w="508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F209015A-B102-4639-8231-44878B6175EF}"/>
              </a:ext>
            </a:extLst>
          </p:cNvPr>
          <p:cNvSpPr/>
          <p:nvPr/>
        </p:nvSpPr>
        <p:spPr>
          <a:xfrm>
            <a:off x="401025" y="4418384"/>
            <a:ext cx="274320" cy="274320"/>
          </a:xfrm>
          <a:prstGeom prst="ellipse">
            <a:avLst/>
          </a:prstGeom>
          <a:solidFill>
            <a:schemeClr val="bg1"/>
          </a:solidFill>
          <a:ln w="508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CF2422C9-557C-4A73-8027-1390FD580816}"/>
              </a:ext>
            </a:extLst>
          </p:cNvPr>
          <p:cNvSpPr/>
          <p:nvPr/>
        </p:nvSpPr>
        <p:spPr>
          <a:xfrm>
            <a:off x="35265" y="3464867"/>
            <a:ext cx="365760" cy="365760"/>
          </a:xfrm>
          <a:prstGeom prst="ellipse">
            <a:avLst/>
          </a:prstGeom>
          <a:solidFill>
            <a:schemeClr val="bg1"/>
          </a:solidFill>
          <a:ln w="508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7AEAF6BE-9876-48ED-92C2-C14C93CF0A93}"/>
              </a:ext>
            </a:extLst>
          </p:cNvPr>
          <p:cNvSpPr/>
          <p:nvPr/>
        </p:nvSpPr>
        <p:spPr>
          <a:xfrm>
            <a:off x="80985" y="4096207"/>
            <a:ext cx="274320" cy="274320"/>
          </a:xfrm>
          <a:prstGeom prst="ellipse">
            <a:avLst/>
          </a:prstGeom>
          <a:solidFill>
            <a:schemeClr val="bg1"/>
          </a:solidFill>
          <a:ln w="508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7E403321-42C1-4DBA-97CF-2441E18221CB}"/>
              </a:ext>
            </a:extLst>
          </p:cNvPr>
          <p:cNvSpPr/>
          <p:nvPr/>
        </p:nvSpPr>
        <p:spPr>
          <a:xfrm>
            <a:off x="218145" y="5820361"/>
            <a:ext cx="365760" cy="365760"/>
          </a:xfrm>
          <a:prstGeom prst="ellipse">
            <a:avLst/>
          </a:prstGeom>
          <a:solidFill>
            <a:schemeClr val="bg1"/>
          </a:solid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C81BC523-F50A-4DF5-9124-8B077DA66C15}"/>
              </a:ext>
            </a:extLst>
          </p:cNvPr>
          <p:cNvSpPr/>
          <p:nvPr/>
        </p:nvSpPr>
        <p:spPr>
          <a:xfrm>
            <a:off x="309585" y="2988109"/>
            <a:ext cx="365760" cy="365760"/>
          </a:xfrm>
          <a:prstGeom prst="ellipse">
            <a:avLst/>
          </a:prstGeom>
          <a:solidFill>
            <a:schemeClr val="bg1"/>
          </a:solidFill>
          <a:ln w="508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E1E4DEDA-EE15-4C41-85EB-3F0942FCB3C9}"/>
              </a:ext>
            </a:extLst>
          </p:cNvPr>
          <p:cNvSpPr/>
          <p:nvPr/>
        </p:nvSpPr>
        <p:spPr>
          <a:xfrm>
            <a:off x="35265" y="6316678"/>
            <a:ext cx="274320" cy="274320"/>
          </a:xfrm>
          <a:prstGeom prst="ellipse">
            <a:avLst/>
          </a:prstGeom>
          <a:solidFill>
            <a:schemeClr val="bg1"/>
          </a:solidFill>
          <a:ln w="50800">
            <a:solidFill>
              <a:srgbClr val="C0303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DE9DCABC-86A7-46E1-9F8C-D2E3E355A219}"/>
              </a:ext>
            </a:extLst>
          </p:cNvPr>
          <p:cNvSpPr/>
          <p:nvPr/>
        </p:nvSpPr>
        <p:spPr>
          <a:xfrm>
            <a:off x="200375" y="2602790"/>
            <a:ext cx="274320" cy="274320"/>
          </a:xfrm>
          <a:prstGeom prst="ellipse">
            <a:avLst/>
          </a:prstGeom>
          <a:solidFill>
            <a:schemeClr val="bg1"/>
          </a:solid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6C036295-9582-4E62-8485-D2055A7E88D2}"/>
              </a:ext>
            </a:extLst>
          </p:cNvPr>
          <p:cNvSpPr/>
          <p:nvPr/>
        </p:nvSpPr>
        <p:spPr>
          <a:xfrm>
            <a:off x="346161" y="1501220"/>
            <a:ext cx="274320" cy="274320"/>
          </a:xfrm>
          <a:prstGeom prst="ellipse">
            <a:avLst/>
          </a:prstGeom>
          <a:solidFill>
            <a:schemeClr val="bg1"/>
          </a:solidFill>
          <a:ln w="508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7D3BEE45-6977-41DD-A08B-CE6EA47B4858}"/>
              </a:ext>
            </a:extLst>
          </p:cNvPr>
          <p:cNvSpPr/>
          <p:nvPr/>
        </p:nvSpPr>
        <p:spPr>
          <a:xfrm>
            <a:off x="55382" y="740919"/>
            <a:ext cx="365760" cy="365760"/>
          </a:xfrm>
          <a:prstGeom prst="ellipse">
            <a:avLst/>
          </a:prstGeom>
          <a:solidFill>
            <a:schemeClr val="bg1"/>
          </a:solidFill>
          <a:ln w="508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47CE10C9-59E9-4A41-9542-252AE82B7444}"/>
              </a:ext>
            </a:extLst>
          </p:cNvPr>
          <p:cNvSpPr/>
          <p:nvPr/>
        </p:nvSpPr>
        <p:spPr>
          <a:xfrm>
            <a:off x="268559" y="194437"/>
            <a:ext cx="274320" cy="274320"/>
          </a:xfrm>
          <a:prstGeom prst="ellipse">
            <a:avLst/>
          </a:prstGeom>
          <a:solidFill>
            <a:schemeClr val="bg1"/>
          </a:solidFill>
          <a:ln w="50800">
            <a:solidFill>
              <a:srgbClr val="C0303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2" name="Straight Connector 41">
            <a:extLst>
              <a:ext uri="{FF2B5EF4-FFF2-40B4-BE49-F238E27FC236}">
                <a16:creationId xmlns:a16="http://schemas.microsoft.com/office/drawing/2014/main" id="{2D197DFE-8E31-4A21-8222-EA470AD28F57}"/>
              </a:ext>
            </a:extLst>
          </p:cNvPr>
          <p:cNvCxnSpPr>
            <a:cxnSpLocks/>
          </p:cNvCxnSpPr>
          <p:nvPr/>
        </p:nvCxnSpPr>
        <p:spPr>
          <a:xfrm>
            <a:off x="797357" y="194437"/>
            <a:ext cx="0" cy="6663563"/>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46" name="TextBox 45">
            <a:extLst>
              <a:ext uri="{FF2B5EF4-FFF2-40B4-BE49-F238E27FC236}">
                <a16:creationId xmlns:a16="http://schemas.microsoft.com/office/drawing/2014/main" id="{F93BF510-801A-4467-8898-79391576320D}"/>
              </a:ext>
            </a:extLst>
          </p:cNvPr>
          <p:cNvSpPr txBox="1"/>
          <p:nvPr/>
        </p:nvSpPr>
        <p:spPr>
          <a:xfrm>
            <a:off x="852737" y="-49319"/>
            <a:ext cx="8613063" cy="830997"/>
          </a:xfrm>
          <a:prstGeom prst="rect">
            <a:avLst/>
          </a:prstGeom>
          <a:noFill/>
        </p:spPr>
        <p:txBody>
          <a:bodyPr wrap="none" rtlCol="0">
            <a:spAutoFit/>
          </a:bodyPr>
          <a:lstStyle/>
          <a:p>
            <a:r>
              <a:rPr lang="en-US" sz="4800" dirty="0">
                <a:solidFill>
                  <a:schemeClr val="bg1"/>
                </a:solidFill>
              </a:rPr>
              <a:t>Strategy Three: Blocks Coordinate</a:t>
            </a:r>
          </a:p>
        </p:txBody>
      </p:sp>
      <p:sp>
        <p:nvSpPr>
          <p:cNvPr id="2" name="TextBox 1">
            <a:extLst>
              <a:ext uri="{FF2B5EF4-FFF2-40B4-BE49-F238E27FC236}">
                <a16:creationId xmlns:a16="http://schemas.microsoft.com/office/drawing/2014/main" id="{07A1A0F9-6444-4B16-882E-FD2726F44082}"/>
              </a:ext>
            </a:extLst>
          </p:cNvPr>
          <p:cNvSpPr txBox="1"/>
          <p:nvPr/>
        </p:nvSpPr>
        <p:spPr>
          <a:xfrm>
            <a:off x="1667511" y="847968"/>
            <a:ext cx="8956298" cy="5863144"/>
          </a:xfrm>
          <a:prstGeom prst="rect">
            <a:avLst/>
          </a:prstGeom>
          <a:noFill/>
        </p:spPr>
        <p:txBody>
          <a:bodyPr wrap="none" rtlCol="0">
            <a:spAutoFit/>
          </a:bodyPr>
          <a:lstStyle/>
          <a:p>
            <a:r>
              <a:rPr lang="en-US" sz="1500" b="1" dirty="0">
                <a:latin typeface="Courier New" panose="02070309020205020404" pitchFamily="49" charset="0"/>
                <a:cs typeface="Courier New" panose="02070309020205020404" pitchFamily="49" charset="0"/>
              </a:rPr>
              <a:t>__global__ </a:t>
            </a:r>
            <a:r>
              <a:rPr lang="en-US" sz="1500" b="1" dirty="0">
                <a:solidFill>
                  <a:srgbClr val="006600"/>
                </a:solidFill>
                <a:latin typeface="Courier New" panose="02070309020205020404" pitchFamily="49" charset="0"/>
                <a:cs typeface="Courier New" panose="02070309020205020404" pitchFamily="49" charset="0"/>
              </a:rPr>
              <a:t>void</a:t>
            </a:r>
            <a:r>
              <a:rPr lang="en-US" sz="1500" b="1" dirty="0">
                <a:latin typeface="Courier New" panose="02070309020205020404" pitchFamily="49" charset="0"/>
                <a:cs typeface="Courier New" panose="02070309020205020404" pitchFamily="49" charset="0"/>
              </a:rPr>
              <a:t> </a:t>
            </a:r>
            <a:r>
              <a:rPr lang="en-US" sz="1500" b="1" dirty="0" err="1">
                <a:latin typeface="Courier New" panose="02070309020205020404" pitchFamily="49" charset="0"/>
                <a:cs typeface="Courier New" panose="02070309020205020404" pitchFamily="49" charset="0"/>
              </a:rPr>
              <a:t>kStrategyThree</a:t>
            </a:r>
            <a:r>
              <a:rPr lang="en-US" sz="1500" b="1" dirty="0">
                <a:latin typeface="Courier New" panose="02070309020205020404" pitchFamily="49" charset="0"/>
                <a:cs typeface="Courier New" panose="02070309020205020404" pitchFamily="49" charset="0"/>
              </a:rPr>
              <a:t>()</a:t>
            </a:r>
          </a:p>
          <a:p>
            <a:r>
              <a:rPr lang="en-US" sz="1500" b="1" dirty="0">
                <a:latin typeface="Courier New" panose="02070309020205020404" pitchFamily="49" charset="0"/>
                <a:cs typeface="Courier New" panose="02070309020205020404" pitchFamily="49" charset="0"/>
              </a:rPr>
              <a:t>{</a:t>
            </a:r>
          </a:p>
          <a:p>
            <a:r>
              <a:rPr lang="en-US" sz="1500" b="1" dirty="0">
                <a:latin typeface="Courier New" panose="02070309020205020404" pitchFamily="49" charset="0"/>
                <a:cs typeface="Courier New" panose="02070309020205020404" pitchFamily="49" charset="0"/>
              </a:rPr>
              <a:t>  // Initialize the block-wide counter </a:t>
            </a:r>
            <a:r>
              <a:rPr lang="en-US" sz="1500" b="1" dirty="0" err="1">
                <a:latin typeface="Courier New" panose="02070309020205020404" pitchFamily="49" charset="0"/>
                <a:cs typeface="Courier New" panose="02070309020205020404" pitchFamily="49" charset="0"/>
              </a:rPr>
              <a:t>blockPos</a:t>
            </a:r>
            <a:endParaRPr lang="en-US" sz="1500" b="1" dirty="0">
              <a:latin typeface="Courier New" panose="02070309020205020404" pitchFamily="49" charset="0"/>
              <a:cs typeface="Courier New" panose="02070309020205020404" pitchFamily="49" charset="0"/>
            </a:endParaRPr>
          </a:p>
          <a:p>
            <a:r>
              <a:rPr lang="en-US" sz="1500" b="1" dirty="0">
                <a:latin typeface="Courier New" panose="02070309020205020404" pitchFamily="49" charset="0"/>
                <a:cs typeface="Courier New" panose="02070309020205020404" pitchFamily="49" charset="0"/>
              </a:rPr>
              <a:t>  __shared__ </a:t>
            </a:r>
            <a:r>
              <a:rPr lang="en-US" sz="1500" b="1" dirty="0">
                <a:solidFill>
                  <a:srgbClr val="0070C0"/>
                </a:solidFill>
                <a:latin typeface="Courier New" panose="02070309020205020404" pitchFamily="49" charset="0"/>
                <a:cs typeface="Courier New" panose="02070309020205020404" pitchFamily="49" charset="0"/>
              </a:rPr>
              <a:t>volatile</a:t>
            </a:r>
            <a:r>
              <a:rPr lang="en-US" sz="1500" b="1" dirty="0">
                <a:latin typeface="Courier New" panose="02070309020205020404" pitchFamily="49" charset="0"/>
                <a:cs typeface="Courier New" panose="02070309020205020404" pitchFamily="49" charset="0"/>
              </a:rPr>
              <a:t> </a:t>
            </a:r>
            <a:r>
              <a:rPr lang="en-US" sz="1500" b="1" dirty="0">
                <a:solidFill>
                  <a:srgbClr val="006600"/>
                </a:solidFill>
                <a:latin typeface="Courier New" panose="02070309020205020404" pitchFamily="49" charset="0"/>
                <a:cs typeface="Courier New" panose="02070309020205020404" pitchFamily="49" charset="0"/>
              </a:rPr>
              <a:t>int</a:t>
            </a:r>
            <a:r>
              <a:rPr lang="en-US" sz="1500" b="1" dirty="0">
                <a:latin typeface="Courier New" panose="02070309020205020404" pitchFamily="49" charset="0"/>
                <a:cs typeface="Courier New" panose="02070309020205020404" pitchFamily="49" charset="0"/>
              </a:rPr>
              <a:t> </a:t>
            </a:r>
            <a:r>
              <a:rPr lang="en-US" sz="1500" b="1" dirty="0" err="1">
                <a:solidFill>
                  <a:srgbClr val="FF3300"/>
                </a:solidFill>
                <a:latin typeface="Courier New" panose="02070309020205020404" pitchFamily="49" charset="0"/>
                <a:cs typeface="Courier New" panose="02070309020205020404" pitchFamily="49" charset="0"/>
              </a:rPr>
              <a:t>blockPos</a:t>
            </a:r>
            <a:r>
              <a:rPr lang="en-US" sz="1500" b="1" dirty="0">
                <a:latin typeface="Courier New" panose="02070309020205020404" pitchFamily="49" charset="0"/>
                <a:cs typeface="Courier New" panose="02070309020205020404" pitchFamily="49" charset="0"/>
              </a:rPr>
              <a:t>;</a:t>
            </a:r>
          </a:p>
          <a:p>
            <a:r>
              <a:rPr lang="en-US" sz="1500" b="1" dirty="0">
                <a:latin typeface="Courier New" panose="02070309020205020404" pitchFamily="49" charset="0"/>
                <a:cs typeface="Courier New" panose="02070309020205020404" pitchFamily="49" charset="0"/>
              </a:rPr>
              <a:t>  if (</a:t>
            </a:r>
            <a:r>
              <a:rPr lang="en-US" sz="1500" b="1" dirty="0" err="1">
                <a:latin typeface="Courier New" panose="02070309020205020404" pitchFamily="49" charset="0"/>
                <a:cs typeface="Courier New" panose="02070309020205020404" pitchFamily="49" charset="0"/>
              </a:rPr>
              <a:t>threadIdx.x</a:t>
            </a:r>
            <a:r>
              <a:rPr lang="en-US" sz="1500" b="1" dirty="0">
                <a:latin typeface="Courier New" panose="02070309020205020404" pitchFamily="49" charset="0"/>
                <a:cs typeface="Courier New" panose="02070309020205020404" pitchFamily="49" charset="0"/>
              </a:rPr>
              <a:t> == 0) {</a:t>
            </a:r>
          </a:p>
          <a:p>
            <a:r>
              <a:rPr lang="en-US" sz="1500" b="1" dirty="0">
                <a:latin typeface="Courier New" panose="02070309020205020404" pitchFamily="49" charset="0"/>
                <a:cs typeface="Courier New" panose="02070309020205020404" pitchFamily="49" charset="0"/>
              </a:rPr>
              <a:t>    </a:t>
            </a:r>
            <a:r>
              <a:rPr lang="en-US" sz="1500" b="1" dirty="0" err="1">
                <a:latin typeface="Courier New" panose="02070309020205020404" pitchFamily="49" charset="0"/>
                <a:cs typeface="Courier New" panose="02070309020205020404" pitchFamily="49" charset="0"/>
              </a:rPr>
              <a:t>blockPos</a:t>
            </a:r>
            <a:r>
              <a:rPr lang="en-US" sz="1500" b="1" dirty="0">
                <a:latin typeface="Courier New" panose="02070309020205020404" pitchFamily="49" charset="0"/>
                <a:cs typeface="Courier New" panose="02070309020205020404" pitchFamily="49" charset="0"/>
              </a:rPr>
              <a:t> = </a:t>
            </a:r>
            <a:r>
              <a:rPr lang="en-US" sz="1500" b="1" dirty="0" err="1">
                <a:latin typeface="Courier New" panose="02070309020205020404" pitchFamily="49" charset="0"/>
                <a:cs typeface="Courier New" panose="02070309020205020404" pitchFamily="49" charset="0"/>
              </a:rPr>
              <a:t>blockIdx.x</a:t>
            </a:r>
            <a:r>
              <a:rPr lang="en-US" sz="1500" b="1" dirty="0">
                <a:latin typeface="Courier New" panose="02070309020205020404" pitchFamily="49" charset="0"/>
                <a:cs typeface="Courier New" panose="02070309020205020404" pitchFamily="49" charset="0"/>
              </a:rPr>
              <a:t> * </a:t>
            </a:r>
            <a:r>
              <a:rPr lang="en-US" sz="1500" b="1" dirty="0" err="1">
                <a:latin typeface="Courier New" panose="02070309020205020404" pitchFamily="49" charset="0"/>
                <a:cs typeface="Courier New" panose="02070309020205020404" pitchFamily="49" charset="0"/>
              </a:rPr>
              <a:t>blockDim.x</a:t>
            </a:r>
            <a:r>
              <a:rPr lang="en-US" sz="1500" b="1" dirty="0">
                <a:latin typeface="Courier New" panose="02070309020205020404" pitchFamily="49" charset="0"/>
                <a:cs typeface="Courier New" panose="02070309020205020404" pitchFamily="49" charset="0"/>
              </a:rPr>
              <a:t>;</a:t>
            </a:r>
          </a:p>
          <a:p>
            <a:r>
              <a:rPr lang="en-US" sz="1500" b="1" dirty="0">
                <a:latin typeface="Courier New" panose="02070309020205020404" pitchFamily="49" charset="0"/>
                <a:cs typeface="Courier New" panose="02070309020205020404" pitchFamily="49" charset="0"/>
              </a:rPr>
              <a:t>  }</a:t>
            </a:r>
          </a:p>
          <a:p>
            <a:r>
              <a:rPr lang="en-US" sz="1500" b="1" dirty="0">
                <a:latin typeface="Courier New" panose="02070309020205020404" pitchFamily="49" charset="0"/>
                <a:cs typeface="Courier New" panose="02070309020205020404" pitchFamily="49" charset="0"/>
              </a:rPr>
              <a:t>  __</a:t>
            </a:r>
            <a:r>
              <a:rPr lang="en-US" sz="1500" b="1" dirty="0" err="1">
                <a:latin typeface="Courier New" panose="02070309020205020404" pitchFamily="49" charset="0"/>
                <a:cs typeface="Courier New" panose="02070309020205020404" pitchFamily="49" charset="0"/>
              </a:rPr>
              <a:t>syncthreads</a:t>
            </a:r>
            <a:r>
              <a:rPr lang="en-US" sz="1500" b="1" dirty="0">
                <a:latin typeface="Courier New" panose="02070309020205020404" pitchFamily="49" charset="0"/>
                <a:cs typeface="Courier New" panose="02070309020205020404" pitchFamily="49" charset="0"/>
              </a:rPr>
              <a:t>();</a:t>
            </a:r>
          </a:p>
          <a:p>
            <a:r>
              <a:rPr lang="en-US" sz="1500" b="1" dirty="0">
                <a:latin typeface="Courier New" panose="02070309020205020404" pitchFamily="49" charset="0"/>
                <a:cs typeface="Courier New" panose="02070309020205020404" pitchFamily="49" charset="0"/>
              </a:rPr>
              <a:t>  </a:t>
            </a:r>
            <a:r>
              <a:rPr lang="en-US" sz="1500" b="1" dirty="0">
                <a:solidFill>
                  <a:srgbClr val="006600"/>
                </a:solidFill>
                <a:latin typeface="Courier New" panose="02070309020205020404" pitchFamily="49" charset="0"/>
                <a:cs typeface="Courier New" panose="02070309020205020404" pitchFamily="49" charset="0"/>
              </a:rPr>
              <a:t>int</a:t>
            </a:r>
            <a:r>
              <a:rPr lang="en-US" sz="1500" b="1" dirty="0">
                <a:latin typeface="Courier New" panose="02070309020205020404" pitchFamily="49" charset="0"/>
                <a:cs typeface="Courier New" panose="02070309020205020404" pitchFamily="49" charset="0"/>
              </a:rPr>
              <a:t> </a:t>
            </a:r>
            <a:r>
              <a:rPr lang="en-US" sz="1500" b="1" dirty="0">
                <a:solidFill>
                  <a:srgbClr val="FF3300"/>
                </a:solidFill>
                <a:latin typeface="Courier New" panose="02070309020205020404" pitchFamily="49" charset="0"/>
                <a:cs typeface="Courier New" panose="02070309020205020404" pitchFamily="49" charset="0"/>
              </a:rPr>
              <a:t>pos</a:t>
            </a:r>
            <a:r>
              <a:rPr lang="en-US" sz="1500" b="1" dirty="0">
                <a:latin typeface="Courier New" panose="02070309020205020404" pitchFamily="49" charset="0"/>
                <a:cs typeface="Courier New" panose="02070309020205020404" pitchFamily="49" charset="0"/>
              </a:rPr>
              <a:t> = </a:t>
            </a:r>
            <a:r>
              <a:rPr lang="en-US" sz="1500" b="1" dirty="0" err="1">
                <a:latin typeface="Courier New" panose="02070309020205020404" pitchFamily="49" charset="0"/>
                <a:cs typeface="Courier New" panose="02070309020205020404" pitchFamily="49" charset="0"/>
              </a:rPr>
              <a:t>blockPos</a:t>
            </a:r>
            <a:r>
              <a:rPr lang="en-US" sz="1500" b="1" dirty="0">
                <a:latin typeface="Courier New" panose="02070309020205020404" pitchFamily="49" charset="0"/>
                <a:cs typeface="Courier New" panose="02070309020205020404" pitchFamily="49" charset="0"/>
              </a:rPr>
              <a:t> + </a:t>
            </a:r>
            <a:r>
              <a:rPr lang="en-US" sz="1500" b="1" dirty="0" err="1">
                <a:latin typeface="Courier New" panose="02070309020205020404" pitchFamily="49" charset="0"/>
                <a:cs typeface="Courier New" panose="02070309020205020404" pitchFamily="49" charset="0"/>
              </a:rPr>
              <a:t>threadIdx.x</a:t>
            </a:r>
            <a:r>
              <a:rPr lang="en-US" sz="1500" b="1" dirty="0">
                <a:latin typeface="Courier New" panose="02070309020205020404" pitchFamily="49" charset="0"/>
                <a:cs typeface="Courier New" panose="02070309020205020404" pitchFamily="49" charset="0"/>
              </a:rPr>
              <a:t>;</a:t>
            </a:r>
          </a:p>
          <a:p>
            <a:r>
              <a:rPr lang="en-US" sz="1500" b="1" dirty="0">
                <a:latin typeface="Courier New" panose="02070309020205020404" pitchFamily="49" charset="0"/>
                <a:cs typeface="Courier New" panose="02070309020205020404" pitchFamily="49" charset="0"/>
              </a:rPr>
              <a:t>  while (</a:t>
            </a:r>
            <a:r>
              <a:rPr lang="en-US" sz="1500" b="1" dirty="0" err="1">
                <a:latin typeface="Courier New" panose="02070309020205020404" pitchFamily="49" charset="0"/>
                <a:cs typeface="Courier New" panose="02070309020205020404" pitchFamily="49" charset="0"/>
              </a:rPr>
              <a:t>blockPos</a:t>
            </a:r>
            <a:r>
              <a:rPr lang="en-US" sz="1500" b="1" dirty="0">
                <a:latin typeface="Courier New" panose="02070309020205020404" pitchFamily="49" charset="0"/>
                <a:cs typeface="Courier New" panose="02070309020205020404" pitchFamily="49" charset="0"/>
              </a:rPr>
              <a:t> &lt; </a:t>
            </a:r>
            <a:r>
              <a:rPr lang="en-US" sz="1500" b="1" dirty="0" err="1">
                <a:latin typeface="Courier New" panose="02070309020205020404" pitchFamily="49" charset="0"/>
                <a:cs typeface="Courier New" panose="02070309020205020404" pitchFamily="49" charset="0"/>
              </a:rPr>
              <a:t>cnstCache.ncalc</a:t>
            </a:r>
            <a:r>
              <a:rPr lang="en-US" sz="1500" b="1" dirty="0">
                <a:latin typeface="Courier New" panose="02070309020205020404" pitchFamily="49" charset="0"/>
                <a:cs typeface="Courier New" panose="02070309020205020404" pitchFamily="49" charset="0"/>
              </a:rPr>
              <a:t>) {</a:t>
            </a:r>
          </a:p>
          <a:p>
            <a:r>
              <a:rPr lang="en-US" sz="1500" b="1" dirty="0">
                <a:latin typeface="Courier New" panose="02070309020205020404" pitchFamily="49" charset="0"/>
                <a:cs typeface="Courier New" panose="02070309020205020404" pitchFamily="49" charset="0"/>
              </a:rPr>
              <a:t>    if (pos &lt; </a:t>
            </a:r>
            <a:r>
              <a:rPr lang="en-US" sz="1500" b="1" dirty="0" err="1">
                <a:latin typeface="Courier New" panose="02070309020205020404" pitchFamily="49" charset="0"/>
                <a:cs typeface="Courier New" panose="02070309020205020404" pitchFamily="49" charset="0"/>
              </a:rPr>
              <a:t>cnstCache.ncalc</a:t>
            </a:r>
            <a:r>
              <a:rPr lang="en-US" sz="1500" b="1" dirty="0">
                <a:latin typeface="Courier New" panose="02070309020205020404" pitchFamily="49" charset="0"/>
                <a:cs typeface="Courier New" panose="02070309020205020404" pitchFamily="49" charset="0"/>
              </a:rPr>
              <a:t>) {</a:t>
            </a:r>
          </a:p>
          <a:p>
            <a:r>
              <a:rPr lang="en-US" sz="1500" b="1" dirty="0">
                <a:latin typeface="Courier New" panose="02070309020205020404" pitchFamily="49" charset="0"/>
                <a:cs typeface="Courier New" panose="02070309020205020404" pitchFamily="49" charset="0"/>
              </a:rPr>
              <a:t>      &lt; … </a:t>
            </a:r>
            <a:r>
              <a:rPr lang="en-US" sz="1500" b="1" dirty="0">
                <a:solidFill>
                  <a:srgbClr val="006600"/>
                </a:solidFill>
                <a:latin typeface="Courier New" panose="02070309020205020404" pitchFamily="49" charset="0"/>
                <a:cs typeface="Courier New" panose="02070309020205020404" pitchFamily="49" charset="0"/>
              </a:rPr>
              <a:t>Read</a:t>
            </a:r>
            <a:r>
              <a:rPr lang="en-US" sz="1500" b="1" dirty="0">
                <a:latin typeface="Courier New" panose="02070309020205020404" pitchFamily="49" charset="0"/>
                <a:cs typeface="Courier New" panose="02070309020205020404" pitchFamily="49" charset="0"/>
              </a:rPr>
              <a:t> </a:t>
            </a:r>
            <a:r>
              <a:rPr lang="en-US" sz="1500" b="1" dirty="0">
                <a:solidFill>
                  <a:srgbClr val="FF3300"/>
                </a:solidFill>
                <a:latin typeface="Courier New" panose="02070309020205020404" pitchFamily="49" charset="0"/>
                <a:cs typeface="Courier New" panose="02070309020205020404" pitchFamily="49" charset="0"/>
              </a:rPr>
              <a:t>data</a:t>
            </a:r>
            <a:r>
              <a:rPr lang="en-US" sz="1500" b="1" dirty="0">
                <a:latin typeface="Courier New" panose="02070309020205020404" pitchFamily="49" charset="0"/>
                <a:cs typeface="Courier New" panose="02070309020205020404" pitchFamily="49" charset="0"/>
              </a:rPr>
              <a:t> … &gt;</a:t>
            </a:r>
          </a:p>
          <a:p>
            <a:r>
              <a:rPr lang="en-US" sz="1500" b="1" dirty="0">
                <a:latin typeface="Courier New" panose="02070309020205020404" pitchFamily="49" charset="0"/>
                <a:cs typeface="Courier New" panose="02070309020205020404" pitchFamily="49" charset="0"/>
              </a:rPr>
              <a:t>      &lt; … Calculate result for this thread’s </a:t>
            </a:r>
            <a:r>
              <a:rPr lang="en-US" sz="1500" b="1" dirty="0" err="1">
                <a:latin typeface="Courier New" panose="02070309020205020404" pitchFamily="49" charset="0"/>
                <a:cs typeface="Courier New" panose="02070309020205020404" pitchFamily="49" charset="0"/>
              </a:rPr>
              <a:t>xval</a:t>
            </a:r>
            <a:r>
              <a:rPr lang="en-US" sz="1500" b="1" dirty="0">
                <a:latin typeface="Courier New" panose="02070309020205020404" pitchFamily="49" charset="0"/>
                <a:cs typeface="Courier New" panose="02070309020205020404" pitchFamily="49" charset="0"/>
              </a:rPr>
              <a:t>, </a:t>
            </a:r>
            <a:r>
              <a:rPr lang="en-US" sz="1500" b="1" dirty="0" err="1">
                <a:latin typeface="Courier New" panose="02070309020205020404" pitchFamily="49" charset="0"/>
                <a:cs typeface="Courier New" panose="02070309020205020404" pitchFamily="49" charset="0"/>
              </a:rPr>
              <a:t>parm</a:t>
            </a:r>
            <a:r>
              <a:rPr lang="en-US" sz="1500" b="1" dirty="0">
                <a:latin typeface="Courier New" panose="02070309020205020404" pitchFamily="49" charset="0"/>
                <a:cs typeface="Courier New" panose="02070309020205020404" pitchFamily="49" charset="0"/>
              </a:rPr>
              <a:t> … &gt;</a:t>
            </a:r>
          </a:p>
          <a:p>
            <a:r>
              <a:rPr lang="en-US" sz="1500" b="1" dirty="0">
                <a:latin typeface="Courier New" panose="02070309020205020404" pitchFamily="49" charset="0"/>
                <a:cs typeface="Courier New" panose="02070309020205020404" pitchFamily="49" charset="0"/>
              </a:rPr>
              <a:t>      </a:t>
            </a:r>
            <a:r>
              <a:rPr lang="en-US" sz="1500" b="1" dirty="0" err="1">
                <a:latin typeface="Courier New" panose="02070309020205020404" pitchFamily="49" charset="0"/>
                <a:cs typeface="Courier New" panose="02070309020205020404" pitchFamily="49" charset="0"/>
              </a:rPr>
              <a:t>cnstCache.pResults</a:t>
            </a:r>
            <a:r>
              <a:rPr lang="en-US" sz="1500" b="1" dirty="0">
                <a:latin typeface="Courier New" panose="02070309020205020404" pitchFamily="49" charset="0"/>
                <a:cs typeface="Courier New" panose="02070309020205020404" pitchFamily="49" charset="0"/>
              </a:rPr>
              <a:t>[pos] = </a:t>
            </a:r>
            <a:r>
              <a:rPr lang="en-US" sz="1500" b="1" dirty="0" err="1">
                <a:latin typeface="Courier New" panose="02070309020205020404" pitchFamily="49" charset="0"/>
                <a:cs typeface="Courier New" panose="02070309020205020404" pitchFamily="49" charset="0"/>
              </a:rPr>
              <a:t>tResult</a:t>
            </a:r>
            <a:r>
              <a:rPr lang="en-US" sz="1500" b="1" dirty="0">
                <a:latin typeface="Courier New" panose="02070309020205020404" pitchFamily="49" charset="0"/>
                <a:cs typeface="Courier New" panose="02070309020205020404" pitchFamily="49" charset="0"/>
              </a:rPr>
              <a:t>;</a:t>
            </a:r>
          </a:p>
          <a:p>
            <a:r>
              <a:rPr lang="en-US" sz="1500" b="1" dirty="0">
                <a:latin typeface="Courier New" panose="02070309020205020404" pitchFamily="49" charset="0"/>
                <a:cs typeface="Courier New" panose="02070309020205020404" pitchFamily="49" charset="0"/>
              </a:rPr>
              <a:t>    }</a:t>
            </a:r>
          </a:p>
          <a:p>
            <a:endParaRPr lang="en-US" sz="1500" b="1" dirty="0">
              <a:latin typeface="Courier New" panose="02070309020205020404" pitchFamily="49" charset="0"/>
              <a:cs typeface="Courier New" panose="02070309020205020404" pitchFamily="49" charset="0"/>
            </a:endParaRPr>
          </a:p>
          <a:p>
            <a:r>
              <a:rPr lang="en-US" sz="1500" b="1" dirty="0">
                <a:latin typeface="Courier New" panose="02070309020205020404" pitchFamily="49" charset="0"/>
                <a:cs typeface="Courier New" panose="02070309020205020404" pitchFamily="49" charset="0"/>
              </a:rPr>
              <a:t>    </a:t>
            </a:r>
            <a:r>
              <a:rPr lang="en-US" sz="1500" b="1" dirty="0">
                <a:solidFill>
                  <a:srgbClr val="C00000"/>
                </a:solidFill>
                <a:latin typeface="Courier New" panose="02070309020205020404" pitchFamily="49" charset="0"/>
                <a:cs typeface="Courier New" panose="02070309020205020404" pitchFamily="49" charset="0"/>
              </a:rPr>
              <a:t>// Synchronize the block, increment </a:t>
            </a:r>
            <a:r>
              <a:rPr lang="en-US" sz="1500" b="1" dirty="0" err="1">
                <a:solidFill>
                  <a:srgbClr val="C00000"/>
                </a:solidFill>
                <a:latin typeface="Courier New" panose="02070309020205020404" pitchFamily="49" charset="0"/>
                <a:cs typeface="Courier New" panose="02070309020205020404" pitchFamily="49" charset="0"/>
              </a:rPr>
              <a:t>blockPos</a:t>
            </a:r>
            <a:r>
              <a:rPr lang="en-US" sz="1500" b="1" dirty="0">
                <a:solidFill>
                  <a:srgbClr val="C00000"/>
                </a:solidFill>
                <a:latin typeface="Courier New" panose="02070309020205020404" pitchFamily="49" charset="0"/>
                <a:cs typeface="Courier New" panose="02070309020205020404" pitchFamily="49" charset="0"/>
              </a:rPr>
              <a:t>, then each thread’s counter</a:t>
            </a:r>
          </a:p>
          <a:p>
            <a:r>
              <a:rPr lang="en-US" sz="1500" b="1" dirty="0">
                <a:latin typeface="Courier New" panose="02070309020205020404" pitchFamily="49" charset="0"/>
                <a:cs typeface="Courier New" panose="02070309020205020404" pitchFamily="49" charset="0"/>
              </a:rPr>
              <a:t>    __</a:t>
            </a:r>
            <a:r>
              <a:rPr lang="en-US" sz="1500" b="1" dirty="0" err="1">
                <a:latin typeface="Courier New" panose="02070309020205020404" pitchFamily="49" charset="0"/>
                <a:cs typeface="Courier New" panose="02070309020205020404" pitchFamily="49" charset="0"/>
              </a:rPr>
              <a:t>syncthreads</a:t>
            </a:r>
            <a:r>
              <a:rPr lang="en-US" sz="1500" b="1" dirty="0">
                <a:latin typeface="Courier New" panose="02070309020205020404" pitchFamily="49" charset="0"/>
                <a:cs typeface="Courier New" panose="02070309020205020404" pitchFamily="49" charset="0"/>
              </a:rPr>
              <a:t>();</a:t>
            </a:r>
          </a:p>
          <a:p>
            <a:r>
              <a:rPr lang="en-US" sz="1500" b="1" dirty="0">
                <a:latin typeface="Courier New" panose="02070309020205020404" pitchFamily="49" charset="0"/>
                <a:cs typeface="Courier New" panose="02070309020205020404" pitchFamily="49" charset="0"/>
              </a:rPr>
              <a:t>    if (</a:t>
            </a:r>
            <a:r>
              <a:rPr lang="en-US" sz="1500" b="1" dirty="0" err="1">
                <a:latin typeface="Courier New" panose="02070309020205020404" pitchFamily="49" charset="0"/>
                <a:cs typeface="Courier New" panose="02070309020205020404" pitchFamily="49" charset="0"/>
              </a:rPr>
              <a:t>threadIdx.x</a:t>
            </a:r>
            <a:r>
              <a:rPr lang="en-US" sz="1500" b="1" dirty="0">
                <a:latin typeface="Courier New" panose="02070309020205020404" pitchFamily="49" charset="0"/>
                <a:cs typeface="Courier New" panose="02070309020205020404" pitchFamily="49" charset="0"/>
              </a:rPr>
              <a:t> == 0) {</a:t>
            </a:r>
          </a:p>
          <a:p>
            <a:r>
              <a:rPr lang="en-US" sz="1500" b="1" dirty="0">
                <a:latin typeface="Courier New" panose="02070309020205020404" pitchFamily="49" charset="0"/>
                <a:cs typeface="Courier New" panose="02070309020205020404" pitchFamily="49" charset="0"/>
              </a:rPr>
              <a:t>      </a:t>
            </a:r>
            <a:r>
              <a:rPr lang="en-US" sz="1500" b="1" dirty="0" err="1">
                <a:latin typeface="Courier New" panose="02070309020205020404" pitchFamily="49" charset="0"/>
                <a:cs typeface="Courier New" panose="02070309020205020404" pitchFamily="49" charset="0"/>
              </a:rPr>
              <a:t>blockPos</a:t>
            </a:r>
            <a:r>
              <a:rPr lang="en-US" sz="1500" b="1" dirty="0">
                <a:latin typeface="Courier New" panose="02070309020205020404" pitchFamily="49" charset="0"/>
                <a:cs typeface="Courier New" panose="02070309020205020404" pitchFamily="49" charset="0"/>
              </a:rPr>
              <a:t> = </a:t>
            </a:r>
            <a:r>
              <a:rPr lang="en-US" sz="1500" b="1" dirty="0" err="1">
                <a:latin typeface="Courier New" panose="02070309020205020404" pitchFamily="49" charset="0"/>
                <a:cs typeface="Courier New" panose="02070309020205020404" pitchFamily="49" charset="0"/>
              </a:rPr>
              <a:t>atomicAdd</a:t>
            </a:r>
            <a:r>
              <a:rPr lang="en-US" sz="1500" b="1" dirty="0">
                <a:latin typeface="Courier New" panose="02070309020205020404" pitchFamily="49" charset="0"/>
                <a:cs typeface="Courier New" panose="02070309020205020404" pitchFamily="49" charset="0"/>
              </a:rPr>
              <a:t>(</a:t>
            </a:r>
            <a:r>
              <a:rPr lang="en-US" sz="1500" b="1" dirty="0" err="1">
                <a:latin typeface="Courier New" panose="02070309020205020404" pitchFamily="49" charset="0"/>
                <a:cs typeface="Courier New" panose="02070309020205020404" pitchFamily="49" charset="0"/>
              </a:rPr>
              <a:t>cnstCache.pointerToProgressCount</a:t>
            </a:r>
            <a:r>
              <a:rPr lang="en-US" sz="1500" b="1" dirty="0">
                <a:latin typeface="Courier New" panose="02070309020205020404" pitchFamily="49" charset="0"/>
                <a:cs typeface="Courier New" panose="02070309020205020404" pitchFamily="49" charset="0"/>
              </a:rPr>
              <a:t>, </a:t>
            </a:r>
            <a:r>
              <a:rPr lang="en-US" sz="1500" b="1" dirty="0" err="1">
                <a:latin typeface="Courier New" panose="02070309020205020404" pitchFamily="49" charset="0"/>
                <a:cs typeface="Courier New" panose="02070309020205020404" pitchFamily="49" charset="0"/>
              </a:rPr>
              <a:t>blockDim.x</a:t>
            </a:r>
            <a:r>
              <a:rPr lang="en-US" sz="1500" b="1" dirty="0">
                <a:latin typeface="Courier New" panose="02070309020205020404" pitchFamily="49" charset="0"/>
                <a:cs typeface="Courier New" panose="02070309020205020404" pitchFamily="49" charset="0"/>
              </a:rPr>
              <a:t>);</a:t>
            </a:r>
          </a:p>
          <a:p>
            <a:r>
              <a:rPr lang="en-US" sz="1500" b="1" dirty="0">
                <a:latin typeface="Courier New" panose="02070309020205020404" pitchFamily="49" charset="0"/>
                <a:cs typeface="Courier New" panose="02070309020205020404" pitchFamily="49" charset="0"/>
              </a:rPr>
              <a:t>    }</a:t>
            </a:r>
          </a:p>
          <a:p>
            <a:r>
              <a:rPr lang="en-US" sz="1500" b="1" dirty="0">
                <a:latin typeface="Courier New" panose="02070309020205020404" pitchFamily="49" charset="0"/>
                <a:cs typeface="Courier New" panose="02070309020205020404" pitchFamily="49" charset="0"/>
              </a:rPr>
              <a:t>    __</a:t>
            </a:r>
            <a:r>
              <a:rPr lang="en-US" sz="1500" b="1" dirty="0" err="1">
                <a:latin typeface="Courier New" panose="02070309020205020404" pitchFamily="49" charset="0"/>
                <a:cs typeface="Courier New" panose="02070309020205020404" pitchFamily="49" charset="0"/>
              </a:rPr>
              <a:t>syncthreads</a:t>
            </a:r>
            <a:r>
              <a:rPr lang="en-US" sz="1500" b="1" dirty="0">
                <a:latin typeface="Courier New" panose="02070309020205020404" pitchFamily="49" charset="0"/>
                <a:cs typeface="Courier New" panose="02070309020205020404" pitchFamily="49" charset="0"/>
              </a:rPr>
              <a:t>();</a:t>
            </a:r>
          </a:p>
          <a:p>
            <a:r>
              <a:rPr lang="en-US" sz="1500" b="1" dirty="0">
                <a:latin typeface="Courier New" panose="02070309020205020404" pitchFamily="49" charset="0"/>
                <a:cs typeface="Courier New" panose="02070309020205020404" pitchFamily="49" charset="0"/>
              </a:rPr>
              <a:t>    pos = </a:t>
            </a:r>
            <a:r>
              <a:rPr lang="en-US" sz="1500" b="1" dirty="0" err="1">
                <a:latin typeface="Courier New" panose="02070309020205020404" pitchFamily="49" charset="0"/>
                <a:cs typeface="Courier New" panose="02070309020205020404" pitchFamily="49" charset="0"/>
              </a:rPr>
              <a:t>blockPos</a:t>
            </a:r>
            <a:r>
              <a:rPr lang="en-US" sz="1500" b="1" dirty="0">
                <a:latin typeface="Courier New" panose="02070309020205020404" pitchFamily="49" charset="0"/>
                <a:cs typeface="Courier New" panose="02070309020205020404" pitchFamily="49" charset="0"/>
              </a:rPr>
              <a:t> + </a:t>
            </a:r>
            <a:r>
              <a:rPr lang="en-US" sz="1500" b="1" dirty="0" err="1">
                <a:latin typeface="Courier New" panose="02070309020205020404" pitchFamily="49" charset="0"/>
                <a:cs typeface="Courier New" panose="02070309020205020404" pitchFamily="49" charset="0"/>
              </a:rPr>
              <a:t>threadIdx.x</a:t>
            </a:r>
            <a:r>
              <a:rPr lang="en-US" sz="1500" b="1" dirty="0">
                <a:latin typeface="Courier New" panose="02070309020205020404" pitchFamily="49" charset="0"/>
                <a:cs typeface="Courier New" panose="02070309020205020404" pitchFamily="49" charset="0"/>
              </a:rPr>
              <a:t>;</a:t>
            </a:r>
          </a:p>
          <a:p>
            <a:r>
              <a:rPr lang="en-US" sz="1500" b="1" dirty="0">
                <a:latin typeface="Courier New" panose="02070309020205020404" pitchFamily="49" charset="0"/>
                <a:cs typeface="Courier New" panose="02070309020205020404" pitchFamily="49" charset="0"/>
              </a:rPr>
              <a:t>  }</a:t>
            </a:r>
            <a:br>
              <a:rPr lang="en-US" sz="1500" b="1" dirty="0">
                <a:latin typeface="Courier New" panose="02070309020205020404" pitchFamily="49" charset="0"/>
                <a:cs typeface="Courier New" panose="02070309020205020404" pitchFamily="49" charset="0"/>
              </a:rPr>
            </a:br>
            <a:r>
              <a:rPr lang="en-US" sz="1500" b="1"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5062910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Rectangle 44">
            <a:extLst>
              <a:ext uri="{FF2B5EF4-FFF2-40B4-BE49-F238E27FC236}">
                <a16:creationId xmlns:a16="http://schemas.microsoft.com/office/drawing/2014/main" id="{51C42E7F-E851-4B38-9420-BADC1DA65EEF}"/>
              </a:ext>
            </a:extLst>
          </p:cNvPr>
          <p:cNvSpPr/>
          <p:nvPr/>
        </p:nvSpPr>
        <p:spPr>
          <a:xfrm>
            <a:off x="0" y="740919"/>
            <a:ext cx="797355" cy="6117081"/>
          </a:xfrm>
          <a:prstGeom prst="rect">
            <a:avLst/>
          </a:prstGeom>
          <a:gradFill flip="none" rotWithShape="1">
            <a:gsLst>
              <a:gs pos="53000">
                <a:srgbClr val="F8F8F8"/>
              </a:gs>
              <a:gs pos="0">
                <a:schemeClr val="accent1">
                  <a:lumMod val="5000"/>
                  <a:lumOff val="95000"/>
                </a:schemeClr>
              </a:gs>
              <a:gs pos="74000">
                <a:schemeClr val="bg1">
                  <a:lumMod val="85000"/>
                </a:schemeClr>
              </a:gs>
              <a:gs pos="87000">
                <a:schemeClr val="bg1">
                  <a:lumMod val="65000"/>
                </a:schemeClr>
              </a:gs>
              <a:gs pos="100000">
                <a:schemeClr val="tx1">
                  <a:lumMod val="65000"/>
                  <a:lumOff val="3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7" name="Straight Connector 36">
            <a:extLst>
              <a:ext uri="{FF2B5EF4-FFF2-40B4-BE49-F238E27FC236}">
                <a16:creationId xmlns:a16="http://schemas.microsoft.com/office/drawing/2014/main" id="{BAC73C27-546A-41D3-BF8E-9CD6F31716B9}"/>
              </a:ext>
            </a:extLst>
          </p:cNvPr>
          <p:cNvCxnSpPr>
            <a:cxnSpLocks/>
          </p:cNvCxnSpPr>
          <p:nvPr/>
        </p:nvCxnSpPr>
        <p:spPr>
          <a:xfrm flipV="1">
            <a:off x="169377" y="6003241"/>
            <a:ext cx="231648" cy="441450"/>
          </a:xfrm>
          <a:prstGeom prst="line">
            <a:avLst/>
          </a:prstGeom>
          <a:ln w="50800">
            <a:solidFill>
              <a:srgbClr val="C00000"/>
            </a:solidFill>
          </a:ln>
        </p:spPr>
        <p:style>
          <a:lnRef idx="1">
            <a:schemeClr val="accent1"/>
          </a:lnRef>
          <a:fillRef idx="0">
            <a:schemeClr val="accent1"/>
          </a:fillRef>
          <a:effectRef idx="0">
            <a:schemeClr val="accent1"/>
          </a:effectRef>
          <a:fontRef idx="minor">
            <a:schemeClr val="tx1"/>
          </a:fontRef>
        </p:style>
      </p:cxnSp>
      <p:sp>
        <p:nvSpPr>
          <p:cNvPr id="36" name="Rectangle 35">
            <a:extLst>
              <a:ext uri="{FF2B5EF4-FFF2-40B4-BE49-F238E27FC236}">
                <a16:creationId xmlns:a16="http://schemas.microsoft.com/office/drawing/2014/main" id="{CC0E87D6-3853-43CF-BD22-AA9B8BE17AF0}"/>
              </a:ext>
            </a:extLst>
          </p:cNvPr>
          <p:cNvSpPr/>
          <p:nvPr/>
        </p:nvSpPr>
        <p:spPr>
          <a:xfrm>
            <a:off x="0" y="0"/>
            <a:ext cx="12192000" cy="732360"/>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32" name="Straight Connector 31">
            <a:extLst>
              <a:ext uri="{FF2B5EF4-FFF2-40B4-BE49-F238E27FC236}">
                <a16:creationId xmlns:a16="http://schemas.microsoft.com/office/drawing/2014/main" id="{EF2E25AE-155A-4FD0-AE8A-33DAD5B7F27B}"/>
              </a:ext>
            </a:extLst>
          </p:cNvPr>
          <p:cNvCxnSpPr>
            <a:cxnSpLocks/>
          </p:cNvCxnSpPr>
          <p:nvPr/>
        </p:nvCxnSpPr>
        <p:spPr>
          <a:xfrm flipH="1">
            <a:off x="346161" y="4555544"/>
            <a:ext cx="192024" cy="585620"/>
          </a:xfrm>
          <a:prstGeom prst="line">
            <a:avLst/>
          </a:prstGeom>
          <a:ln w="50800">
            <a:solidFill>
              <a:srgbClr val="C03030"/>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299B5755-A4CF-45CE-9D3B-3473956939B5}"/>
              </a:ext>
            </a:extLst>
          </p:cNvPr>
          <p:cNvCxnSpPr>
            <a:cxnSpLocks/>
          </p:cNvCxnSpPr>
          <p:nvPr/>
        </p:nvCxnSpPr>
        <p:spPr>
          <a:xfrm flipH="1" flipV="1">
            <a:off x="218145" y="4231666"/>
            <a:ext cx="320040" cy="323879"/>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C5A825A3-411E-4AA6-AA41-DAD4964349A1}"/>
              </a:ext>
            </a:extLst>
          </p:cNvPr>
          <p:cNvCxnSpPr>
            <a:cxnSpLocks/>
          </p:cNvCxnSpPr>
          <p:nvPr/>
        </p:nvCxnSpPr>
        <p:spPr>
          <a:xfrm>
            <a:off x="337535" y="2738501"/>
            <a:ext cx="154930" cy="428650"/>
          </a:xfrm>
          <a:prstGeom prst="line">
            <a:avLst/>
          </a:prstGeom>
          <a:ln w="508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52897E4E-595E-4723-9A8E-297839228063}"/>
              </a:ext>
            </a:extLst>
          </p:cNvPr>
          <p:cNvCxnSpPr>
            <a:cxnSpLocks/>
          </p:cNvCxnSpPr>
          <p:nvPr/>
        </p:nvCxnSpPr>
        <p:spPr>
          <a:xfrm flipV="1">
            <a:off x="346161" y="1610156"/>
            <a:ext cx="137160" cy="1129795"/>
          </a:xfrm>
          <a:prstGeom prst="line">
            <a:avLst/>
          </a:prstGeom>
          <a:ln w="508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8120E335-EFB1-4FED-809F-B2674E4F3BED}"/>
              </a:ext>
            </a:extLst>
          </p:cNvPr>
          <p:cNvCxnSpPr>
            <a:cxnSpLocks/>
          </p:cNvCxnSpPr>
          <p:nvPr/>
        </p:nvCxnSpPr>
        <p:spPr>
          <a:xfrm flipH="1">
            <a:off x="238262" y="331597"/>
            <a:ext cx="162763" cy="590658"/>
          </a:xfrm>
          <a:prstGeom prst="line">
            <a:avLst/>
          </a:prstGeom>
          <a:ln w="508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EC160D49-4460-4FB0-A5F9-8D69EA7296FD}"/>
              </a:ext>
            </a:extLst>
          </p:cNvPr>
          <p:cNvCxnSpPr/>
          <p:nvPr/>
        </p:nvCxnSpPr>
        <p:spPr>
          <a:xfrm>
            <a:off x="218145" y="3647747"/>
            <a:ext cx="0" cy="585620"/>
          </a:xfrm>
          <a:prstGeom prst="line">
            <a:avLst/>
          </a:prstGeom>
          <a:ln w="508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Oval 3">
            <a:extLst>
              <a:ext uri="{FF2B5EF4-FFF2-40B4-BE49-F238E27FC236}">
                <a16:creationId xmlns:a16="http://schemas.microsoft.com/office/drawing/2014/main" id="{5DEDA155-4A98-47E4-8298-39D501DD93DD}"/>
              </a:ext>
            </a:extLst>
          </p:cNvPr>
          <p:cNvSpPr/>
          <p:nvPr/>
        </p:nvSpPr>
        <p:spPr>
          <a:xfrm>
            <a:off x="172425" y="4958284"/>
            <a:ext cx="365760" cy="365760"/>
          </a:xfrm>
          <a:prstGeom prst="ellipse">
            <a:avLst/>
          </a:prstGeom>
          <a:solidFill>
            <a:schemeClr val="bg1"/>
          </a:solidFill>
          <a:ln w="508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F209015A-B102-4639-8231-44878B6175EF}"/>
              </a:ext>
            </a:extLst>
          </p:cNvPr>
          <p:cNvSpPr/>
          <p:nvPr/>
        </p:nvSpPr>
        <p:spPr>
          <a:xfrm>
            <a:off x="401025" y="4418384"/>
            <a:ext cx="274320" cy="274320"/>
          </a:xfrm>
          <a:prstGeom prst="ellipse">
            <a:avLst/>
          </a:prstGeom>
          <a:solidFill>
            <a:schemeClr val="bg1"/>
          </a:solidFill>
          <a:ln w="508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CF2422C9-557C-4A73-8027-1390FD580816}"/>
              </a:ext>
            </a:extLst>
          </p:cNvPr>
          <p:cNvSpPr/>
          <p:nvPr/>
        </p:nvSpPr>
        <p:spPr>
          <a:xfrm>
            <a:off x="35265" y="3464867"/>
            <a:ext cx="365760" cy="365760"/>
          </a:xfrm>
          <a:prstGeom prst="ellipse">
            <a:avLst/>
          </a:prstGeom>
          <a:solidFill>
            <a:schemeClr val="bg1"/>
          </a:solidFill>
          <a:ln w="508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7AEAF6BE-9876-48ED-92C2-C14C93CF0A93}"/>
              </a:ext>
            </a:extLst>
          </p:cNvPr>
          <p:cNvSpPr/>
          <p:nvPr/>
        </p:nvSpPr>
        <p:spPr>
          <a:xfrm>
            <a:off x="80985" y="4096207"/>
            <a:ext cx="274320" cy="274320"/>
          </a:xfrm>
          <a:prstGeom prst="ellipse">
            <a:avLst/>
          </a:prstGeom>
          <a:solidFill>
            <a:schemeClr val="bg1"/>
          </a:solidFill>
          <a:ln w="508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7E403321-42C1-4DBA-97CF-2441E18221CB}"/>
              </a:ext>
            </a:extLst>
          </p:cNvPr>
          <p:cNvSpPr/>
          <p:nvPr/>
        </p:nvSpPr>
        <p:spPr>
          <a:xfrm>
            <a:off x="218145" y="5820361"/>
            <a:ext cx="365760" cy="365760"/>
          </a:xfrm>
          <a:prstGeom prst="ellipse">
            <a:avLst/>
          </a:prstGeom>
          <a:solidFill>
            <a:schemeClr val="bg1"/>
          </a:solid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C81BC523-F50A-4DF5-9124-8B077DA66C15}"/>
              </a:ext>
            </a:extLst>
          </p:cNvPr>
          <p:cNvSpPr/>
          <p:nvPr/>
        </p:nvSpPr>
        <p:spPr>
          <a:xfrm>
            <a:off x="309585" y="2988109"/>
            <a:ext cx="365760" cy="365760"/>
          </a:xfrm>
          <a:prstGeom prst="ellipse">
            <a:avLst/>
          </a:prstGeom>
          <a:solidFill>
            <a:schemeClr val="bg1"/>
          </a:solidFill>
          <a:ln w="508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E1E4DEDA-EE15-4C41-85EB-3F0942FCB3C9}"/>
              </a:ext>
            </a:extLst>
          </p:cNvPr>
          <p:cNvSpPr/>
          <p:nvPr/>
        </p:nvSpPr>
        <p:spPr>
          <a:xfrm>
            <a:off x="35265" y="6316678"/>
            <a:ext cx="274320" cy="274320"/>
          </a:xfrm>
          <a:prstGeom prst="ellipse">
            <a:avLst/>
          </a:prstGeom>
          <a:solidFill>
            <a:schemeClr val="bg1"/>
          </a:solidFill>
          <a:ln w="50800">
            <a:solidFill>
              <a:srgbClr val="C0303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DE9DCABC-86A7-46E1-9F8C-D2E3E355A219}"/>
              </a:ext>
            </a:extLst>
          </p:cNvPr>
          <p:cNvSpPr/>
          <p:nvPr/>
        </p:nvSpPr>
        <p:spPr>
          <a:xfrm>
            <a:off x="200375" y="2602790"/>
            <a:ext cx="274320" cy="274320"/>
          </a:xfrm>
          <a:prstGeom prst="ellipse">
            <a:avLst/>
          </a:prstGeom>
          <a:solidFill>
            <a:schemeClr val="bg1"/>
          </a:solid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6C036295-9582-4E62-8485-D2055A7E88D2}"/>
              </a:ext>
            </a:extLst>
          </p:cNvPr>
          <p:cNvSpPr/>
          <p:nvPr/>
        </p:nvSpPr>
        <p:spPr>
          <a:xfrm>
            <a:off x="346161" y="1501220"/>
            <a:ext cx="274320" cy="274320"/>
          </a:xfrm>
          <a:prstGeom prst="ellipse">
            <a:avLst/>
          </a:prstGeom>
          <a:solidFill>
            <a:schemeClr val="bg1"/>
          </a:solidFill>
          <a:ln w="508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7D3BEE45-6977-41DD-A08B-CE6EA47B4858}"/>
              </a:ext>
            </a:extLst>
          </p:cNvPr>
          <p:cNvSpPr/>
          <p:nvPr/>
        </p:nvSpPr>
        <p:spPr>
          <a:xfrm>
            <a:off x="55382" y="740919"/>
            <a:ext cx="365760" cy="365760"/>
          </a:xfrm>
          <a:prstGeom prst="ellipse">
            <a:avLst/>
          </a:prstGeom>
          <a:solidFill>
            <a:schemeClr val="bg1"/>
          </a:solidFill>
          <a:ln w="508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47CE10C9-59E9-4A41-9542-252AE82B7444}"/>
              </a:ext>
            </a:extLst>
          </p:cNvPr>
          <p:cNvSpPr/>
          <p:nvPr/>
        </p:nvSpPr>
        <p:spPr>
          <a:xfrm>
            <a:off x="268559" y="194437"/>
            <a:ext cx="274320" cy="274320"/>
          </a:xfrm>
          <a:prstGeom prst="ellipse">
            <a:avLst/>
          </a:prstGeom>
          <a:solidFill>
            <a:schemeClr val="bg1"/>
          </a:solidFill>
          <a:ln w="50800">
            <a:solidFill>
              <a:srgbClr val="C0303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2" name="Straight Connector 41">
            <a:extLst>
              <a:ext uri="{FF2B5EF4-FFF2-40B4-BE49-F238E27FC236}">
                <a16:creationId xmlns:a16="http://schemas.microsoft.com/office/drawing/2014/main" id="{2D197DFE-8E31-4A21-8222-EA470AD28F57}"/>
              </a:ext>
            </a:extLst>
          </p:cNvPr>
          <p:cNvCxnSpPr>
            <a:cxnSpLocks/>
          </p:cNvCxnSpPr>
          <p:nvPr/>
        </p:nvCxnSpPr>
        <p:spPr>
          <a:xfrm>
            <a:off x="797357" y="194437"/>
            <a:ext cx="0" cy="6663563"/>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46" name="TextBox 45">
            <a:extLst>
              <a:ext uri="{FF2B5EF4-FFF2-40B4-BE49-F238E27FC236}">
                <a16:creationId xmlns:a16="http://schemas.microsoft.com/office/drawing/2014/main" id="{F93BF510-801A-4467-8898-79391576320D}"/>
              </a:ext>
            </a:extLst>
          </p:cNvPr>
          <p:cNvSpPr txBox="1"/>
          <p:nvPr/>
        </p:nvSpPr>
        <p:spPr>
          <a:xfrm>
            <a:off x="852737" y="-49319"/>
            <a:ext cx="8329653" cy="830997"/>
          </a:xfrm>
          <a:prstGeom prst="rect">
            <a:avLst/>
          </a:prstGeom>
          <a:noFill/>
        </p:spPr>
        <p:txBody>
          <a:bodyPr wrap="none" rtlCol="0">
            <a:spAutoFit/>
          </a:bodyPr>
          <a:lstStyle/>
          <a:p>
            <a:r>
              <a:rPr lang="en-US" sz="4800" dirty="0">
                <a:solidFill>
                  <a:schemeClr val="bg1"/>
                </a:solidFill>
              </a:rPr>
              <a:t>Strategy Four: Warps Coordinate</a:t>
            </a:r>
          </a:p>
        </p:txBody>
      </p:sp>
      <p:sp>
        <p:nvSpPr>
          <p:cNvPr id="26" name="TextBox 25">
            <a:extLst>
              <a:ext uri="{FF2B5EF4-FFF2-40B4-BE49-F238E27FC236}">
                <a16:creationId xmlns:a16="http://schemas.microsoft.com/office/drawing/2014/main" id="{8F373642-0F5C-4BAC-88FA-BC263334DFDE}"/>
              </a:ext>
            </a:extLst>
          </p:cNvPr>
          <p:cNvSpPr txBox="1"/>
          <p:nvPr/>
        </p:nvSpPr>
        <p:spPr>
          <a:xfrm>
            <a:off x="1667511" y="847968"/>
            <a:ext cx="9302547" cy="5170646"/>
          </a:xfrm>
          <a:prstGeom prst="rect">
            <a:avLst/>
          </a:prstGeom>
          <a:noFill/>
        </p:spPr>
        <p:txBody>
          <a:bodyPr wrap="none" rtlCol="0">
            <a:spAutoFit/>
          </a:bodyPr>
          <a:lstStyle/>
          <a:p>
            <a:r>
              <a:rPr lang="en-US" sz="1500" b="1" dirty="0">
                <a:latin typeface="Courier New" panose="02070309020205020404" pitchFamily="49" charset="0"/>
                <a:cs typeface="Courier New" panose="02070309020205020404" pitchFamily="49" charset="0"/>
              </a:rPr>
              <a:t>__global__ </a:t>
            </a:r>
            <a:r>
              <a:rPr lang="en-US" sz="1500" b="1" dirty="0">
                <a:solidFill>
                  <a:srgbClr val="006600"/>
                </a:solidFill>
                <a:latin typeface="Courier New" panose="02070309020205020404" pitchFamily="49" charset="0"/>
                <a:cs typeface="Courier New" panose="02070309020205020404" pitchFamily="49" charset="0"/>
              </a:rPr>
              <a:t>void</a:t>
            </a:r>
            <a:r>
              <a:rPr lang="en-US" sz="1500" b="1" dirty="0">
                <a:latin typeface="Courier New" panose="02070309020205020404" pitchFamily="49" charset="0"/>
                <a:cs typeface="Courier New" panose="02070309020205020404" pitchFamily="49" charset="0"/>
              </a:rPr>
              <a:t> </a:t>
            </a:r>
            <a:r>
              <a:rPr lang="en-US" sz="1500" b="1" dirty="0" err="1">
                <a:latin typeface="Courier New" panose="02070309020205020404" pitchFamily="49" charset="0"/>
                <a:cs typeface="Courier New" panose="02070309020205020404" pitchFamily="49" charset="0"/>
              </a:rPr>
              <a:t>kStrategyFour</a:t>
            </a:r>
            <a:r>
              <a:rPr lang="en-US" sz="1500" b="1" dirty="0">
                <a:latin typeface="Courier New" panose="02070309020205020404" pitchFamily="49" charset="0"/>
                <a:cs typeface="Courier New" panose="02070309020205020404" pitchFamily="49" charset="0"/>
              </a:rPr>
              <a:t>()</a:t>
            </a:r>
          </a:p>
          <a:p>
            <a:r>
              <a:rPr lang="en-US" sz="1500" b="1" dirty="0">
                <a:latin typeface="Courier New" panose="02070309020205020404" pitchFamily="49" charset="0"/>
                <a:cs typeface="Courier New" panose="02070309020205020404" pitchFamily="49" charset="0"/>
              </a:rPr>
              <a:t>{</a:t>
            </a:r>
          </a:p>
          <a:p>
            <a:r>
              <a:rPr lang="en-US" sz="1500" b="1" dirty="0">
                <a:latin typeface="Courier New" panose="02070309020205020404" pitchFamily="49" charset="0"/>
                <a:cs typeface="Courier New" panose="02070309020205020404" pitchFamily="49" charset="0"/>
              </a:rPr>
              <a:t>  </a:t>
            </a:r>
            <a:r>
              <a:rPr lang="en-US" sz="1500" b="1" dirty="0">
                <a:solidFill>
                  <a:srgbClr val="C00000"/>
                </a:solidFill>
                <a:latin typeface="Courier New" panose="02070309020205020404" pitchFamily="49" charset="0"/>
                <a:cs typeface="Courier New" panose="02070309020205020404" pitchFamily="49" charset="0"/>
              </a:rPr>
              <a:t>// Initialize the warp-wide counter </a:t>
            </a:r>
            <a:r>
              <a:rPr lang="en-US" sz="1500" b="1" dirty="0" err="1">
                <a:solidFill>
                  <a:srgbClr val="C00000"/>
                </a:solidFill>
                <a:latin typeface="Courier New" panose="02070309020205020404" pitchFamily="49" charset="0"/>
                <a:cs typeface="Courier New" panose="02070309020205020404" pitchFamily="49" charset="0"/>
              </a:rPr>
              <a:t>warpPos</a:t>
            </a:r>
            <a:endParaRPr lang="en-US" sz="1500" b="1" dirty="0">
              <a:solidFill>
                <a:srgbClr val="C00000"/>
              </a:solidFill>
              <a:latin typeface="Courier New" panose="02070309020205020404" pitchFamily="49" charset="0"/>
              <a:cs typeface="Courier New" panose="02070309020205020404" pitchFamily="49" charset="0"/>
            </a:endParaRPr>
          </a:p>
          <a:p>
            <a:r>
              <a:rPr lang="en-US" sz="1500" b="1" dirty="0">
                <a:latin typeface="Courier New" panose="02070309020205020404" pitchFamily="49" charset="0"/>
                <a:cs typeface="Courier New" panose="02070309020205020404" pitchFamily="49" charset="0"/>
              </a:rPr>
              <a:t>  </a:t>
            </a:r>
            <a:r>
              <a:rPr lang="en-US" sz="1500" b="1" dirty="0">
                <a:solidFill>
                  <a:srgbClr val="006600"/>
                </a:solidFill>
                <a:latin typeface="Courier New" panose="02070309020205020404" pitchFamily="49" charset="0"/>
                <a:cs typeface="Courier New" panose="02070309020205020404" pitchFamily="49" charset="0"/>
              </a:rPr>
              <a:t>int</a:t>
            </a:r>
            <a:r>
              <a:rPr lang="en-US" sz="1500" b="1" dirty="0">
                <a:latin typeface="Courier New" panose="02070309020205020404" pitchFamily="49" charset="0"/>
                <a:cs typeface="Courier New" panose="02070309020205020404" pitchFamily="49" charset="0"/>
              </a:rPr>
              <a:t> </a:t>
            </a:r>
            <a:r>
              <a:rPr lang="en-US" sz="1500" b="1" dirty="0" err="1">
                <a:solidFill>
                  <a:srgbClr val="FF3300"/>
                </a:solidFill>
                <a:latin typeface="Courier New" panose="02070309020205020404" pitchFamily="49" charset="0"/>
                <a:cs typeface="Courier New" panose="02070309020205020404" pitchFamily="49" charset="0"/>
              </a:rPr>
              <a:t>tgx</a:t>
            </a:r>
            <a:r>
              <a:rPr lang="en-US" sz="1500" b="1" dirty="0">
                <a:latin typeface="Courier New" panose="02070309020205020404" pitchFamily="49" charset="0"/>
                <a:cs typeface="Courier New" panose="02070309020205020404" pitchFamily="49" charset="0"/>
              </a:rPr>
              <a:t> = (</a:t>
            </a:r>
            <a:r>
              <a:rPr lang="en-US" sz="1500" b="1" dirty="0" err="1">
                <a:latin typeface="Courier New" panose="02070309020205020404" pitchFamily="49" charset="0"/>
                <a:cs typeface="Courier New" panose="02070309020205020404" pitchFamily="49" charset="0"/>
              </a:rPr>
              <a:t>threadIdx.x</a:t>
            </a:r>
            <a:r>
              <a:rPr lang="en-US" sz="1500" b="1" dirty="0">
                <a:latin typeface="Courier New" panose="02070309020205020404" pitchFamily="49" charset="0"/>
                <a:cs typeface="Courier New" panose="02070309020205020404" pitchFamily="49" charset="0"/>
              </a:rPr>
              <a:t> &amp; 31);</a:t>
            </a:r>
          </a:p>
          <a:p>
            <a:r>
              <a:rPr lang="en-US" sz="1500" b="1" dirty="0">
                <a:latin typeface="Courier New" panose="02070309020205020404" pitchFamily="49" charset="0"/>
                <a:cs typeface="Courier New" panose="02070309020205020404" pitchFamily="49" charset="0"/>
              </a:rPr>
              <a:t>  </a:t>
            </a:r>
            <a:r>
              <a:rPr lang="en-US" sz="1500" b="1" dirty="0">
                <a:solidFill>
                  <a:srgbClr val="006600"/>
                </a:solidFill>
                <a:latin typeface="Courier New" panose="02070309020205020404" pitchFamily="49" charset="0"/>
                <a:cs typeface="Courier New" panose="02070309020205020404" pitchFamily="49" charset="0"/>
              </a:rPr>
              <a:t>int</a:t>
            </a:r>
            <a:r>
              <a:rPr lang="en-US" sz="1500" b="1" dirty="0">
                <a:latin typeface="Courier New" panose="02070309020205020404" pitchFamily="49" charset="0"/>
                <a:cs typeface="Courier New" panose="02070309020205020404" pitchFamily="49" charset="0"/>
              </a:rPr>
              <a:t> </a:t>
            </a:r>
            <a:r>
              <a:rPr lang="en-US" sz="1500" b="1" dirty="0" err="1">
                <a:solidFill>
                  <a:srgbClr val="FF3300"/>
                </a:solidFill>
                <a:latin typeface="Courier New" panose="02070309020205020404" pitchFamily="49" charset="0"/>
                <a:cs typeface="Courier New" panose="02070309020205020404" pitchFamily="49" charset="0"/>
              </a:rPr>
              <a:t>warpPos</a:t>
            </a:r>
            <a:r>
              <a:rPr lang="en-US" sz="1500" b="1" dirty="0">
                <a:latin typeface="Courier New" panose="02070309020205020404" pitchFamily="49" charset="0"/>
                <a:cs typeface="Courier New" panose="02070309020205020404" pitchFamily="49" charset="0"/>
              </a:rPr>
              <a:t> = (</a:t>
            </a:r>
            <a:r>
              <a:rPr lang="en-US" sz="1500" b="1" dirty="0" err="1">
                <a:latin typeface="Courier New" panose="02070309020205020404" pitchFamily="49" charset="0"/>
                <a:cs typeface="Courier New" panose="02070309020205020404" pitchFamily="49" charset="0"/>
              </a:rPr>
              <a:t>blockIdx.x</a:t>
            </a:r>
            <a:r>
              <a:rPr lang="en-US" sz="1500" b="1" dirty="0">
                <a:latin typeface="Courier New" panose="02070309020205020404" pitchFamily="49" charset="0"/>
                <a:cs typeface="Courier New" panose="02070309020205020404" pitchFamily="49" charset="0"/>
              </a:rPr>
              <a:t> * </a:t>
            </a:r>
            <a:r>
              <a:rPr lang="en-US" sz="1500" b="1" dirty="0" err="1">
                <a:latin typeface="Courier New" panose="02070309020205020404" pitchFamily="49" charset="0"/>
                <a:cs typeface="Courier New" panose="02070309020205020404" pitchFamily="49" charset="0"/>
              </a:rPr>
              <a:t>blockDim.x</a:t>
            </a:r>
            <a:r>
              <a:rPr lang="en-US" sz="1500" b="1" dirty="0">
                <a:latin typeface="Courier New" panose="02070309020205020404" pitchFamily="49" charset="0"/>
                <a:cs typeface="Courier New" panose="02070309020205020404" pitchFamily="49" charset="0"/>
              </a:rPr>
              <a:t>) + (</a:t>
            </a:r>
            <a:r>
              <a:rPr lang="en-US" sz="1500" b="1" dirty="0" err="1">
                <a:latin typeface="Courier New" panose="02070309020205020404" pitchFamily="49" charset="0"/>
                <a:cs typeface="Courier New" panose="02070309020205020404" pitchFamily="49" charset="0"/>
              </a:rPr>
              <a:t>threadIdx.x</a:t>
            </a:r>
            <a:r>
              <a:rPr lang="en-US" sz="1500" b="1" dirty="0">
                <a:latin typeface="Courier New" panose="02070309020205020404" pitchFamily="49" charset="0"/>
                <a:cs typeface="Courier New" panose="02070309020205020404" pitchFamily="49" charset="0"/>
              </a:rPr>
              <a:t> &gt;&gt; 5);</a:t>
            </a:r>
          </a:p>
          <a:p>
            <a:r>
              <a:rPr lang="en-US" sz="1500" b="1" dirty="0">
                <a:latin typeface="Courier New" panose="02070309020205020404" pitchFamily="49" charset="0"/>
                <a:cs typeface="Courier New" panose="02070309020205020404" pitchFamily="49" charset="0"/>
              </a:rPr>
              <a:t>  while (</a:t>
            </a:r>
            <a:r>
              <a:rPr lang="en-US" sz="1500" b="1" dirty="0" err="1">
                <a:latin typeface="Courier New" panose="02070309020205020404" pitchFamily="49" charset="0"/>
                <a:cs typeface="Courier New" panose="02070309020205020404" pitchFamily="49" charset="0"/>
              </a:rPr>
              <a:t>warpPos</a:t>
            </a:r>
            <a:r>
              <a:rPr lang="en-US" sz="1500" b="1" dirty="0">
                <a:latin typeface="Courier New" panose="02070309020205020404" pitchFamily="49" charset="0"/>
                <a:cs typeface="Courier New" panose="02070309020205020404" pitchFamily="49" charset="0"/>
              </a:rPr>
              <a:t> &lt; </a:t>
            </a:r>
            <a:r>
              <a:rPr lang="en-US" sz="1500" b="1" dirty="0" err="1">
                <a:latin typeface="Courier New" panose="02070309020205020404" pitchFamily="49" charset="0"/>
                <a:cs typeface="Courier New" panose="02070309020205020404" pitchFamily="49" charset="0"/>
              </a:rPr>
              <a:t>cnstCache.ncalc</a:t>
            </a:r>
            <a:r>
              <a:rPr lang="en-US" sz="1500" b="1" dirty="0">
                <a:latin typeface="Courier New" panose="02070309020205020404" pitchFamily="49" charset="0"/>
                <a:cs typeface="Courier New" panose="02070309020205020404" pitchFamily="49" charset="0"/>
              </a:rPr>
              <a:t>) {</a:t>
            </a:r>
          </a:p>
          <a:p>
            <a:r>
              <a:rPr lang="en-US" sz="1500" b="1" dirty="0">
                <a:latin typeface="Courier New" panose="02070309020205020404" pitchFamily="49" charset="0"/>
                <a:cs typeface="Courier New" panose="02070309020205020404" pitchFamily="49" charset="0"/>
              </a:rPr>
              <a:t>    </a:t>
            </a:r>
            <a:r>
              <a:rPr lang="en-US" sz="1500" b="1" dirty="0">
                <a:solidFill>
                  <a:srgbClr val="006600"/>
                </a:solidFill>
                <a:latin typeface="Courier New" panose="02070309020205020404" pitchFamily="49" charset="0"/>
                <a:cs typeface="Courier New" panose="02070309020205020404" pitchFamily="49" charset="0"/>
              </a:rPr>
              <a:t>int</a:t>
            </a:r>
            <a:r>
              <a:rPr lang="en-US" sz="1500" b="1" dirty="0">
                <a:latin typeface="Courier New" panose="02070309020205020404" pitchFamily="49" charset="0"/>
                <a:cs typeface="Courier New" panose="02070309020205020404" pitchFamily="49" charset="0"/>
              </a:rPr>
              <a:t> </a:t>
            </a:r>
            <a:r>
              <a:rPr lang="en-US" sz="1500" b="1" dirty="0">
                <a:solidFill>
                  <a:srgbClr val="FF3300"/>
                </a:solidFill>
                <a:latin typeface="Courier New" panose="02070309020205020404" pitchFamily="49" charset="0"/>
                <a:cs typeface="Courier New" panose="02070309020205020404" pitchFamily="49" charset="0"/>
              </a:rPr>
              <a:t>pos</a:t>
            </a:r>
            <a:r>
              <a:rPr lang="en-US" sz="1500" b="1" dirty="0">
                <a:latin typeface="Courier New" panose="02070309020205020404" pitchFamily="49" charset="0"/>
                <a:cs typeface="Courier New" panose="02070309020205020404" pitchFamily="49" charset="0"/>
              </a:rPr>
              <a:t> = </a:t>
            </a:r>
            <a:r>
              <a:rPr lang="en-US" sz="1500" b="1" dirty="0" err="1">
                <a:latin typeface="Courier New" panose="02070309020205020404" pitchFamily="49" charset="0"/>
                <a:cs typeface="Courier New" panose="02070309020205020404" pitchFamily="49" charset="0"/>
              </a:rPr>
              <a:t>warpPos</a:t>
            </a:r>
            <a:r>
              <a:rPr lang="en-US" sz="1500" b="1" dirty="0">
                <a:latin typeface="Courier New" panose="02070309020205020404" pitchFamily="49" charset="0"/>
                <a:cs typeface="Courier New" panose="02070309020205020404" pitchFamily="49" charset="0"/>
              </a:rPr>
              <a:t> + </a:t>
            </a:r>
            <a:r>
              <a:rPr lang="en-US" sz="1500" b="1" dirty="0" err="1">
                <a:latin typeface="Courier New" panose="02070309020205020404" pitchFamily="49" charset="0"/>
                <a:cs typeface="Courier New" panose="02070309020205020404" pitchFamily="49" charset="0"/>
              </a:rPr>
              <a:t>tgx</a:t>
            </a:r>
            <a:r>
              <a:rPr lang="en-US" sz="1500" b="1" dirty="0">
                <a:latin typeface="Courier New" panose="02070309020205020404" pitchFamily="49" charset="0"/>
                <a:cs typeface="Courier New" panose="02070309020205020404" pitchFamily="49" charset="0"/>
              </a:rPr>
              <a:t>;</a:t>
            </a:r>
          </a:p>
          <a:p>
            <a:r>
              <a:rPr lang="en-US" sz="1500" b="1" dirty="0">
                <a:latin typeface="Courier New" panose="02070309020205020404" pitchFamily="49" charset="0"/>
                <a:cs typeface="Courier New" panose="02070309020205020404" pitchFamily="49" charset="0"/>
              </a:rPr>
              <a:t>    if (pos &lt; </a:t>
            </a:r>
            <a:r>
              <a:rPr lang="en-US" sz="1500" b="1" dirty="0" err="1">
                <a:latin typeface="Courier New" panose="02070309020205020404" pitchFamily="49" charset="0"/>
                <a:cs typeface="Courier New" panose="02070309020205020404" pitchFamily="49" charset="0"/>
              </a:rPr>
              <a:t>cnstCache.ncalc</a:t>
            </a:r>
            <a:r>
              <a:rPr lang="en-US" sz="1500" b="1" dirty="0">
                <a:latin typeface="Courier New" panose="02070309020205020404" pitchFamily="49" charset="0"/>
                <a:cs typeface="Courier New" panose="02070309020205020404" pitchFamily="49" charset="0"/>
              </a:rPr>
              <a:t>) {</a:t>
            </a:r>
          </a:p>
          <a:p>
            <a:r>
              <a:rPr lang="en-US" sz="1500" b="1" dirty="0">
                <a:latin typeface="Courier New" panose="02070309020205020404" pitchFamily="49" charset="0"/>
                <a:cs typeface="Courier New" panose="02070309020205020404" pitchFamily="49" charset="0"/>
              </a:rPr>
              <a:t>      &lt; … </a:t>
            </a:r>
            <a:r>
              <a:rPr lang="en-US" sz="1500" b="1" dirty="0">
                <a:solidFill>
                  <a:srgbClr val="006600"/>
                </a:solidFill>
                <a:latin typeface="Courier New" panose="02070309020205020404" pitchFamily="49" charset="0"/>
                <a:cs typeface="Courier New" panose="02070309020205020404" pitchFamily="49" charset="0"/>
              </a:rPr>
              <a:t>Read</a:t>
            </a:r>
            <a:r>
              <a:rPr lang="en-US" sz="1500" b="1" dirty="0">
                <a:latin typeface="Courier New" panose="02070309020205020404" pitchFamily="49" charset="0"/>
                <a:cs typeface="Courier New" panose="02070309020205020404" pitchFamily="49" charset="0"/>
              </a:rPr>
              <a:t> </a:t>
            </a:r>
            <a:r>
              <a:rPr lang="en-US" sz="1500" b="1" dirty="0">
                <a:solidFill>
                  <a:srgbClr val="FF3300"/>
                </a:solidFill>
                <a:latin typeface="Courier New" panose="02070309020205020404" pitchFamily="49" charset="0"/>
                <a:cs typeface="Courier New" panose="02070309020205020404" pitchFamily="49" charset="0"/>
              </a:rPr>
              <a:t>data</a:t>
            </a:r>
            <a:r>
              <a:rPr lang="en-US" sz="1500" b="1" dirty="0">
                <a:latin typeface="Courier New" panose="02070309020205020404" pitchFamily="49" charset="0"/>
                <a:cs typeface="Courier New" panose="02070309020205020404" pitchFamily="49" charset="0"/>
              </a:rPr>
              <a:t> … &gt;</a:t>
            </a:r>
          </a:p>
          <a:p>
            <a:r>
              <a:rPr lang="en-US" sz="1500" b="1" dirty="0">
                <a:latin typeface="Courier New" panose="02070309020205020404" pitchFamily="49" charset="0"/>
                <a:cs typeface="Courier New" panose="02070309020205020404" pitchFamily="49" charset="0"/>
              </a:rPr>
              <a:t>      &lt; … Calculate result for this thread’s </a:t>
            </a:r>
            <a:r>
              <a:rPr lang="en-US" sz="1500" b="1" dirty="0" err="1">
                <a:latin typeface="Courier New" panose="02070309020205020404" pitchFamily="49" charset="0"/>
                <a:cs typeface="Courier New" panose="02070309020205020404" pitchFamily="49" charset="0"/>
              </a:rPr>
              <a:t>xval</a:t>
            </a:r>
            <a:r>
              <a:rPr lang="en-US" sz="1500" b="1" dirty="0">
                <a:latin typeface="Courier New" panose="02070309020205020404" pitchFamily="49" charset="0"/>
                <a:cs typeface="Courier New" panose="02070309020205020404" pitchFamily="49" charset="0"/>
              </a:rPr>
              <a:t>, </a:t>
            </a:r>
            <a:r>
              <a:rPr lang="en-US" sz="1500" b="1" dirty="0" err="1">
                <a:latin typeface="Courier New" panose="02070309020205020404" pitchFamily="49" charset="0"/>
                <a:cs typeface="Courier New" panose="02070309020205020404" pitchFamily="49" charset="0"/>
              </a:rPr>
              <a:t>parm</a:t>
            </a:r>
            <a:r>
              <a:rPr lang="en-US" sz="1500" b="1" dirty="0">
                <a:latin typeface="Courier New" panose="02070309020205020404" pitchFamily="49" charset="0"/>
                <a:cs typeface="Courier New" panose="02070309020205020404" pitchFamily="49" charset="0"/>
              </a:rPr>
              <a:t> … &gt;</a:t>
            </a:r>
          </a:p>
          <a:p>
            <a:r>
              <a:rPr lang="en-US" sz="1500" b="1" dirty="0">
                <a:latin typeface="Courier New" panose="02070309020205020404" pitchFamily="49" charset="0"/>
                <a:cs typeface="Courier New" panose="02070309020205020404" pitchFamily="49" charset="0"/>
              </a:rPr>
              <a:t>      </a:t>
            </a:r>
            <a:r>
              <a:rPr lang="en-US" sz="1500" b="1" dirty="0" err="1">
                <a:latin typeface="Courier New" panose="02070309020205020404" pitchFamily="49" charset="0"/>
                <a:cs typeface="Courier New" panose="02070309020205020404" pitchFamily="49" charset="0"/>
              </a:rPr>
              <a:t>cnstCache.pResults</a:t>
            </a:r>
            <a:r>
              <a:rPr lang="en-US" sz="1500" b="1" dirty="0">
                <a:latin typeface="Courier New" panose="02070309020205020404" pitchFamily="49" charset="0"/>
                <a:cs typeface="Courier New" panose="02070309020205020404" pitchFamily="49" charset="0"/>
              </a:rPr>
              <a:t>[pos] = </a:t>
            </a:r>
            <a:r>
              <a:rPr lang="en-US" sz="1500" b="1" dirty="0" err="1">
                <a:latin typeface="Courier New" panose="02070309020205020404" pitchFamily="49" charset="0"/>
                <a:cs typeface="Courier New" panose="02070309020205020404" pitchFamily="49" charset="0"/>
              </a:rPr>
              <a:t>tResult</a:t>
            </a:r>
            <a:r>
              <a:rPr lang="en-US" sz="1500" b="1" dirty="0">
                <a:latin typeface="Courier New" panose="02070309020205020404" pitchFamily="49" charset="0"/>
                <a:cs typeface="Courier New" panose="02070309020205020404" pitchFamily="49" charset="0"/>
              </a:rPr>
              <a:t>;</a:t>
            </a:r>
          </a:p>
          <a:p>
            <a:r>
              <a:rPr lang="en-US" sz="1500" b="1" dirty="0">
                <a:latin typeface="Courier New" panose="02070309020205020404" pitchFamily="49" charset="0"/>
                <a:cs typeface="Courier New" panose="02070309020205020404" pitchFamily="49" charset="0"/>
              </a:rPr>
              <a:t>    }</a:t>
            </a:r>
          </a:p>
          <a:p>
            <a:endParaRPr lang="en-US" sz="1500" b="1" dirty="0">
              <a:latin typeface="Courier New" panose="02070309020205020404" pitchFamily="49" charset="0"/>
              <a:cs typeface="Courier New" panose="02070309020205020404" pitchFamily="49" charset="0"/>
            </a:endParaRPr>
          </a:p>
          <a:p>
            <a:r>
              <a:rPr lang="en-US" sz="1500" b="1" dirty="0">
                <a:solidFill>
                  <a:srgbClr val="C00000"/>
                </a:solidFill>
                <a:latin typeface="Courier New" panose="02070309020205020404" pitchFamily="49" charset="0"/>
                <a:cs typeface="Courier New" panose="02070309020205020404" pitchFamily="49" charset="0"/>
              </a:rPr>
              <a:t>    // Synchronization of the warp is NOT guaranteed in CUDA 9, but we don’t</a:t>
            </a:r>
          </a:p>
          <a:p>
            <a:r>
              <a:rPr lang="en-US" sz="1500" b="1" dirty="0">
                <a:solidFill>
                  <a:srgbClr val="C00000"/>
                </a:solidFill>
                <a:latin typeface="Courier New" panose="02070309020205020404" pitchFamily="49" charset="0"/>
                <a:cs typeface="Courier New" panose="02070309020205020404" pitchFamily="49" charset="0"/>
              </a:rPr>
              <a:t>    // need it because no thread can change another thread’s idea of </a:t>
            </a:r>
            <a:r>
              <a:rPr lang="en-US" sz="1500" b="1" dirty="0" err="1">
                <a:solidFill>
                  <a:srgbClr val="C00000"/>
                </a:solidFill>
                <a:latin typeface="Courier New" panose="02070309020205020404" pitchFamily="49" charset="0"/>
                <a:cs typeface="Courier New" panose="02070309020205020404" pitchFamily="49" charset="0"/>
              </a:rPr>
              <a:t>warpPos</a:t>
            </a:r>
            <a:endParaRPr lang="en-US" sz="1500" b="1" dirty="0">
              <a:solidFill>
                <a:srgbClr val="C00000"/>
              </a:solidFill>
              <a:latin typeface="Courier New" panose="02070309020205020404" pitchFamily="49" charset="0"/>
              <a:cs typeface="Courier New" panose="02070309020205020404" pitchFamily="49" charset="0"/>
            </a:endParaRPr>
          </a:p>
          <a:p>
            <a:r>
              <a:rPr lang="en-US" sz="1500" b="1" dirty="0">
                <a:solidFill>
                  <a:srgbClr val="C00000"/>
                </a:solidFill>
                <a:latin typeface="Courier New" panose="02070309020205020404" pitchFamily="49" charset="0"/>
                <a:cs typeface="Courier New" panose="02070309020205020404" pitchFamily="49" charset="0"/>
              </a:rPr>
              <a:t>    // until the __</a:t>
            </a:r>
            <a:r>
              <a:rPr lang="en-US" sz="1500" b="1" dirty="0" err="1">
                <a:solidFill>
                  <a:srgbClr val="C00000"/>
                </a:solidFill>
                <a:latin typeface="Courier New" panose="02070309020205020404" pitchFamily="49" charset="0"/>
                <a:cs typeface="Courier New" panose="02070309020205020404" pitchFamily="49" charset="0"/>
              </a:rPr>
              <a:t>shfl_sync</a:t>
            </a:r>
            <a:r>
              <a:rPr lang="en-US" sz="1500" b="1" dirty="0">
                <a:solidFill>
                  <a:srgbClr val="C00000"/>
                </a:solidFill>
                <a:latin typeface="Courier New" panose="02070309020205020404" pitchFamily="49" charset="0"/>
                <a:cs typeface="Courier New" panose="02070309020205020404" pitchFamily="49" charset="0"/>
              </a:rPr>
              <a:t>() operation which </a:t>
            </a:r>
            <a:r>
              <a:rPr lang="en-US" sz="1500" b="1" dirty="0" err="1">
                <a:solidFill>
                  <a:srgbClr val="C00000"/>
                </a:solidFill>
                <a:latin typeface="Courier New" panose="02070309020205020404" pitchFamily="49" charset="0"/>
                <a:cs typeface="Courier New" panose="02070309020205020404" pitchFamily="49" charset="0"/>
              </a:rPr>
              <a:t>implicity</a:t>
            </a:r>
            <a:r>
              <a:rPr lang="en-US" sz="1500" b="1" dirty="0">
                <a:solidFill>
                  <a:srgbClr val="C00000"/>
                </a:solidFill>
                <a:latin typeface="Courier New" panose="02070309020205020404" pitchFamily="49" charset="0"/>
                <a:cs typeface="Courier New" panose="02070309020205020404" pitchFamily="49" charset="0"/>
              </a:rPr>
              <a:t> synchronizes the warp.</a:t>
            </a:r>
          </a:p>
          <a:p>
            <a:r>
              <a:rPr lang="en-US" sz="1500" b="1" dirty="0">
                <a:latin typeface="Courier New" panose="02070309020205020404" pitchFamily="49" charset="0"/>
                <a:cs typeface="Courier New" panose="02070309020205020404" pitchFamily="49" charset="0"/>
              </a:rPr>
              <a:t>    if (</a:t>
            </a:r>
            <a:r>
              <a:rPr lang="en-US" sz="1500" b="1" dirty="0" err="1">
                <a:latin typeface="Courier New" panose="02070309020205020404" pitchFamily="49" charset="0"/>
                <a:cs typeface="Courier New" panose="02070309020205020404" pitchFamily="49" charset="0"/>
              </a:rPr>
              <a:t>tgx</a:t>
            </a:r>
            <a:r>
              <a:rPr lang="en-US" sz="1500" b="1" dirty="0">
                <a:latin typeface="Courier New" panose="02070309020205020404" pitchFamily="49" charset="0"/>
                <a:cs typeface="Courier New" panose="02070309020205020404" pitchFamily="49" charset="0"/>
              </a:rPr>
              <a:t> == 0) {</a:t>
            </a:r>
          </a:p>
          <a:p>
            <a:r>
              <a:rPr lang="en-US" sz="1500" b="1" dirty="0">
                <a:latin typeface="Courier New" panose="02070309020205020404" pitchFamily="49" charset="0"/>
                <a:cs typeface="Courier New" panose="02070309020205020404" pitchFamily="49" charset="0"/>
              </a:rPr>
              <a:t>      </a:t>
            </a:r>
            <a:r>
              <a:rPr lang="en-US" sz="1500" b="1" dirty="0" err="1">
                <a:latin typeface="Courier New" panose="02070309020205020404" pitchFamily="49" charset="0"/>
                <a:cs typeface="Courier New" panose="02070309020205020404" pitchFamily="49" charset="0"/>
              </a:rPr>
              <a:t>warpPos</a:t>
            </a:r>
            <a:r>
              <a:rPr lang="en-US" sz="1500" b="1" dirty="0">
                <a:latin typeface="Courier New" panose="02070309020205020404" pitchFamily="49" charset="0"/>
                <a:cs typeface="Courier New" panose="02070309020205020404" pitchFamily="49" charset="0"/>
              </a:rPr>
              <a:t> = </a:t>
            </a:r>
            <a:r>
              <a:rPr lang="en-US" sz="1500" b="1" dirty="0" err="1">
                <a:latin typeface="Courier New" panose="02070309020205020404" pitchFamily="49" charset="0"/>
                <a:cs typeface="Courier New" panose="02070309020205020404" pitchFamily="49" charset="0"/>
              </a:rPr>
              <a:t>atomicAdd</a:t>
            </a:r>
            <a:r>
              <a:rPr lang="en-US" sz="1500" b="1" dirty="0">
                <a:latin typeface="Courier New" panose="02070309020205020404" pitchFamily="49" charset="0"/>
                <a:cs typeface="Courier New" panose="02070309020205020404" pitchFamily="49" charset="0"/>
              </a:rPr>
              <a:t>(</a:t>
            </a:r>
            <a:r>
              <a:rPr lang="en-US" sz="1500" b="1" dirty="0" err="1">
                <a:latin typeface="Courier New" panose="02070309020205020404" pitchFamily="49" charset="0"/>
                <a:cs typeface="Courier New" panose="02070309020205020404" pitchFamily="49" charset="0"/>
              </a:rPr>
              <a:t>cnstCache.pointerToProgressCount</a:t>
            </a:r>
            <a:r>
              <a:rPr lang="en-US" sz="1500" b="1" dirty="0">
                <a:latin typeface="Courier New" panose="02070309020205020404" pitchFamily="49" charset="0"/>
                <a:cs typeface="Courier New" panose="02070309020205020404" pitchFamily="49" charset="0"/>
              </a:rPr>
              <a:t>, 32);</a:t>
            </a:r>
          </a:p>
          <a:p>
            <a:r>
              <a:rPr lang="en-US" sz="1500" b="1" dirty="0">
                <a:latin typeface="Courier New" panose="02070309020205020404" pitchFamily="49" charset="0"/>
                <a:cs typeface="Courier New" panose="02070309020205020404" pitchFamily="49" charset="0"/>
              </a:rPr>
              <a:t>    }</a:t>
            </a:r>
          </a:p>
          <a:p>
            <a:r>
              <a:rPr lang="en-US" sz="1500" b="1" dirty="0">
                <a:latin typeface="Courier New" panose="02070309020205020404" pitchFamily="49" charset="0"/>
                <a:cs typeface="Courier New" panose="02070309020205020404" pitchFamily="49" charset="0"/>
              </a:rPr>
              <a:t>    </a:t>
            </a:r>
            <a:r>
              <a:rPr lang="en-US" sz="1500" b="1" dirty="0" err="1">
                <a:latin typeface="Courier New" panose="02070309020205020404" pitchFamily="49" charset="0"/>
                <a:cs typeface="Courier New" panose="02070309020205020404" pitchFamily="49" charset="0"/>
              </a:rPr>
              <a:t>warpPos</a:t>
            </a:r>
            <a:r>
              <a:rPr lang="en-US" sz="1500" b="1" dirty="0">
                <a:latin typeface="Courier New" panose="02070309020205020404" pitchFamily="49" charset="0"/>
                <a:cs typeface="Courier New" panose="02070309020205020404" pitchFamily="49" charset="0"/>
              </a:rPr>
              <a:t> = __</a:t>
            </a:r>
            <a:r>
              <a:rPr lang="en-US" sz="1500" b="1" dirty="0" err="1">
                <a:latin typeface="Courier New" panose="02070309020205020404" pitchFamily="49" charset="0"/>
                <a:cs typeface="Courier New" panose="02070309020205020404" pitchFamily="49" charset="0"/>
              </a:rPr>
              <a:t>shfl_sync</a:t>
            </a:r>
            <a:r>
              <a:rPr lang="en-US" sz="1500" b="1" dirty="0">
                <a:latin typeface="Courier New" panose="02070309020205020404" pitchFamily="49" charset="0"/>
                <a:cs typeface="Courier New" panose="02070309020205020404" pitchFamily="49" charset="0"/>
              </a:rPr>
              <a:t>(</a:t>
            </a:r>
            <a:r>
              <a:rPr lang="en-US" sz="1500" b="1" dirty="0" err="1">
                <a:latin typeface="Courier New" panose="02070309020205020404" pitchFamily="49" charset="0"/>
                <a:cs typeface="Courier New" panose="02070309020205020404" pitchFamily="49" charset="0"/>
              </a:rPr>
              <a:t>warpPos</a:t>
            </a:r>
            <a:r>
              <a:rPr lang="en-US" sz="1500" b="1" dirty="0">
                <a:latin typeface="Courier New" panose="02070309020205020404" pitchFamily="49" charset="0"/>
                <a:cs typeface="Courier New" panose="02070309020205020404" pitchFamily="49" charset="0"/>
              </a:rPr>
              <a:t>, 0);</a:t>
            </a:r>
          </a:p>
          <a:p>
            <a:r>
              <a:rPr lang="en-US" sz="1500" b="1" dirty="0">
                <a:latin typeface="Courier New" panose="02070309020205020404" pitchFamily="49" charset="0"/>
                <a:cs typeface="Courier New" panose="02070309020205020404" pitchFamily="49" charset="0"/>
              </a:rPr>
              <a:t>  }</a:t>
            </a:r>
            <a:br>
              <a:rPr lang="en-US" sz="1500" b="1" dirty="0">
                <a:latin typeface="Courier New" panose="02070309020205020404" pitchFamily="49" charset="0"/>
                <a:cs typeface="Courier New" panose="02070309020205020404" pitchFamily="49" charset="0"/>
              </a:rPr>
            </a:br>
            <a:r>
              <a:rPr lang="en-US" sz="1500" b="1"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14343213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Rectangle 44">
            <a:extLst>
              <a:ext uri="{FF2B5EF4-FFF2-40B4-BE49-F238E27FC236}">
                <a16:creationId xmlns:a16="http://schemas.microsoft.com/office/drawing/2014/main" id="{51C42E7F-E851-4B38-9420-BADC1DA65EEF}"/>
              </a:ext>
            </a:extLst>
          </p:cNvPr>
          <p:cNvSpPr/>
          <p:nvPr/>
        </p:nvSpPr>
        <p:spPr>
          <a:xfrm>
            <a:off x="0" y="740919"/>
            <a:ext cx="797355" cy="6117081"/>
          </a:xfrm>
          <a:prstGeom prst="rect">
            <a:avLst/>
          </a:prstGeom>
          <a:gradFill flip="none" rotWithShape="1">
            <a:gsLst>
              <a:gs pos="53000">
                <a:srgbClr val="F8F8F8"/>
              </a:gs>
              <a:gs pos="0">
                <a:schemeClr val="accent1">
                  <a:lumMod val="5000"/>
                  <a:lumOff val="95000"/>
                </a:schemeClr>
              </a:gs>
              <a:gs pos="74000">
                <a:schemeClr val="bg1">
                  <a:lumMod val="85000"/>
                </a:schemeClr>
              </a:gs>
              <a:gs pos="87000">
                <a:schemeClr val="bg1">
                  <a:lumMod val="65000"/>
                </a:schemeClr>
              </a:gs>
              <a:gs pos="100000">
                <a:schemeClr val="tx1">
                  <a:lumMod val="65000"/>
                  <a:lumOff val="3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7" name="Straight Connector 36">
            <a:extLst>
              <a:ext uri="{FF2B5EF4-FFF2-40B4-BE49-F238E27FC236}">
                <a16:creationId xmlns:a16="http://schemas.microsoft.com/office/drawing/2014/main" id="{BAC73C27-546A-41D3-BF8E-9CD6F31716B9}"/>
              </a:ext>
            </a:extLst>
          </p:cNvPr>
          <p:cNvCxnSpPr>
            <a:cxnSpLocks/>
          </p:cNvCxnSpPr>
          <p:nvPr/>
        </p:nvCxnSpPr>
        <p:spPr>
          <a:xfrm flipV="1">
            <a:off x="169377" y="6003241"/>
            <a:ext cx="231648" cy="441450"/>
          </a:xfrm>
          <a:prstGeom prst="line">
            <a:avLst/>
          </a:prstGeom>
          <a:ln w="50800">
            <a:solidFill>
              <a:srgbClr val="C00000"/>
            </a:solidFill>
          </a:ln>
        </p:spPr>
        <p:style>
          <a:lnRef idx="1">
            <a:schemeClr val="accent1"/>
          </a:lnRef>
          <a:fillRef idx="0">
            <a:schemeClr val="accent1"/>
          </a:fillRef>
          <a:effectRef idx="0">
            <a:schemeClr val="accent1"/>
          </a:effectRef>
          <a:fontRef idx="minor">
            <a:schemeClr val="tx1"/>
          </a:fontRef>
        </p:style>
      </p:cxnSp>
      <p:sp>
        <p:nvSpPr>
          <p:cNvPr id="36" name="Rectangle 35">
            <a:extLst>
              <a:ext uri="{FF2B5EF4-FFF2-40B4-BE49-F238E27FC236}">
                <a16:creationId xmlns:a16="http://schemas.microsoft.com/office/drawing/2014/main" id="{CC0E87D6-3853-43CF-BD22-AA9B8BE17AF0}"/>
              </a:ext>
            </a:extLst>
          </p:cNvPr>
          <p:cNvSpPr/>
          <p:nvPr/>
        </p:nvSpPr>
        <p:spPr>
          <a:xfrm>
            <a:off x="0" y="0"/>
            <a:ext cx="12192000" cy="732360"/>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32" name="Straight Connector 31">
            <a:extLst>
              <a:ext uri="{FF2B5EF4-FFF2-40B4-BE49-F238E27FC236}">
                <a16:creationId xmlns:a16="http://schemas.microsoft.com/office/drawing/2014/main" id="{EF2E25AE-155A-4FD0-AE8A-33DAD5B7F27B}"/>
              </a:ext>
            </a:extLst>
          </p:cNvPr>
          <p:cNvCxnSpPr>
            <a:cxnSpLocks/>
          </p:cNvCxnSpPr>
          <p:nvPr/>
        </p:nvCxnSpPr>
        <p:spPr>
          <a:xfrm flipH="1">
            <a:off x="346161" y="4555544"/>
            <a:ext cx="192024" cy="585620"/>
          </a:xfrm>
          <a:prstGeom prst="line">
            <a:avLst/>
          </a:prstGeom>
          <a:ln w="50800">
            <a:solidFill>
              <a:srgbClr val="C03030"/>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299B5755-A4CF-45CE-9D3B-3473956939B5}"/>
              </a:ext>
            </a:extLst>
          </p:cNvPr>
          <p:cNvCxnSpPr>
            <a:cxnSpLocks/>
          </p:cNvCxnSpPr>
          <p:nvPr/>
        </p:nvCxnSpPr>
        <p:spPr>
          <a:xfrm flipH="1" flipV="1">
            <a:off x="218145" y="4231666"/>
            <a:ext cx="320040" cy="323879"/>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C5A825A3-411E-4AA6-AA41-DAD4964349A1}"/>
              </a:ext>
            </a:extLst>
          </p:cNvPr>
          <p:cNvCxnSpPr>
            <a:cxnSpLocks/>
          </p:cNvCxnSpPr>
          <p:nvPr/>
        </p:nvCxnSpPr>
        <p:spPr>
          <a:xfrm>
            <a:off x="337535" y="2738501"/>
            <a:ext cx="154930" cy="428650"/>
          </a:xfrm>
          <a:prstGeom prst="line">
            <a:avLst/>
          </a:prstGeom>
          <a:ln w="508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52897E4E-595E-4723-9A8E-297839228063}"/>
              </a:ext>
            </a:extLst>
          </p:cNvPr>
          <p:cNvCxnSpPr>
            <a:cxnSpLocks/>
          </p:cNvCxnSpPr>
          <p:nvPr/>
        </p:nvCxnSpPr>
        <p:spPr>
          <a:xfrm flipV="1">
            <a:off x="346161" y="1610156"/>
            <a:ext cx="137160" cy="1129795"/>
          </a:xfrm>
          <a:prstGeom prst="line">
            <a:avLst/>
          </a:prstGeom>
          <a:ln w="508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8120E335-EFB1-4FED-809F-B2674E4F3BED}"/>
              </a:ext>
            </a:extLst>
          </p:cNvPr>
          <p:cNvCxnSpPr>
            <a:cxnSpLocks/>
          </p:cNvCxnSpPr>
          <p:nvPr/>
        </p:nvCxnSpPr>
        <p:spPr>
          <a:xfrm flipH="1">
            <a:off x="238262" y="331597"/>
            <a:ext cx="162763" cy="590658"/>
          </a:xfrm>
          <a:prstGeom prst="line">
            <a:avLst/>
          </a:prstGeom>
          <a:ln w="508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EC160D49-4460-4FB0-A5F9-8D69EA7296FD}"/>
              </a:ext>
            </a:extLst>
          </p:cNvPr>
          <p:cNvCxnSpPr/>
          <p:nvPr/>
        </p:nvCxnSpPr>
        <p:spPr>
          <a:xfrm>
            <a:off x="218145" y="3647747"/>
            <a:ext cx="0" cy="585620"/>
          </a:xfrm>
          <a:prstGeom prst="line">
            <a:avLst/>
          </a:prstGeom>
          <a:ln w="508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Oval 3">
            <a:extLst>
              <a:ext uri="{FF2B5EF4-FFF2-40B4-BE49-F238E27FC236}">
                <a16:creationId xmlns:a16="http://schemas.microsoft.com/office/drawing/2014/main" id="{5DEDA155-4A98-47E4-8298-39D501DD93DD}"/>
              </a:ext>
            </a:extLst>
          </p:cNvPr>
          <p:cNvSpPr/>
          <p:nvPr/>
        </p:nvSpPr>
        <p:spPr>
          <a:xfrm>
            <a:off x="172425" y="4958284"/>
            <a:ext cx="365760" cy="365760"/>
          </a:xfrm>
          <a:prstGeom prst="ellipse">
            <a:avLst/>
          </a:prstGeom>
          <a:solidFill>
            <a:schemeClr val="bg1"/>
          </a:solidFill>
          <a:ln w="508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F209015A-B102-4639-8231-44878B6175EF}"/>
              </a:ext>
            </a:extLst>
          </p:cNvPr>
          <p:cNvSpPr/>
          <p:nvPr/>
        </p:nvSpPr>
        <p:spPr>
          <a:xfrm>
            <a:off x="401025" y="4418384"/>
            <a:ext cx="274320" cy="274320"/>
          </a:xfrm>
          <a:prstGeom prst="ellipse">
            <a:avLst/>
          </a:prstGeom>
          <a:solidFill>
            <a:schemeClr val="bg1"/>
          </a:solidFill>
          <a:ln w="508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CF2422C9-557C-4A73-8027-1390FD580816}"/>
              </a:ext>
            </a:extLst>
          </p:cNvPr>
          <p:cNvSpPr/>
          <p:nvPr/>
        </p:nvSpPr>
        <p:spPr>
          <a:xfrm>
            <a:off x="35265" y="3464867"/>
            <a:ext cx="365760" cy="365760"/>
          </a:xfrm>
          <a:prstGeom prst="ellipse">
            <a:avLst/>
          </a:prstGeom>
          <a:solidFill>
            <a:schemeClr val="bg1"/>
          </a:solidFill>
          <a:ln w="508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7AEAF6BE-9876-48ED-92C2-C14C93CF0A93}"/>
              </a:ext>
            </a:extLst>
          </p:cNvPr>
          <p:cNvSpPr/>
          <p:nvPr/>
        </p:nvSpPr>
        <p:spPr>
          <a:xfrm>
            <a:off x="80985" y="4096207"/>
            <a:ext cx="274320" cy="274320"/>
          </a:xfrm>
          <a:prstGeom prst="ellipse">
            <a:avLst/>
          </a:prstGeom>
          <a:solidFill>
            <a:schemeClr val="bg1"/>
          </a:solidFill>
          <a:ln w="508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7E403321-42C1-4DBA-97CF-2441E18221CB}"/>
              </a:ext>
            </a:extLst>
          </p:cNvPr>
          <p:cNvSpPr/>
          <p:nvPr/>
        </p:nvSpPr>
        <p:spPr>
          <a:xfrm>
            <a:off x="218145" y="5820361"/>
            <a:ext cx="365760" cy="365760"/>
          </a:xfrm>
          <a:prstGeom prst="ellipse">
            <a:avLst/>
          </a:prstGeom>
          <a:solidFill>
            <a:schemeClr val="bg1"/>
          </a:solid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C81BC523-F50A-4DF5-9124-8B077DA66C15}"/>
              </a:ext>
            </a:extLst>
          </p:cNvPr>
          <p:cNvSpPr/>
          <p:nvPr/>
        </p:nvSpPr>
        <p:spPr>
          <a:xfrm>
            <a:off x="309585" y="2988109"/>
            <a:ext cx="365760" cy="365760"/>
          </a:xfrm>
          <a:prstGeom prst="ellipse">
            <a:avLst/>
          </a:prstGeom>
          <a:solidFill>
            <a:schemeClr val="bg1"/>
          </a:solidFill>
          <a:ln w="508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E1E4DEDA-EE15-4C41-85EB-3F0942FCB3C9}"/>
              </a:ext>
            </a:extLst>
          </p:cNvPr>
          <p:cNvSpPr/>
          <p:nvPr/>
        </p:nvSpPr>
        <p:spPr>
          <a:xfrm>
            <a:off x="35265" y="6316678"/>
            <a:ext cx="274320" cy="274320"/>
          </a:xfrm>
          <a:prstGeom prst="ellipse">
            <a:avLst/>
          </a:prstGeom>
          <a:solidFill>
            <a:schemeClr val="bg1"/>
          </a:solidFill>
          <a:ln w="50800">
            <a:solidFill>
              <a:srgbClr val="C0303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DE9DCABC-86A7-46E1-9F8C-D2E3E355A219}"/>
              </a:ext>
            </a:extLst>
          </p:cNvPr>
          <p:cNvSpPr/>
          <p:nvPr/>
        </p:nvSpPr>
        <p:spPr>
          <a:xfrm>
            <a:off x="200375" y="2602790"/>
            <a:ext cx="274320" cy="274320"/>
          </a:xfrm>
          <a:prstGeom prst="ellipse">
            <a:avLst/>
          </a:prstGeom>
          <a:solidFill>
            <a:schemeClr val="bg1"/>
          </a:solid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6C036295-9582-4E62-8485-D2055A7E88D2}"/>
              </a:ext>
            </a:extLst>
          </p:cNvPr>
          <p:cNvSpPr/>
          <p:nvPr/>
        </p:nvSpPr>
        <p:spPr>
          <a:xfrm>
            <a:off x="346161" y="1501220"/>
            <a:ext cx="274320" cy="274320"/>
          </a:xfrm>
          <a:prstGeom prst="ellipse">
            <a:avLst/>
          </a:prstGeom>
          <a:solidFill>
            <a:schemeClr val="bg1"/>
          </a:solidFill>
          <a:ln w="508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7D3BEE45-6977-41DD-A08B-CE6EA47B4858}"/>
              </a:ext>
            </a:extLst>
          </p:cNvPr>
          <p:cNvSpPr/>
          <p:nvPr/>
        </p:nvSpPr>
        <p:spPr>
          <a:xfrm>
            <a:off x="55382" y="740919"/>
            <a:ext cx="365760" cy="365760"/>
          </a:xfrm>
          <a:prstGeom prst="ellipse">
            <a:avLst/>
          </a:prstGeom>
          <a:solidFill>
            <a:schemeClr val="bg1"/>
          </a:solidFill>
          <a:ln w="508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47CE10C9-59E9-4A41-9542-252AE82B7444}"/>
              </a:ext>
            </a:extLst>
          </p:cNvPr>
          <p:cNvSpPr/>
          <p:nvPr/>
        </p:nvSpPr>
        <p:spPr>
          <a:xfrm>
            <a:off x="268559" y="194437"/>
            <a:ext cx="274320" cy="274320"/>
          </a:xfrm>
          <a:prstGeom prst="ellipse">
            <a:avLst/>
          </a:prstGeom>
          <a:solidFill>
            <a:schemeClr val="bg1"/>
          </a:solidFill>
          <a:ln w="50800">
            <a:solidFill>
              <a:srgbClr val="C0303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2" name="Straight Connector 41">
            <a:extLst>
              <a:ext uri="{FF2B5EF4-FFF2-40B4-BE49-F238E27FC236}">
                <a16:creationId xmlns:a16="http://schemas.microsoft.com/office/drawing/2014/main" id="{2D197DFE-8E31-4A21-8222-EA470AD28F57}"/>
              </a:ext>
            </a:extLst>
          </p:cNvPr>
          <p:cNvCxnSpPr>
            <a:cxnSpLocks/>
          </p:cNvCxnSpPr>
          <p:nvPr/>
        </p:nvCxnSpPr>
        <p:spPr>
          <a:xfrm>
            <a:off x="797357" y="194437"/>
            <a:ext cx="0" cy="6663563"/>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46" name="TextBox 45">
            <a:extLst>
              <a:ext uri="{FF2B5EF4-FFF2-40B4-BE49-F238E27FC236}">
                <a16:creationId xmlns:a16="http://schemas.microsoft.com/office/drawing/2014/main" id="{F93BF510-801A-4467-8898-79391576320D}"/>
              </a:ext>
            </a:extLst>
          </p:cNvPr>
          <p:cNvSpPr txBox="1"/>
          <p:nvPr/>
        </p:nvSpPr>
        <p:spPr>
          <a:xfrm>
            <a:off x="852737" y="-49319"/>
            <a:ext cx="10632270" cy="830997"/>
          </a:xfrm>
          <a:prstGeom prst="rect">
            <a:avLst/>
          </a:prstGeom>
          <a:noFill/>
        </p:spPr>
        <p:txBody>
          <a:bodyPr wrap="none" rtlCol="0">
            <a:spAutoFit/>
          </a:bodyPr>
          <a:lstStyle/>
          <a:p>
            <a:r>
              <a:rPr lang="en-US" sz="4800" dirty="0">
                <a:solidFill>
                  <a:schemeClr val="bg1"/>
                </a:solidFill>
              </a:rPr>
              <a:t>Flat Workloads: Simplicity is Key (Strat #2)</a:t>
            </a:r>
          </a:p>
        </p:txBody>
      </p:sp>
      <p:grpSp>
        <p:nvGrpSpPr>
          <p:cNvPr id="26" name="Group 25">
            <a:extLst>
              <a:ext uri="{FF2B5EF4-FFF2-40B4-BE49-F238E27FC236}">
                <a16:creationId xmlns:a16="http://schemas.microsoft.com/office/drawing/2014/main" id="{6E898DB0-4CC4-49BB-BA3E-92B04A95CBA0}"/>
              </a:ext>
            </a:extLst>
          </p:cNvPr>
          <p:cNvGrpSpPr/>
          <p:nvPr/>
        </p:nvGrpSpPr>
        <p:grpSpPr>
          <a:xfrm>
            <a:off x="2874407" y="5624788"/>
            <a:ext cx="1042416" cy="1042416"/>
            <a:chOff x="4864180" y="1982800"/>
            <a:chExt cx="1042416" cy="1042416"/>
          </a:xfrm>
        </p:grpSpPr>
        <p:sp>
          <p:nvSpPr>
            <p:cNvPr id="27" name="Rectangle: Beveled 26">
              <a:extLst>
                <a:ext uri="{FF2B5EF4-FFF2-40B4-BE49-F238E27FC236}">
                  <a16:creationId xmlns:a16="http://schemas.microsoft.com/office/drawing/2014/main" id="{E8B8ADA8-D599-4F36-9121-B302A65B406B}"/>
                </a:ext>
              </a:extLst>
            </p:cNvPr>
            <p:cNvSpPr/>
            <p:nvPr/>
          </p:nvSpPr>
          <p:spPr>
            <a:xfrm>
              <a:off x="4864180" y="1982800"/>
              <a:ext cx="1042416" cy="1042416"/>
            </a:xfrm>
            <a:prstGeom prst="bevel">
              <a:avLst/>
            </a:prstGeom>
            <a:solidFill>
              <a:srgbClr val="FF3300">
                <a:alpha val="7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Beveled 27">
              <a:extLst>
                <a:ext uri="{FF2B5EF4-FFF2-40B4-BE49-F238E27FC236}">
                  <a16:creationId xmlns:a16="http://schemas.microsoft.com/office/drawing/2014/main" id="{46FD2C6B-671D-4E05-8642-8B9B65BD914B}"/>
                </a:ext>
              </a:extLst>
            </p:cNvPr>
            <p:cNvSpPr>
              <a:spLocks/>
            </p:cNvSpPr>
            <p:nvPr/>
          </p:nvSpPr>
          <p:spPr>
            <a:xfrm rot="10800000">
              <a:off x="5034501" y="2147356"/>
              <a:ext cx="320040" cy="320040"/>
            </a:xfrm>
            <a:prstGeom prst="bevel">
              <a:avLst>
                <a:gd name="adj" fmla="val 16427"/>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Beveled 29">
              <a:extLst>
                <a:ext uri="{FF2B5EF4-FFF2-40B4-BE49-F238E27FC236}">
                  <a16:creationId xmlns:a16="http://schemas.microsoft.com/office/drawing/2014/main" id="{21AAAB81-53FB-4C97-9AE8-F2E8324296AE}"/>
                </a:ext>
              </a:extLst>
            </p:cNvPr>
            <p:cNvSpPr>
              <a:spLocks/>
            </p:cNvSpPr>
            <p:nvPr/>
          </p:nvSpPr>
          <p:spPr>
            <a:xfrm rot="10800000">
              <a:off x="5418778" y="2147356"/>
              <a:ext cx="320040" cy="320040"/>
            </a:xfrm>
            <a:prstGeom prst="bevel">
              <a:avLst>
                <a:gd name="adj" fmla="val 16427"/>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Beveled 30">
              <a:extLst>
                <a:ext uri="{FF2B5EF4-FFF2-40B4-BE49-F238E27FC236}">
                  <a16:creationId xmlns:a16="http://schemas.microsoft.com/office/drawing/2014/main" id="{94286A3A-74FC-49EE-A2FB-56E359240312}"/>
                </a:ext>
              </a:extLst>
            </p:cNvPr>
            <p:cNvSpPr>
              <a:spLocks/>
            </p:cNvSpPr>
            <p:nvPr/>
          </p:nvSpPr>
          <p:spPr>
            <a:xfrm rot="10800000">
              <a:off x="5034501" y="2531531"/>
              <a:ext cx="320040" cy="320040"/>
            </a:xfrm>
            <a:prstGeom prst="bevel">
              <a:avLst>
                <a:gd name="adj" fmla="val 16427"/>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Beveled 32">
              <a:extLst>
                <a:ext uri="{FF2B5EF4-FFF2-40B4-BE49-F238E27FC236}">
                  <a16:creationId xmlns:a16="http://schemas.microsoft.com/office/drawing/2014/main" id="{B548DA78-BE09-4CCB-BE8A-31DF69AE14DF}"/>
                </a:ext>
              </a:extLst>
            </p:cNvPr>
            <p:cNvSpPr>
              <a:spLocks/>
            </p:cNvSpPr>
            <p:nvPr/>
          </p:nvSpPr>
          <p:spPr>
            <a:xfrm rot="10800000">
              <a:off x="5418778" y="2531531"/>
              <a:ext cx="320040" cy="320040"/>
            </a:xfrm>
            <a:prstGeom prst="bevel">
              <a:avLst>
                <a:gd name="adj" fmla="val 16427"/>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4" name="Straight Connector 33">
              <a:extLst>
                <a:ext uri="{FF2B5EF4-FFF2-40B4-BE49-F238E27FC236}">
                  <a16:creationId xmlns:a16="http://schemas.microsoft.com/office/drawing/2014/main" id="{09EF63D7-8625-4A89-9DEF-70BB9A287017}"/>
                </a:ext>
              </a:extLst>
            </p:cNvPr>
            <p:cNvCxnSpPr>
              <a:cxnSpLocks/>
            </p:cNvCxnSpPr>
            <p:nvPr/>
          </p:nvCxnSpPr>
          <p:spPr>
            <a:xfrm>
              <a:off x="5034501" y="1982800"/>
              <a:ext cx="0" cy="11127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D9895923-6FC9-4559-B93D-A2AF8302872D}"/>
                </a:ext>
              </a:extLst>
            </p:cNvPr>
            <p:cNvCxnSpPr>
              <a:cxnSpLocks/>
            </p:cNvCxnSpPr>
            <p:nvPr/>
          </p:nvCxnSpPr>
          <p:spPr>
            <a:xfrm>
              <a:off x="5354541" y="1982800"/>
              <a:ext cx="0" cy="11127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E506E6CA-53E7-4E72-BB1D-06D438B7922E}"/>
                </a:ext>
              </a:extLst>
            </p:cNvPr>
            <p:cNvCxnSpPr>
              <a:cxnSpLocks/>
            </p:cNvCxnSpPr>
            <p:nvPr/>
          </p:nvCxnSpPr>
          <p:spPr>
            <a:xfrm>
              <a:off x="5186901" y="1982800"/>
              <a:ext cx="0" cy="11127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83134D82-C928-465D-83A4-AF39A13ACB4F}"/>
                </a:ext>
              </a:extLst>
            </p:cNvPr>
            <p:cNvCxnSpPr>
              <a:cxnSpLocks/>
            </p:cNvCxnSpPr>
            <p:nvPr/>
          </p:nvCxnSpPr>
          <p:spPr>
            <a:xfrm>
              <a:off x="5267863" y="1982800"/>
              <a:ext cx="0" cy="11127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6343D388-5949-46F5-BF53-B5BECB867612}"/>
                </a:ext>
              </a:extLst>
            </p:cNvPr>
            <p:cNvCxnSpPr>
              <a:cxnSpLocks/>
            </p:cNvCxnSpPr>
            <p:nvPr/>
          </p:nvCxnSpPr>
          <p:spPr>
            <a:xfrm>
              <a:off x="5112289" y="1982800"/>
              <a:ext cx="0" cy="11127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41" name="Group 40">
            <a:extLst>
              <a:ext uri="{FF2B5EF4-FFF2-40B4-BE49-F238E27FC236}">
                <a16:creationId xmlns:a16="http://schemas.microsoft.com/office/drawing/2014/main" id="{7F2EC228-D9C5-4D16-B49D-6DB18786FFB0}"/>
              </a:ext>
            </a:extLst>
          </p:cNvPr>
          <p:cNvGrpSpPr/>
          <p:nvPr/>
        </p:nvGrpSpPr>
        <p:grpSpPr>
          <a:xfrm>
            <a:off x="4025345" y="5626023"/>
            <a:ext cx="1042416" cy="1042416"/>
            <a:chOff x="4864180" y="1982800"/>
            <a:chExt cx="1042416" cy="1042416"/>
          </a:xfrm>
        </p:grpSpPr>
        <p:sp>
          <p:nvSpPr>
            <p:cNvPr id="43" name="Rectangle: Beveled 42">
              <a:extLst>
                <a:ext uri="{FF2B5EF4-FFF2-40B4-BE49-F238E27FC236}">
                  <a16:creationId xmlns:a16="http://schemas.microsoft.com/office/drawing/2014/main" id="{DBD7A2F4-DA97-473B-95A8-27738023706D}"/>
                </a:ext>
              </a:extLst>
            </p:cNvPr>
            <p:cNvSpPr/>
            <p:nvPr/>
          </p:nvSpPr>
          <p:spPr>
            <a:xfrm>
              <a:off x="4864180" y="1982800"/>
              <a:ext cx="1042416" cy="1042416"/>
            </a:xfrm>
            <a:prstGeom prst="bevel">
              <a:avLst/>
            </a:prstGeom>
            <a:solidFill>
              <a:srgbClr val="FF3300">
                <a:alpha val="7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Beveled 43">
              <a:extLst>
                <a:ext uri="{FF2B5EF4-FFF2-40B4-BE49-F238E27FC236}">
                  <a16:creationId xmlns:a16="http://schemas.microsoft.com/office/drawing/2014/main" id="{708D31D9-07FD-4AEA-95DD-778F6B8DC297}"/>
                </a:ext>
              </a:extLst>
            </p:cNvPr>
            <p:cNvSpPr>
              <a:spLocks/>
            </p:cNvSpPr>
            <p:nvPr/>
          </p:nvSpPr>
          <p:spPr>
            <a:xfrm rot="10800000">
              <a:off x="5034501" y="2147356"/>
              <a:ext cx="320040" cy="320040"/>
            </a:xfrm>
            <a:prstGeom prst="bevel">
              <a:avLst>
                <a:gd name="adj" fmla="val 16427"/>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Beveled 47">
              <a:extLst>
                <a:ext uri="{FF2B5EF4-FFF2-40B4-BE49-F238E27FC236}">
                  <a16:creationId xmlns:a16="http://schemas.microsoft.com/office/drawing/2014/main" id="{48A79B1A-D755-4193-8DD3-9B2E12904F99}"/>
                </a:ext>
              </a:extLst>
            </p:cNvPr>
            <p:cNvSpPr>
              <a:spLocks/>
            </p:cNvSpPr>
            <p:nvPr/>
          </p:nvSpPr>
          <p:spPr>
            <a:xfrm rot="10800000">
              <a:off x="5418778" y="2147356"/>
              <a:ext cx="320040" cy="320040"/>
            </a:xfrm>
            <a:prstGeom prst="bevel">
              <a:avLst>
                <a:gd name="adj" fmla="val 16427"/>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Beveled 48">
              <a:extLst>
                <a:ext uri="{FF2B5EF4-FFF2-40B4-BE49-F238E27FC236}">
                  <a16:creationId xmlns:a16="http://schemas.microsoft.com/office/drawing/2014/main" id="{2DB5DD61-5492-4777-B63B-7E0A5340C0B8}"/>
                </a:ext>
              </a:extLst>
            </p:cNvPr>
            <p:cNvSpPr>
              <a:spLocks/>
            </p:cNvSpPr>
            <p:nvPr/>
          </p:nvSpPr>
          <p:spPr>
            <a:xfrm rot="10800000">
              <a:off x="5034501" y="2531531"/>
              <a:ext cx="320040" cy="320040"/>
            </a:xfrm>
            <a:prstGeom prst="bevel">
              <a:avLst>
                <a:gd name="adj" fmla="val 16427"/>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Beveled 49">
              <a:extLst>
                <a:ext uri="{FF2B5EF4-FFF2-40B4-BE49-F238E27FC236}">
                  <a16:creationId xmlns:a16="http://schemas.microsoft.com/office/drawing/2014/main" id="{4F6F2AA9-B247-4167-8EB2-49C2AEC35164}"/>
                </a:ext>
              </a:extLst>
            </p:cNvPr>
            <p:cNvSpPr>
              <a:spLocks/>
            </p:cNvSpPr>
            <p:nvPr/>
          </p:nvSpPr>
          <p:spPr>
            <a:xfrm rot="10800000">
              <a:off x="5418778" y="2531531"/>
              <a:ext cx="320040" cy="320040"/>
            </a:xfrm>
            <a:prstGeom prst="bevel">
              <a:avLst>
                <a:gd name="adj" fmla="val 16427"/>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1" name="Straight Connector 50">
              <a:extLst>
                <a:ext uri="{FF2B5EF4-FFF2-40B4-BE49-F238E27FC236}">
                  <a16:creationId xmlns:a16="http://schemas.microsoft.com/office/drawing/2014/main" id="{6C919610-F1E5-4BB6-94DB-A125BF52A9C7}"/>
                </a:ext>
              </a:extLst>
            </p:cNvPr>
            <p:cNvCxnSpPr>
              <a:cxnSpLocks/>
            </p:cNvCxnSpPr>
            <p:nvPr/>
          </p:nvCxnSpPr>
          <p:spPr>
            <a:xfrm>
              <a:off x="5034501" y="1982800"/>
              <a:ext cx="0" cy="11127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03220C71-5C56-492C-9379-3CF784E5E327}"/>
                </a:ext>
              </a:extLst>
            </p:cNvPr>
            <p:cNvCxnSpPr>
              <a:cxnSpLocks/>
            </p:cNvCxnSpPr>
            <p:nvPr/>
          </p:nvCxnSpPr>
          <p:spPr>
            <a:xfrm>
              <a:off x="5354541" y="1982800"/>
              <a:ext cx="0" cy="11127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0FED10C8-96CC-457B-BBD7-81C9FF597CB1}"/>
                </a:ext>
              </a:extLst>
            </p:cNvPr>
            <p:cNvCxnSpPr>
              <a:cxnSpLocks/>
            </p:cNvCxnSpPr>
            <p:nvPr/>
          </p:nvCxnSpPr>
          <p:spPr>
            <a:xfrm>
              <a:off x="5186901" y="1982800"/>
              <a:ext cx="0" cy="11127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F863DFEF-DF88-44D4-BE52-77BEB89D1163}"/>
                </a:ext>
              </a:extLst>
            </p:cNvPr>
            <p:cNvCxnSpPr>
              <a:cxnSpLocks/>
            </p:cNvCxnSpPr>
            <p:nvPr/>
          </p:nvCxnSpPr>
          <p:spPr>
            <a:xfrm>
              <a:off x="5267863" y="1982800"/>
              <a:ext cx="0" cy="11127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F2D14B5E-A617-4348-B3A5-FCC4203CBEC5}"/>
                </a:ext>
              </a:extLst>
            </p:cNvPr>
            <p:cNvCxnSpPr>
              <a:cxnSpLocks/>
            </p:cNvCxnSpPr>
            <p:nvPr/>
          </p:nvCxnSpPr>
          <p:spPr>
            <a:xfrm>
              <a:off x="5112289" y="1982800"/>
              <a:ext cx="0" cy="11127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56" name="Group 55">
            <a:extLst>
              <a:ext uri="{FF2B5EF4-FFF2-40B4-BE49-F238E27FC236}">
                <a16:creationId xmlns:a16="http://schemas.microsoft.com/office/drawing/2014/main" id="{6426FF99-C068-4DED-B252-55E9B2753176}"/>
              </a:ext>
            </a:extLst>
          </p:cNvPr>
          <p:cNvGrpSpPr/>
          <p:nvPr/>
        </p:nvGrpSpPr>
        <p:grpSpPr>
          <a:xfrm>
            <a:off x="5176283" y="5627610"/>
            <a:ext cx="1042416" cy="1042416"/>
            <a:chOff x="4864180" y="1982800"/>
            <a:chExt cx="1042416" cy="1042416"/>
          </a:xfrm>
        </p:grpSpPr>
        <p:sp>
          <p:nvSpPr>
            <p:cNvPr id="57" name="Rectangle: Beveled 56">
              <a:extLst>
                <a:ext uri="{FF2B5EF4-FFF2-40B4-BE49-F238E27FC236}">
                  <a16:creationId xmlns:a16="http://schemas.microsoft.com/office/drawing/2014/main" id="{BBAA8FE9-AABA-4F82-BE5D-C8566E380992}"/>
                </a:ext>
              </a:extLst>
            </p:cNvPr>
            <p:cNvSpPr/>
            <p:nvPr/>
          </p:nvSpPr>
          <p:spPr>
            <a:xfrm>
              <a:off x="4864180" y="1982800"/>
              <a:ext cx="1042416" cy="1042416"/>
            </a:xfrm>
            <a:prstGeom prst="bevel">
              <a:avLst/>
            </a:prstGeom>
            <a:solidFill>
              <a:srgbClr val="FF3300">
                <a:alpha val="7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Beveled 57">
              <a:extLst>
                <a:ext uri="{FF2B5EF4-FFF2-40B4-BE49-F238E27FC236}">
                  <a16:creationId xmlns:a16="http://schemas.microsoft.com/office/drawing/2014/main" id="{72FDAAAF-D264-4E7B-BF61-963A2635519A}"/>
                </a:ext>
              </a:extLst>
            </p:cNvPr>
            <p:cNvSpPr>
              <a:spLocks/>
            </p:cNvSpPr>
            <p:nvPr/>
          </p:nvSpPr>
          <p:spPr>
            <a:xfrm rot="10800000">
              <a:off x="5034501" y="2147356"/>
              <a:ext cx="320040" cy="320040"/>
            </a:xfrm>
            <a:prstGeom prst="bevel">
              <a:avLst>
                <a:gd name="adj" fmla="val 16427"/>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Beveled 58">
              <a:extLst>
                <a:ext uri="{FF2B5EF4-FFF2-40B4-BE49-F238E27FC236}">
                  <a16:creationId xmlns:a16="http://schemas.microsoft.com/office/drawing/2014/main" id="{76ABBDB3-9977-4FF2-A525-A89C2D1FBFB2}"/>
                </a:ext>
              </a:extLst>
            </p:cNvPr>
            <p:cNvSpPr>
              <a:spLocks/>
            </p:cNvSpPr>
            <p:nvPr/>
          </p:nvSpPr>
          <p:spPr>
            <a:xfrm rot="10800000">
              <a:off x="5418778" y="2147356"/>
              <a:ext cx="320040" cy="320040"/>
            </a:xfrm>
            <a:prstGeom prst="bevel">
              <a:avLst>
                <a:gd name="adj" fmla="val 16427"/>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Beveled 59">
              <a:extLst>
                <a:ext uri="{FF2B5EF4-FFF2-40B4-BE49-F238E27FC236}">
                  <a16:creationId xmlns:a16="http://schemas.microsoft.com/office/drawing/2014/main" id="{19DC0CD5-EA50-4242-84BC-E3F7D5014469}"/>
                </a:ext>
              </a:extLst>
            </p:cNvPr>
            <p:cNvSpPr>
              <a:spLocks/>
            </p:cNvSpPr>
            <p:nvPr/>
          </p:nvSpPr>
          <p:spPr>
            <a:xfrm rot="10800000">
              <a:off x="5034501" y="2531531"/>
              <a:ext cx="320040" cy="320040"/>
            </a:xfrm>
            <a:prstGeom prst="bevel">
              <a:avLst>
                <a:gd name="adj" fmla="val 16427"/>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Beveled 60">
              <a:extLst>
                <a:ext uri="{FF2B5EF4-FFF2-40B4-BE49-F238E27FC236}">
                  <a16:creationId xmlns:a16="http://schemas.microsoft.com/office/drawing/2014/main" id="{69220185-6DEE-4DF8-80B4-891A0A0035ED}"/>
                </a:ext>
              </a:extLst>
            </p:cNvPr>
            <p:cNvSpPr>
              <a:spLocks/>
            </p:cNvSpPr>
            <p:nvPr/>
          </p:nvSpPr>
          <p:spPr>
            <a:xfrm rot="10800000">
              <a:off x="5418778" y="2531531"/>
              <a:ext cx="320040" cy="320040"/>
            </a:xfrm>
            <a:prstGeom prst="bevel">
              <a:avLst>
                <a:gd name="adj" fmla="val 16427"/>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2" name="Straight Connector 61">
              <a:extLst>
                <a:ext uri="{FF2B5EF4-FFF2-40B4-BE49-F238E27FC236}">
                  <a16:creationId xmlns:a16="http://schemas.microsoft.com/office/drawing/2014/main" id="{CC6E0674-4F7E-4603-966C-AC9553663FF3}"/>
                </a:ext>
              </a:extLst>
            </p:cNvPr>
            <p:cNvCxnSpPr>
              <a:cxnSpLocks/>
            </p:cNvCxnSpPr>
            <p:nvPr/>
          </p:nvCxnSpPr>
          <p:spPr>
            <a:xfrm>
              <a:off x="5034501" y="1982800"/>
              <a:ext cx="0" cy="11127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7B1B301C-5F45-46AA-BA20-9FED5A4798ED}"/>
                </a:ext>
              </a:extLst>
            </p:cNvPr>
            <p:cNvCxnSpPr>
              <a:cxnSpLocks/>
            </p:cNvCxnSpPr>
            <p:nvPr/>
          </p:nvCxnSpPr>
          <p:spPr>
            <a:xfrm>
              <a:off x="5354541" y="1982800"/>
              <a:ext cx="0" cy="11127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0DB4359F-968A-44EE-A7F8-9EC0288B055A}"/>
                </a:ext>
              </a:extLst>
            </p:cNvPr>
            <p:cNvCxnSpPr>
              <a:cxnSpLocks/>
            </p:cNvCxnSpPr>
            <p:nvPr/>
          </p:nvCxnSpPr>
          <p:spPr>
            <a:xfrm>
              <a:off x="5186901" y="1982800"/>
              <a:ext cx="0" cy="11127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4EF5C472-86F4-491F-B040-7DE0DEB3B2D7}"/>
                </a:ext>
              </a:extLst>
            </p:cNvPr>
            <p:cNvCxnSpPr>
              <a:cxnSpLocks/>
            </p:cNvCxnSpPr>
            <p:nvPr/>
          </p:nvCxnSpPr>
          <p:spPr>
            <a:xfrm>
              <a:off x="5267863" y="1982800"/>
              <a:ext cx="0" cy="11127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503FD341-DD6D-443A-A971-4AE8FCEDA4F4}"/>
                </a:ext>
              </a:extLst>
            </p:cNvPr>
            <p:cNvCxnSpPr>
              <a:cxnSpLocks/>
            </p:cNvCxnSpPr>
            <p:nvPr/>
          </p:nvCxnSpPr>
          <p:spPr>
            <a:xfrm>
              <a:off x="5112289" y="1982800"/>
              <a:ext cx="0" cy="11127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67" name="Group 66">
            <a:extLst>
              <a:ext uri="{FF2B5EF4-FFF2-40B4-BE49-F238E27FC236}">
                <a16:creationId xmlns:a16="http://schemas.microsoft.com/office/drawing/2014/main" id="{267B13F5-DEA8-400F-9345-7F09C93D1DB0}"/>
              </a:ext>
            </a:extLst>
          </p:cNvPr>
          <p:cNvGrpSpPr/>
          <p:nvPr/>
        </p:nvGrpSpPr>
        <p:grpSpPr>
          <a:xfrm>
            <a:off x="6327221" y="5631188"/>
            <a:ext cx="1042416" cy="1042416"/>
            <a:chOff x="4864180" y="1982800"/>
            <a:chExt cx="1042416" cy="1042416"/>
          </a:xfrm>
        </p:grpSpPr>
        <p:sp>
          <p:nvSpPr>
            <p:cNvPr id="68" name="Rectangle: Beveled 67">
              <a:extLst>
                <a:ext uri="{FF2B5EF4-FFF2-40B4-BE49-F238E27FC236}">
                  <a16:creationId xmlns:a16="http://schemas.microsoft.com/office/drawing/2014/main" id="{58C34E73-021F-4A6F-A2ED-D79258B429D1}"/>
                </a:ext>
              </a:extLst>
            </p:cNvPr>
            <p:cNvSpPr/>
            <p:nvPr/>
          </p:nvSpPr>
          <p:spPr>
            <a:xfrm>
              <a:off x="4864180" y="1982800"/>
              <a:ext cx="1042416" cy="1042416"/>
            </a:xfrm>
            <a:prstGeom prst="bevel">
              <a:avLst/>
            </a:prstGeom>
            <a:solidFill>
              <a:srgbClr val="FF3300">
                <a:alpha val="7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Rectangle: Beveled 68">
              <a:extLst>
                <a:ext uri="{FF2B5EF4-FFF2-40B4-BE49-F238E27FC236}">
                  <a16:creationId xmlns:a16="http://schemas.microsoft.com/office/drawing/2014/main" id="{417FFEE6-4FBE-488A-A9A2-90626E5FB576}"/>
                </a:ext>
              </a:extLst>
            </p:cNvPr>
            <p:cNvSpPr>
              <a:spLocks/>
            </p:cNvSpPr>
            <p:nvPr/>
          </p:nvSpPr>
          <p:spPr>
            <a:xfrm rot="10800000">
              <a:off x="5034501" y="2147356"/>
              <a:ext cx="320040" cy="320040"/>
            </a:xfrm>
            <a:prstGeom prst="bevel">
              <a:avLst>
                <a:gd name="adj" fmla="val 16427"/>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Beveled 69">
              <a:extLst>
                <a:ext uri="{FF2B5EF4-FFF2-40B4-BE49-F238E27FC236}">
                  <a16:creationId xmlns:a16="http://schemas.microsoft.com/office/drawing/2014/main" id="{468578EE-B268-4271-BFEF-0CE3519729EC}"/>
                </a:ext>
              </a:extLst>
            </p:cNvPr>
            <p:cNvSpPr>
              <a:spLocks/>
            </p:cNvSpPr>
            <p:nvPr/>
          </p:nvSpPr>
          <p:spPr>
            <a:xfrm rot="10800000">
              <a:off x="5418778" y="2147356"/>
              <a:ext cx="320040" cy="320040"/>
            </a:xfrm>
            <a:prstGeom prst="bevel">
              <a:avLst>
                <a:gd name="adj" fmla="val 16427"/>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Beveled 70">
              <a:extLst>
                <a:ext uri="{FF2B5EF4-FFF2-40B4-BE49-F238E27FC236}">
                  <a16:creationId xmlns:a16="http://schemas.microsoft.com/office/drawing/2014/main" id="{35C78E35-2ADA-4517-90E7-27DF1A67A1A3}"/>
                </a:ext>
              </a:extLst>
            </p:cNvPr>
            <p:cNvSpPr>
              <a:spLocks/>
            </p:cNvSpPr>
            <p:nvPr/>
          </p:nvSpPr>
          <p:spPr>
            <a:xfrm rot="10800000">
              <a:off x="5034501" y="2531531"/>
              <a:ext cx="320040" cy="320040"/>
            </a:xfrm>
            <a:prstGeom prst="bevel">
              <a:avLst>
                <a:gd name="adj" fmla="val 16427"/>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Rectangle: Beveled 71">
              <a:extLst>
                <a:ext uri="{FF2B5EF4-FFF2-40B4-BE49-F238E27FC236}">
                  <a16:creationId xmlns:a16="http://schemas.microsoft.com/office/drawing/2014/main" id="{C8C0F8A3-D265-4025-8A2F-BF4EB6E36C07}"/>
                </a:ext>
              </a:extLst>
            </p:cNvPr>
            <p:cNvSpPr>
              <a:spLocks/>
            </p:cNvSpPr>
            <p:nvPr/>
          </p:nvSpPr>
          <p:spPr>
            <a:xfrm rot="10800000">
              <a:off x="5418778" y="2531531"/>
              <a:ext cx="320040" cy="320040"/>
            </a:xfrm>
            <a:prstGeom prst="bevel">
              <a:avLst>
                <a:gd name="adj" fmla="val 16427"/>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3" name="Straight Connector 72">
              <a:extLst>
                <a:ext uri="{FF2B5EF4-FFF2-40B4-BE49-F238E27FC236}">
                  <a16:creationId xmlns:a16="http://schemas.microsoft.com/office/drawing/2014/main" id="{1606117F-8C50-4F80-9D96-14703CA6DE73}"/>
                </a:ext>
              </a:extLst>
            </p:cNvPr>
            <p:cNvCxnSpPr>
              <a:cxnSpLocks/>
            </p:cNvCxnSpPr>
            <p:nvPr/>
          </p:nvCxnSpPr>
          <p:spPr>
            <a:xfrm>
              <a:off x="5034501" y="1982800"/>
              <a:ext cx="0" cy="11127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0F250314-6B48-4426-9EDC-3DCB190E3CEE}"/>
                </a:ext>
              </a:extLst>
            </p:cNvPr>
            <p:cNvCxnSpPr>
              <a:cxnSpLocks/>
            </p:cNvCxnSpPr>
            <p:nvPr/>
          </p:nvCxnSpPr>
          <p:spPr>
            <a:xfrm>
              <a:off x="5354541" y="1982800"/>
              <a:ext cx="0" cy="11127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62DB13E0-3A28-409D-818E-56CC57C03295}"/>
                </a:ext>
              </a:extLst>
            </p:cNvPr>
            <p:cNvCxnSpPr>
              <a:cxnSpLocks/>
            </p:cNvCxnSpPr>
            <p:nvPr/>
          </p:nvCxnSpPr>
          <p:spPr>
            <a:xfrm>
              <a:off x="5186901" y="1982800"/>
              <a:ext cx="0" cy="11127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F3FB12DF-B25D-4287-8C8F-0DCBC227CF94}"/>
                </a:ext>
              </a:extLst>
            </p:cNvPr>
            <p:cNvCxnSpPr>
              <a:cxnSpLocks/>
            </p:cNvCxnSpPr>
            <p:nvPr/>
          </p:nvCxnSpPr>
          <p:spPr>
            <a:xfrm>
              <a:off x="5267863" y="1982800"/>
              <a:ext cx="0" cy="11127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A8C6129E-6816-4970-9536-79BD31F3672E}"/>
                </a:ext>
              </a:extLst>
            </p:cNvPr>
            <p:cNvCxnSpPr>
              <a:cxnSpLocks/>
            </p:cNvCxnSpPr>
            <p:nvPr/>
          </p:nvCxnSpPr>
          <p:spPr>
            <a:xfrm>
              <a:off x="5112289" y="1982800"/>
              <a:ext cx="0" cy="11127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78" name="Group 77">
            <a:extLst>
              <a:ext uri="{FF2B5EF4-FFF2-40B4-BE49-F238E27FC236}">
                <a16:creationId xmlns:a16="http://schemas.microsoft.com/office/drawing/2014/main" id="{4CAB7BF4-B6C7-47B8-943A-0E42321D841B}"/>
              </a:ext>
            </a:extLst>
          </p:cNvPr>
          <p:cNvGrpSpPr/>
          <p:nvPr/>
        </p:nvGrpSpPr>
        <p:grpSpPr>
          <a:xfrm>
            <a:off x="7478159" y="5631188"/>
            <a:ext cx="1042416" cy="1042416"/>
            <a:chOff x="4864180" y="1982800"/>
            <a:chExt cx="1042416" cy="1042416"/>
          </a:xfrm>
        </p:grpSpPr>
        <p:sp>
          <p:nvSpPr>
            <p:cNvPr id="79" name="Rectangle: Beveled 78">
              <a:extLst>
                <a:ext uri="{FF2B5EF4-FFF2-40B4-BE49-F238E27FC236}">
                  <a16:creationId xmlns:a16="http://schemas.microsoft.com/office/drawing/2014/main" id="{F29F745E-A545-4BC4-B47C-598782A2C9D3}"/>
                </a:ext>
              </a:extLst>
            </p:cNvPr>
            <p:cNvSpPr/>
            <p:nvPr/>
          </p:nvSpPr>
          <p:spPr>
            <a:xfrm>
              <a:off x="4864180" y="1982800"/>
              <a:ext cx="1042416" cy="1042416"/>
            </a:xfrm>
            <a:prstGeom prst="bevel">
              <a:avLst/>
            </a:prstGeom>
            <a:solidFill>
              <a:srgbClr val="FF3300">
                <a:alpha val="7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Beveled 79">
              <a:extLst>
                <a:ext uri="{FF2B5EF4-FFF2-40B4-BE49-F238E27FC236}">
                  <a16:creationId xmlns:a16="http://schemas.microsoft.com/office/drawing/2014/main" id="{E3FA7A01-5500-4A30-A77B-B0B437AC24DF}"/>
                </a:ext>
              </a:extLst>
            </p:cNvPr>
            <p:cNvSpPr>
              <a:spLocks/>
            </p:cNvSpPr>
            <p:nvPr/>
          </p:nvSpPr>
          <p:spPr>
            <a:xfrm rot="10800000">
              <a:off x="5034501" y="2147356"/>
              <a:ext cx="320040" cy="320040"/>
            </a:xfrm>
            <a:prstGeom prst="bevel">
              <a:avLst>
                <a:gd name="adj" fmla="val 16427"/>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Beveled 80">
              <a:extLst>
                <a:ext uri="{FF2B5EF4-FFF2-40B4-BE49-F238E27FC236}">
                  <a16:creationId xmlns:a16="http://schemas.microsoft.com/office/drawing/2014/main" id="{1BA070E0-65D6-4E76-9BA2-69BC170AD68B}"/>
                </a:ext>
              </a:extLst>
            </p:cNvPr>
            <p:cNvSpPr>
              <a:spLocks/>
            </p:cNvSpPr>
            <p:nvPr/>
          </p:nvSpPr>
          <p:spPr>
            <a:xfrm rot="10800000">
              <a:off x="5418778" y="2147356"/>
              <a:ext cx="320040" cy="320040"/>
            </a:xfrm>
            <a:prstGeom prst="bevel">
              <a:avLst>
                <a:gd name="adj" fmla="val 16427"/>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Beveled 81">
              <a:extLst>
                <a:ext uri="{FF2B5EF4-FFF2-40B4-BE49-F238E27FC236}">
                  <a16:creationId xmlns:a16="http://schemas.microsoft.com/office/drawing/2014/main" id="{56376F9F-AAA8-458C-9868-06F8A8F44B4B}"/>
                </a:ext>
              </a:extLst>
            </p:cNvPr>
            <p:cNvSpPr>
              <a:spLocks/>
            </p:cNvSpPr>
            <p:nvPr/>
          </p:nvSpPr>
          <p:spPr>
            <a:xfrm rot="10800000">
              <a:off x="5034501" y="2531531"/>
              <a:ext cx="320040" cy="320040"/>
            </a:xfrm>
            <a:prstGeom prst="bevel">
              <a:avLst>
                <a:gd name="adj" fmla="val 16427"/>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Beveled 82">
              <a:extLst>
                <a:ext uri="{FF2B5EF4-FFF2-40B4-BE49-F238E27FC236}">
                  <a16:creationId xmlns:a16="http://schemas.microsoft.com/office/drawing/2014/main" id="{1DA6E01D-D3CE-4275-8567-F6C3D4C60105}"/>
                </a:ext>
              </a:extLst>
            </p:cNvPr>
            <p:cNvSpPr>
              <a:spLocks/>
            </p:cNvSpPr>
            <p:nvPr/>
          </p:nvSpPr>
          <p:spPr>
            <a:xfrm rot="10800000">
              <a:off x="5418778" y="2531531"/>
              <a:ext cx="320040" cy="320040"/>
            </a:xfrm>
            <a:prstGeom prst="bevel">
              <a:avLst>
                <a:gd name="adj" fmla="val 16427"/>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4" name="Straight Connector 83">
              <a:extLst>
                <a:ext uri="{FF2B5EF4-FFF2-40B4-BE49-F238E27FC236}">
                  <a16:creationId xmlns:a16="http://schemas.microsoft.com/office/drawing/2014/main" id="{15C2CB29-F69C-444A-AE0D-48DEBA83CEC5}"/>
                </a:ext>
              </a:extLst>
            </p:cNvPr>
            <p:cNvCxnSpPr>
              <a:cxnSpLocks/>
            </p:cNvCxnSpPr>
            <p:nvPr/>
          </p:nvCxnSpPr>
          <p:spPr>
            <a:xfrm>
              <a:off x="5034501" y="1982800"/>
              <a:ext cx="0" cy="11127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412B46B9-83FF-4832-9EF9-52DE88A53F5B}"/>
                </a:ext>
              </a:extLst>
            </p:cNvPr>
            <p:cNvCxnSpPr>
              <a:cxnSpLocks/>
            </p:cNvCxnSpPr>
            <p:nvPr/>
          </p:nvCxnSpPr>
          <p:spPr>
            <a:xfrm>
              <a:off x="5354541" y="1982800"/>
              <a:ext cx="0" cy="11127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C33D1DE1-E3AC-40CE-81F0-7A2011063D83}"/>
                </a:ext>
              </a:extLst>
            </p:cNvPr>
            <p:cNvCxnSpPr>
              <a:cxnSpLocks/>
            </p:cNvCxnSpPr>
            <p:nvPr/>
          </p:nvCxnSpPr>
          <p:spPr>
            <a:xfrm>
              <a:off x="5186901" y="1982800"/>
              <a:ext cx="0" cy="11127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73D337F3-BC9B-4E78-B7CA-389221F39840}"/>
                </a:ext>
              </a:extLst>
            </p:cNvPr>
            <p:cNvCxnSpPr>
              <a:cxnSpLocks/>
            </p:cNvCxnSpPr>
            <p:nvPr/>
          </p:nvCxnSpPr>
          <p:spPr>
            <a:xfrm>
              <a:off x="5267863" y="1982800"/>
              <a:ext cx="0" cy="11127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270E0196-B745-4658-BE93-49D8BE7DEEA8}"/>
                </a:ext>
              </a:extLst>
            </p:cNvPr>
            <p:cNvCxnSpPr>
              <a:cxnSpLocks/>
            </p:cNvCxnSpPr>
            <p:nvPr/>
          </p:nvCxnSpPr>
          <p:spPr>
            <a:xfrm>
              <a:off x="5112289" y="1982800"/>
              <a:ext cx="0" cy="11127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89" name="Group 88">
            <a:extLst>
              <a:ext uri="{FF2B5EF4-FFF2-40B4-BE49-F238E27FC236}">
                <a16:creationId xmlns:a16="http://schemas.microsoft.com/office/drawing/2014/main" id="{21AB4C77-C242-458B-9DEF-B629424BE273}"/>
              </a:ext>
            </a:extLst>
          </p:cNvPr>
          <p:cNvGrpSpPr/>
          <p:nvPr/>
        </p:nvGrpSpPr>
        <p:grpSpPr>
          <a:xfrm>
            <a:off x="8629097" y="5634766"/>
            <a:ext cx="1042416" cy="1042416"/>
            <a:chOff x="4864180" y="1982800"/>
            <a:chExt cx="1042416" cy="1042416"/>
          </a:xfrm>
        </p:grpSpPr>
        <p:sp>
          <p:nvSpPr>
            <p:cNvPr id="90" name="Rectangle: Beveled 89">
              <a:extLst>
                <a:ext uri="{FF2B5EF4-FFF2-40B4-BE49-F238E27FC236}">
                  <a16:creationId xmlns:a16="http://schemas.microsoft.com/office/drawing/2014/main" id="{7DAACD7D-795C-4D71-895D-6B246B0A2ED3}"/>
                </a:ext>
              </a:extLst>
            </p:cNvPr>
            <p:cNvSpPr/>
            <p:nvPr/>
          </p:nvSpPr>
          <p:spPr>
            <a:xfrm>
              <a:off x="4864180" y="1982800"/>
              <a:ext cx="1042416" cy="1042416"/>
            </a:xfrm>
            <a:prstGeom prst="bevel">
              <a:avLst/>
            </a:prstGeom>
            <a:solidFill>
              <a:srgbClr val="FF3300">
                <a:alpha val="7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Rectangle: Beveled 90">
              <a:extLst>
                <a:ext uri="{FF2B5EF4-FFF2-40B4-BE49-F238E27FC236}">
                  <a16:creationId xmlns:a16="http://schemas.microsoft.com/office/drawing/2014/main" id="{E958153A-2A0E-443F-ABAB-64F920EDD268}"/>
                </a:ext>
              </a:extLst>
            </p:cNvPr>
            <p:cNvSpPr>
              <a:spLocks/>
            </p:cNvSpPr>
            <p:nvPr/>
          </p:nvSpPr>
          <p:spPr>
            <a:xfrm rot="10800000">
              <a:off x="5034501" y="2147356"/>
              <a:ext cx="320040" cy="320040"/>
            </a:xfrm>
            <a:prstGeom prst="bevel">
              <a:avLst>
                <a:gd name="adj" fmla="val 16427"/>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Rectangle: Beveled 91">
              <a:extLst>
                <a:ext uri="{FF2B5EF4-FFF2-40B4-BE49-F238E27FC236}">
                  <a16:creationId xmlns:a16="http://schemas.microsoft.com/office/drawing/2014/main" id="{233F6C90-3FE8-4A75-8707-C142F7E058AF}"/>
                </a:ext>
              </a:extLst>
            </p:cNvPr>
            <p:cNvSpPr>
              <a:spLocks/>
            </p:cNvSpPr>
            <p:nvPr/>
          </p:nvSpPr>
          <p:spPr>
            <a:xfrm rot="10800000">
              <a:off x="5418778" y="2147356"/>
              <a:ext cx="320040" cy="320040"/>
            </a:xfrm>
            <a:prstGeom prst="bevel">
              <a:avLst>
                <a:gd name="adj" fmla="val 16427"/>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Rectangle: Beveled 92">
              <a:extLst>
                <a:ext uri="{FF2B5EF4-FFF2-40B4-BE49-F238E27FC236}">
                  <a16:creationId xmlns:a16="http://schemas.microsoft.com/office/drawing/2014/main" id="{0D80EC84-7980-4028-9C33-0B69EE48496F}"/>
                </a:ext>
              </a:extLst>
            </p:cNvPr>
            <p:cNvSpPr>
              <a:spLocks/>
            </p:cNvSpPr>
            <p:nvPr/>
          </p:nvSpPr>
          <p:spPr>
            <a:xfrm rot="10800000">
              <a:off x="5034501" y="2531531"/>
              <a:ext cx="320040" cy="320040"/>
            </a:xfrm>
            <a:prstGeom prst="bevel">
              <a:avLst>
                <a:gd name="adj" fmla="val 16427"/>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Rectangle: Beveled 93">
              <a:extLst>
                <a:ext uri="{FF2B5EF4-FFF2-40B4-BE49-F238E27FC236}">
                  <a16:creationId xmlns:a16="http://schemas.microsoft.com/office/drawing/2014/main" id="{89CEB581-2772-46A0-B83A-4E3F34AEA55E}"/>
                </a:ext>
              </a:extLst>
            </p:cNvPr>
            <p:cNvSpPr>
              <a:spLocks/>
            </p:cNvSpPr>
            <p:nvPr/>
          </p:nvSpPr>
          <p:spPr>
            <a:xfrm rot="10800000">
              <a:off x="5418778" y="2531531"/>
              <a:ext cx="320040" cy="320040"/>
            </a:xfrm>
            <a:prstGeom prst="bevel">
              <a:avLst>
                <a:gd name="adj" fmla="val 16427"/>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5" name="Straight Connector 94">
              <a:extLst>
                <a:ext uri="{FF2B5EF4-FFF2-40B4-BE49-F238E27FC236}">
                  <a16:creationId xmlns:a16="http://schemas.microsoft.com/office/drawing/2014/main" id="{7268DAAF-3F4C-4C8D-ACD4-6F54F0D0C363}"/>
                </a:ext>
              </a:extLst>
            </p:cNvPr>
            <p:cNvCxnSpPr>
              <a:cxnSpLocks/>
            </p:cNvCxnSpPr>
            <p:nvPr/>
          </p:nvCxnSpPr>
          <p:spPr>
            <a:xfrm>
              <a:off x="5034501" y="1982800"/>
              <a:ext cx="0" cy="11127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E62067C4-8D5F-4931-A00E-7DE3B30C665F}"/>
                </a:ext>
              </a:extLst>
            </p:cNvPr>
            <p:cNvCxnSpPr>
              <a:cxnSpLocks/>
            </p:cNvCxnSpPr>
            <p:nvPr/>
          </p:nvCxnSpPr>
          <p:spPr>
            <a:xfrm>
              <a:off x="5354541" y="1982800"/>
              <a:ext cx="0" cy="11127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B87263EF-1703-47B0-8223-97C7FD68A841}"/>
                </a:ext>
              </a:extLst>
            </p:cNvPr>
            <p:cNvCxnSpPr>
              <a:cxnSpLocks/>
            </p:cNvCxnSpPr>
            <p:nvPr/>
          </p:nvCxnSpPr>
          <p:spPr>
            <a:xfrm>
              <a:off x="5186901" y="1982800"/>
              <a:ext cx="0" cy="11127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E77783B9-2C54-47D9-91EC-B78E4958A1F5}"/>
                </a:ext>
              </a:extLst>
            </p:cNvPr>
            <p:cNvCxnSpPr>
              <a:cxnSpLocks/>
            </p:cNvCxnSpPr>
            <p:nvPr/>
          </p:nvCxnSpPr>
          <p:spPr>
            <a:xfrm>
              <a:off x="5267863" y="1982800"/>
              <a:ext cx="0" cy="11127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3044C630-E363-42B0-B6DC-EA46F003F5A0}"/>
                </a:ext>
              </a:extLst>
            </p:cNvPr>
            <p:cNvCxnSpPr>
              <a:cxnSpLocks/>
            </p:cNvCxnSpPr>
            <p:nvPr/>
          </p:nvCxnSpPr>
          <p:spPr>
            <a:xfrm>
              <a:off x="5112289" y="1982800"/>
              <a:ext cx="0" cy="11127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Rectangle 1">
            <a:extLst>
              <a:ext uri="{FF2B5EF4-FFF2-40B4-BE49-F238E27FC236}">
                <a16:creationId xmlns:a16="http://schemas.microsoft.com/office/drawing/2014/main" id="{3EFE57A7-9208-40BE-B207-93B696869EC9}"/>
              </a:ext>
            </a:extLst>
          </p:cNvPr>
          <p:cNvSpPr/>
          <p:nvPr/>
        </p:nvSpPr>
        <p:spPr>
          <a:xfrm>
            <a:off x="1693909" y="1987367"/>
            <a:ext cx="914400" cy="457200"/>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0</a:t>
            </a:r>
          </a:p>
        </p:txBody>
      </p:sp>
      <p:sp>
        <p:nvSpPr>
          <p:cNvPr id="100" name="Rectangle 99">
            <a:extLst>
              <a:ext uri="{FF2B5EF4-FFF2-40B4-BE49-F238E27FC236}">
                <a16:creationId xmlns:a16="http://schemas.microsoft.com/office/drawing/2014/main" id="{EFC27751-6588-4C6C-8514-664DDEB9CDA4}"/>
              </a:ext>
            </a:extLst>
          </p:cNvPr>
          <p:cNvSpPr/>
          <p:nvPr/>
        </p:nvSpPr>
        <p:spPr>
          <a:xfrm>
            <a:off x="2692341" y="1987367"/>
            <a:ext cx="914400" cy="457200"/>
          </a:xfrm>
          <a:prstGeom prst="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a:t>
            </a:r>
          </a:p>
        </p:txBody>
      </p:sp>
      <p:sp>
        <p:nvSpPr>
          <p:cNvPr id="101" name="Rectangle 100">
            <a:extLst>
              <a:ext uri="{FF2B5EF4-FFF2-40B4-BE49-F238E27FC236}">
                <a16:creationId xmlns:a16="http://schemas.microsoft.com/office/drawing/2014/main" id="{AAE809CF-7CD0-4119-A308-584783D14DAB}"/>
              </a:ext>
            </a:extLst>
          </p:cNvPr>
          <p:cNvSpPr/>
          <p:nvPr/>
        </p:nvSpPr>
        <p:spPr>
          <a:xfrm>
            <a:off x="3690773" y="1987367"/>
            <a:ext cx="914400" cy="457200"/>
          </a:xfrm>
          <a:prstGeom prst="rect">
            <a:avLst/>
          </a:prstGeom>
          <a:solidFill>
            <a:srgbClr val="5F298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sp>
        <p:nvSpPr>
          <p:cNvPr id="102" name="Rectangle 101">
            <a:extLst>
              <a:ext uri="{FF2B5EF4-FFF2-40B4-BE49-F238E27FC236}">
                <a16:creationId xmlns:a16="http://schemas.microsoft.com/office/drawing/2014/main" id="{CE23D4EB-7C37-499E-A959-4DFB5777A7F2}"/>
              </a:ext>
            </a:extLst>
          </p:cNvPr>
          <p:cNvSpPr/>
          <p:nvPr/>
        </p:nvSpPr>
        <p:spPr>
          <a:xfrm>
            <a:off x="4689205" y="1987367"/>
            <a:ext cx="914400" cy="457200"/>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6</a:t>
            </a:r>
          </a:p>
        </p:txBody>
      </p:sp>
      <p:sp>
        <p:nvSpPr>
          <p:cNvPr id="103" name="Rectangle 102">
            <a:extLst>
              <a:ext uri="{FF2B5EF4-FFF2-40B4-BE49-F238E27FC236}">
                <a16:creationId xmlns:a16="http://schemas.microsoft.com/office/drawing/2014/main" id="{F3466C79-D22B-412C-A765-41DBC8F9F4FA}"/>
              </a:ext>
            </a:extLst>
          </p:cNvPr>
          <p:cNvSpPr/>
          <p:nvPr/>
        </p:nvSpPr>
        <p:spPr>
          <a:xfrm>
            <a:off x="5684361" y="1987367"/>
            <a:ext cx="914400" cy="457200"/>
          </a:xfrm>
          <a:prstGeom prst="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8</a:t>
            </a:r>
          </a:p>
        </p:txBody>
      </p:sp>
      <p:sp>
        <p:nvSpPr>
          <p:cNvPr id="104" name="Rectangle 103">
            <a:extLst>
              <a:ext uri="{FF2B5EF4-FFF2-40B4-BE49-F238E27FC236}">
                <a16:creationId xmlns:a16="http://schemas.microsoft.com/office/drawing/2014/main" id="{C267CEC1-B769-4B5F-9981-3FEED56A7D41}"/>
              </a:ext>
            </a:extLst>
          </p:cNvPr>
          <p:cNvSpPr/>
          <p:nvPr/>
        </p:nvSpPr>
        <p:spPr>
          <a:xfrm>
            <a:off x="6682793" y="1987367"/>
            <a:ext cx="914400" cy="457200"/>
          </a:xfrm>
          <a:prstGeom prst="rect">
            <a:avLst/>
          </a:prstGeom>
          <a:solidFill>
            <a:srgbClr val="5F298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10</a:t>
            </a:r>
          </a:p>
        </p:txBody>
      </p:sp>
      <p:sp>
        <p:nvSpPr>
          <p:cNvPr id="105" name="Rectangle 104">
            <a:extLst>
              <a:ext uri="{FF2B5EF4-FFF2-40B4-BE49-F238E27FC236}">
                <a16:creationId xmlns:a16="http://schemas.microsoft.com/office/drawing/2014/main" id="{A1AE369B-4E6A-46EB-B9A7-8676295B015B}"/>
              </a:ext>
            </a:extLst>
          </p:cNvPr>
          <p:cNvSpPr/>
          <p:nvPr/>
        </p:nvSpPr>
        <p:spPr>
          <a:xfrm>
            <a:off x="7681225" y="1987367"/>
            <a:ext cx="914400" cy="457200"/>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12</a:t>
            </a:r>
          </a:p>
        </p:txBody>
      </p:sp>
      <p:sp>
        <p:nvSpPr>
          <p:cNvPr id="106" name="Rectangle 105">
            <a:extLst>
              <a:ext uri="{FF2B5EF4-FFF2-40B4-BE49-F238E27FC236}">
                <a16:creationId xmlns:a16="http://schemas.microsoft.com/office/drawing/2014/main" id="{C47CFE6A-107E-4F15-B04F-BC55A3907BBA}"/>
              </a:ext>
            </a:extLst>
          </p:cNvPr>
          <p:cNvSpPr/>
          <p:nvPr/>
        </p:nvSpPr>
        <p:spPr>
          <a:xfrm>
            <a:off x="8679657" y="1987367"/>
            <a:ext cx="914400" cy="457200"/>
          </a:xfrm>
          <a:prstGeom prst="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14</a:t>
            </a:r>
          </a:p>
        </p:txBody>
      </p:sp>
      <p:sp>
        <p:nvSpPr>
          <p:cNvPr id="115" name="Rectangle 114">
            <a:extLst>
              <a:ext uri="{FF2B5EF4-FFF2-40B4-BE49-F238E27FC236}">
                <a16:creationId xmlns:a16="http://schemas.microsoft.com/office/drawing/2014/main" id="{C4C43360-BB00-4E30-887D-D9DD4BD943BF}"/>
              </a:ext>
            </a:extLst>
          </p:cNvPr>
          <p:cNvSpPr/>
          <p:nvPr/>
        </p:nvSpPr>
        <p:spPr>
          <a:xfrm>
            <a:off x="1693909" y="2530489"/>
            <a:ext cx="914400" cy="457200"/>
          </a:xfrm>
          <a:prstGeom prst="rect">
            <a:avLst/>
          </a:prstGeom>
          <a:solidFill>
            <a:srgbClr val="EA3AB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116" name="Rectangle 115">
            <a:extLst>
              <a:ext uri="{FF2B5EF4-FFF2-40B4-BE49-F238E27FC236}">
                <a16:creationId xmlns:a16="http://schemas.microsoft.com/office/drawing/2014/main" id="{602745A0-DBB1-49B4-9769-3280FCB290B0}"/>
              </a:ext>
            </a:extLst>
          </p:cNvPr>
          <p:cNvSpPr/>
          <p:nvPr/>
        </p:nvSpPr>
        <p:spPr>
          <a:xfrm>
            <a:off x="2692341" y="2530489"/>
            <a:ext cx="914400" cy="457200"/>
          </a:xfrm>
          <a:prstGeom prst="rect">
            <a:avLst/>
          </a:prstGeom>
          <a:solidFill>
            <a:srgbClr val="0066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sp>
        <p:nvSpPr>
          <p:cNvPr id="117" name="Rectangle 116">
            <a:extLst>
              <a:ext uri="{FF2B5EF4-FFF2-40B4-BE49-F238E27FC236}">
                <a16:creationId xmlns:a16="http://schemas.microsoft.com/office/drawing/2014/main" id="{2497918B-6587-463D-8D57-0750286AD023}"/>
              </a:ext>
            </a:extLst>
          </p:cNvPr>
          <p:cNvSpPr/>
          <p:nvPr/>
        </p:nvSpPr>
        <p:spPr>
          <a:xfrm>
            <a:off x="3690773" y="2530489"/>
            <a:ext cx="914400" cy="457200"/>
          </a:xfrm>
          <a:prstGeom prst="rect">
            <a:avLst/>
          </a:prstGeom>
          <a:solidFill>
            <a:srgbClr val="96450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5</a:t>
            </a:r>
          </a:p>
        </p:txBody>
      </p:sp>
      <p:sp>
        <p:nvSpPr>
          <p:cNvPr id="118" name="Rectangle 117">
            <a:extLst>
              <a:ext uri="{FF2B5EF4-FFF2-40B4-BE49-F238E27FC236}">
                <a16:creationId xmlns:a16="http://schemas.microsoft.com/office/drawing/2014/main" id="{E330D93A-D9AE-4921-9B13-2EB153D4E8D8}"/>
              </a:ext>
            </a:extLst>
          </p:cNvPr>
          <p:cNvSpPr/>
          <p:nvPr/>
        </p:nvSpPr>
        <p:spPr>
          <a:xfrm>
            <a:off x="4689205" y="2530489"/>
            <a:ext cx="914400" cy="457200"/>
          </a:xfrm>
          <a:prstGeom prst="rect">
            <a:avLst/>
          </a:prstGeom>
          <a:solidFill>
            <a:srgbClr val="EA3AB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7</a:t>
            </a:r>
          </a:p>
        </p:txBody>
      </p:sp>
      <p:sp>
        <p:nvSpPr>
          <p:cNvPr id="119" name="Rectangle 118">
            <a:extLst>
              <a:ext uri="{FF2B5EF4-FFF2-40B4-BE49-F238E27FC236}">
                <a16:creationId xmlns:a16="http://schemas.microsoft.com/office/drawing/2014/main" id="{E41DB2B4-301F-4E7A-B058-6A33E4D51D7C}"/>
              </a:ext>
            </a:extLst>
          </p:cNvPr>
          <p:cNvSpPr/>
          <p:nvPr/>
        </p:nvSpPr>
        <p:spPr>
          <a:xfrm>
            <a:off x="5684361" y="2530489"/>
            <a:ext cx="914400" cy="457200"/>
          </a:xfrm>
          <a:prstGeom prst="rect">
            <a:avLst/>
          </a:prstGeom>
          <a:solidFill>
            <a:srgbClr val="0066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9</a:t>
            </a:r>
          </a:p>
        </p:txBody>
      </p:sp>
      <p:sp>
        <p:nvSpPr>
          <p:cNvPr id="120" name="Rectangle 119">
            <a:extLst>
              <a:ext uri="{FF2B5EF4-FFF2-40B4-BE49-F238E27FC236}">
                <a16:creationId xmlns:a16="http://schemas.microsoft.com/office/drawing/2014/main" id="{992A1776-41BA-49D0-9D6C-088C2FB5D243}"/>
              </a:ext>
            </a:extLst>
          </p:cNvPr>
          <p:cNvSpPr/>
          <p:nvPr/>
        </p:nvSpPr>
        <p:spPr>
          <a:xfrm>
            <a:off x="6682793" y="2530489"/>
            <a:ext cx="914400" cy="457200"/>
          </a:xfrm>
          <a:prstGeom prst="rect">
            <a:avLst/>
          </a:prstGeom>
          <a:solidFill>
            <a:srgbClr val="96450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11</a:t>
            </a:r>
          </a:p>
        </p:txBody>
      </p:sp>
      <p:sp>
        <p:nvSpPr>
          <p:cNvPr id="121" name="Rectangle 120">
            <a:extLst>
              <a:ext uri="{FF2B5EF4-FFF2-40B4-BE49-F238E27FC236}">
                <a16:creationId xmlns:a16="http://schemas.microsoft.com/office/drawing/2014/main" id="{C3FECBB8-442B-4AB2-98A5-C798650172FC}"/>
              </a:ext>
            </a:extLst>
          </p:cNvPr>
          <p:cNvSpPr/>
          <p:nvPr/>
        </p:nvSpPr>
        <p:spPr>
          <a:xfrm>
            <a:off x="7681225" y="2530489"/>
            <a:ext cx="914400" cy="457200"/>
          </a:xfrm>
          <a:prstGeom prst="rect">
            <a:avLst/>
          </a:prstGeom>
          <a:solidFill>
            <a:srgbClr val="EA3AB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13</a:t>
            </a:r>
          </a:p>
        </p:txBody>
      </p:sp>
      <p:sp>
        <p:nvSpPr>
          <p:cNvPr id="122" name="Rectangle 121">
            <a:extLst>
              <a:ext uri="{FF2B5EF4-FFF2-40B4-BE49-F238E27FC236}">
                <a16:creationId xmlns:a16="http://schemas.microsoft.com/office/drawing/2014/main" id="{A1D321B8-7D31-4CBC-BC1B-51FACA366B0E}"/>
              </a:ext>
            </a:extLst>
          </p:cNvPr>
          <p:cNvSpPr/>
          <p:nvPr/>
        </p:nvSpPr>
        <p:spPr>
          <a:xfrm>
            <a:off x="8679657" y="2530489"/>
            <a:ext cx="914400" cy="457200"/>
          </a:xfrm>
          <a:prstGeom prst="rect">
            <a:avLst/>
          </a:prstGeom>
          <a:solidFill>
            <a:srgbClr val="0066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15</a:t>
            </a:r>
          </a:p>
        </p:txBody>
      </p:sp>
      <p:sp>
        <p:nvSpPr>
          <p:cNvPr id="123" name="Rectangle 122">
            <a:extLst>
              <a:ext uri="{FF2B5EF4-FFF2-40B4-BE49-F238E27FC236}">
                <a16:creationId xmlns:a16="http://schemas.microsoft.com/office/drawing/2014/main" id="{C6453B0B-1F6D-4A74-8C66-60E802BA058C}"/>
              </a:ext>
            </a:extLst>
          </p:cNvPr>
          <p:cNvSpPr/>
          <p:nvPr/>
        </p:nvSpPr>
        <p:spPr>
          <a:xfrm>
            <a:off x="2931077" y="4155561"/>
            <a:ext cx="914400" cy="457200"/>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6</a:t>
            </a:r>
          </a:p>
        </p:txBody>
      </p:sp>
      <p:sp>
        <p:nvSpPr>
          <p:cNvPr id="124" name="Rectangle 123">
            <a:extLst>
              <a:ext uri="{FF2B5EF4-FFF2-40B4-BE49-F238E27FC236}">
                <a16:creationId xmlns:a16="http://schemas.microsoft.com/office/drawing/2014/main" id="{67B3F8BF-35E0-4B08-A280-47E5611AD116}"/>
              </a:ext>
            </a:extLst>
          </p:cNvPr>
          <p:cNvSpPr/>
          <p:nvPr/>
        </p:nvSpPr>
        <p:spPr>
          <a:xfrm>
            <a:off x="2931077" y="4603688"/>
            <a:ext cx="914400" cy="457200"/>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12</a:t>
            </a:r>
          </a:p>
        </p:txBody>
      </p:sp>
      <p:sp>
        <p:nvSpPr>
          <p:cNvPr id="125" name="Rectangle 124">
            <a:extLst>
              <a:ext uri="{FF2B5EF4-FFF2-40B4-BE49-F238E27FC236}">
                <a16:creationId xmlns:a16="http://schemas.microsoft.com/office/drawing/2014/main" id="{C512EFEF-5406-4301-AC6F-85B7BE062E4C}"/>
              </a:ext>
            </a:extLst>
          </p:cNvPr>
          <p:cNvSpPr/>
          <p:nvPr/>
        </p:nvSpPr>
        <p:spPr>
          <a:xfrm>
            <a:off x="2927805" y="3705206"/>
            <a:ext cx="914400" cy="457200"/>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0</a:t>
            </a:r>
          </a:p>
        </p:txBody>
      </p:sp>
      <p:sp>
        <p:nvSpPr>
          <p:cNvPr id="126" name="Rectangle 125">
            <a:extLst>
              <a:ext uri="{FF2B5EF4-FFF2-40B4-BE49-F238E27FC236}">
                <a16:creationId xmlns:a16="http://schemas.microsoft.com/office/drawing/2014/main" id="{2519A06E-C143-481F-8441-1CB84372FFB0}"/>
              </a:ext>
            </a:extLst>
          </p:cNvPr>
          <p:cNvSpPr/>
          <p:nvPr/>
        </p:nvSpPr>
        <p:spPr>
          <a:xfrm>
            <a:off x="4090941" y="4155561"/>
            <a:ext cx="914400" cy="457200"/>
          </a:xfrm>
          <a:prstGeom prst="rect">
            <a:avLst/>
          </a:prstGeom>
          <a:solidFill>
            <a:srgbClr val="EA3AB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7</a:t>
            </a:r>
          </a:p>
        </p:txBody>
      </p:sp>
      <p:sp>
        <p:nvSpPr>
          <p:cNvPr id="127" name="Rectangle 126">
            <a:extLst>
              <a:ext uri="{FF2B5EF4-FFF2-40B4-BE49-F238E27FC236}">
                <a16:creationId xmlns:a16="http://schemas.microsoft.com/office/drawing/2014/main" id="{EA45537C-EBFE-4EAB-ADF5-31CE303B643C}"/>
              </a:ext>
            </a:extLst>
          </p:cNvPr>
          <p:cNvSpPr/>
          <p:nvPr/>
        </p:nvSpPr>
        <p:spPr>
          <a:xfrm>
            <a:off x="4090941" y="4603688"/>
            <a:ext cx="914400" cy="457200"/>
          </a:xfrm>
          <a:prstGeom prst="rect">
            <a:avLst/>
          </a:prstGeom>
          <a:solidFill>
            <a:srgbClr val="EA3AB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13</a:t>
            </a:r>
          </a:p>
        </p:txBody>
      </p:sp>
      <p:sp>
        <p:nvSpPr>
          <p:cNvPr id="128" name="Rectangle 127">
            <a:extLst>
              <a:ext uri="{FF2B5EF4-FFF2-40B4-BE49-F238E27FC236}">
                <a16:creationId xmlns:a16="http://schemas.microsoft.com/office/drawing/2014/main" id="{6363DCA7-8E3F-47B8-B79A-10A6A9D68934}"/>
              </a:ext>
            </a:extLst>
          </p:cNvPr>
          <p:cNvSpPr/>
          <p:nvPr/>
        </p:nvSpPr>
        <p:spPr>
          <a:xfrm>
            <a:off x="4087669" y="3705206"/>
            <a:ext cx="914400" cy="457200"/>
          </a:xfrm>
          <a:prstGeom prst="rect">
            <a:avLst/>
          </a:prstGeom>
          <a:solidFill>
            <a:srgbClr val="EA3AB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129" name="Rectangle 128">
            <a:extLst>
              <a:ext uri="{FF2B5EF4-FFF2-40B4-BE49-F238E27FC236}">
                <a16:creationId xmlns:a16="http://schemas.microsoft.com/office/drawing/2014/main" id="{EF7EAE9C-CABB-4D7F-958E-B56961FF20BD}"/>
              </a:ext>
            </a:extLst>
          </p:cNvPr>
          <p:cNvSpPr/>
          <p:nvPr/>
        </p:nvSpPr>
        <p:spPr>
          <a:xfrm>
            <a:off x="5230216" y="4155561"/>
            <a:ext cx="914400" cy="457200"/>
          </a:xfrm>
          <a:prstGeom prst="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8</a:t>
            </a:r>
          </a:p>
        </p:txBody>
      </p:sp>
      <p:sp>
        <p:nvSpPr>
          <p:cNvPr id="130" name="Rectangle 129">
            <a:extLst>
              <a:ext uri="{FF2B5EF4-FFF2-40B4-BE49-F238E27FC236}">
                <a16:creationId xmlns:a16="http://schemas.microsoft.com/office/drawing/2014/main" id="{30D52996-F9D9-4FC0-BB5E-E146C9042A01}"/>
              </a:ext>
            </a:extLst>
          </p:cNvPr>
          <p:cNvSpPr/>
          <p:nvPr/>
        </p:nvSpPr>
        <p:spPr>
          <a:xfrm>
            <a:off x="5230216" y="4603688"/>
            <a:ext cx="914400" cy="457200"/>
          </a:xfrm>
          <a:prstGeom prst="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14</a:t>
            </a:r>
          </a:p>
        </p:txBody>
      </p:sp>
      <p:sp>
        <p:nvSpPr>
          <p:cNvPr id="131" name="Rectangle 130">
            <a:extLst>
              <a:ext uri="{FF2B5EF4-FFF2-40B4-BE49-F238E27FC236}">
                <a16:creationId xmlns:a16="http://schemas.microsoft.com/office/drawing/2014/main" id="{FD29DD81-970C-42DC-8A15-6A75ECF03F9E}"/>
              </a:ext>
            </a:extLst>
          </p:cNvPr>
          <p:cNvSpPr/>
          <p:nvPr/>
        </p:nvSpPr>
        <p:spPr>
          <a:xfrm>
            <a:off x="5226944" y="3705206"/>
            <a:ext cx="914400" cy="457200"/>
          </a:xfrm>
          <a:prstGeom prst="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a:t>
            </a:r>
          </a:p>
        </p:txBody>
      </p:sp>
      <p:sp>
        <p:nvSpPr>
          <p:cNvPr id="132" name="Rectangle 131">
            <a:extLst>
              <a:ext uri="{FF2B5EF4-FFF2-40B4-BE49-F238E27FC236}">
                <a16:creationId xmlns:a16="http://schemas.microsoft.com/office/drawing/2014/main" id="{2D0E926B-1402-48C1-8A47-1D7D0829800F}"/>
              </a:ext>
            </a:extLst>
          </p:cNvPr>
          <p:cNvSpPr/>
          <p:nvPr/>
        </p:nvSpPr>
        <p:spPr>
          <a:xfrm>
            <a:off x="6393436" y="4155561"/>
            <a:ext cx="914400" cy="457200"/>
          </a:xfrm>
          <a:prstGeom prst="rect">
            <a:avLst/>
          </a:prstGeom>
          <a:solidFill>
            <a:srgbClr val="0066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9</a:t>
            </a:r>
          </a:p>
        </p:txBody>
      </p:sp>
      <p:sp>
        <p:nvSpPr>
          <p:cNvPr id="133" name="Rectangle 132">
            <a:extLst>
              <a:ext uri="{FF2B5EF4-FFF2-40B4-BE49-F238E27FC236}">
                <a16:creationId xmlns:a16="http://schemas.microsoft.com/office/drawing/2014/main" id="{CB141502-E007-4C31-824A-3B9DAA467F70}"/>
              </a:ext>
            </a:extLst>
          </p:cNvPr>
          <p:cNvSpPr/>
          <p:nvPr/>
        </p:nvSpPr>
        <p:spPr>
          <a:xfrm>
            <a:off x="6393436" y="4603688"/>
            <a:ext cx="914400" cy="457200"/>
          </a:xfrm>
          <a:prstGeom prst="rect">
            <a:avLst/>
          </a:prstGeom>
          <a:solidFill>
            <a:srgbClr val="0066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15</a:t>
            </a:r>
          </a:p>
        </p:txBody>
      </p:sp>
      <p:sp>
        <p:nvSpPr>
          <p:cNvPr id="134" name="Rectangle 133">
            <a:extLst>
              <a:ext uri="{FF2B5EF4-FFF2-40B4-BE49-F238E27FC236}">
                <a16:creationId xmlns:a16="http://schemas.microsoft.com/office/drawing/2014/main" id="{8F3B91BC-295F-4DEF-93C6-21E684D128A1}"/>
              </a:ext>
            </a:extLst>
          </p:cNvPr>
          <p:cNvSpPr/>
          <p:nvPr/>
        </p:nvSpPr>
        <p:spPr>
          <a:xfrm>
            <a:off x="6394695" y="3705206"/>
            <a:ext cx="914400" cy="457200"/>
          </a:xfrm>
          <a:prstGeom prst="rect">
            <a:avLst/>
          </a:prstGeom>
          <a:solidFill>
            <a:srgbClr val="0066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sp>
        <p:nvSpPr>
          <p:cNvPr id="135" name="Rectangle 134">
            <a:extLst>
              <a:ext uri="{FF2B5EF4-FFF2-40B4-BE49-F238E27FC236}">
                <a16:creationId xmlns:a16="http://schemas.microsoft.com/office/drawing/2014/main" id="{9D5DFBD0-D68D-40BE-B2C7-E6434E3AA026}"/>
              </a:ext>
            </a:extLst>
          </p:cNvPr>
          <p:cNvSpPr/>
          <p:nvPr/>
        </p:nvSpPr>
        <p:spPr>
          <a:xfrm>
            <a:off x="7511320" y="4155561"/>
            <a:ext cx="914400" cy="457200"/>
          </a:xfrm>
          <a:prstGeom prst="rect">
            <a:avLst/>
          </a:prstGeom>
          <a:solidFill>
            <a:srgbClr val="5F298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sp>
        <p:nvSpPr>
          <p:cNvPr id="136" name="Rectangle 135">
            <a:extLst>
              <a:ext uri="{FF2B5EF4-FFF2-40B4-BE49-F238E27FC236}">
                <a16:creationId xmlns:a16="http://schemas.microsoft.com/office/drawing/2014/main" id="{6CBBC180-6F50-4C85-8BDA-76475BAF8952}"/>
              </a:ext>
            </a:extLst>
          </p:cNvPr>
          <p:cNvSpPr/>
          <p:nvPr/>
        </p:nvSpPr>
        <p:spPr>
          <a:xfrm>
            <a:off x="7511320" y="4603688"/>
            <a:ext cx="914400" cy="457200"/>
          </a:xfrm>
          <a:prstGeom prst="rect">
            <a:avLst/>
          </a:prstGeom>
          <a:solidFill>
            <a:srgbClr val="5F298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10</a:t>
            </a:r>
          </a:p>
        </p:txBody>
      </p:sp>
      <p:sp>
        <p:nvSpPr>
          <p:cNvPr id="137" name="Rectangle 136">
            <a:extLst>
              <a:ext uri="{FF2B5EF4-FFF2-40B4-BE49-F238E27FC236}">
                <a16:creationId xmlns:a16="http://schemas.microsoft.com/office/drawing/2014/main" id="{47476D07-0CE9-4F1E-BAF0-59768051EE81}"/>
              </a:ext>
            </a:extLst>
          </p:cNvPr>
          <p:cNvSpPr/>
          <p:nvPr/>
        </p:nvSpPr>
        <p:spPr>
          <a:xfrm>
            <a:off x="8674540" y="4155561"/>
            <a:ext cx="914400" cy="457200"/>
          </a:xfrm>
          <a:prstGeom prst="rect">
            <a:avLst/>
          </a:prstGeom>
          <a:solidFill>
            <a:srgbClr val="96450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5</a:t>
            </a:r>
          </a:p>
        </p:txBody>
      </p:sp>
      <p:sp>
        <p:nvSpPr>
          <p:cNvPr id="138" name="Rectangle 137">
            <a:extLst>
              <a:ext uri="{FF2B5EF4-FFF2-40B4-BE49-F238E27FC236}">
                <a16:creationId xmlns:a16="http://schemas.microsoft.com/office/drawing/2014/main" id="{C02DDBB9-3A61-4CDF-9B68-822E511F0F3B}"/>
              </a:ext>
            </a:extLst>
          </p:cNvPr>
          <p:cNvSpPr/>
          <p:nvPr/>
        </p:nvSpPr>
        <p:spPr>
          <a:xfrm>
            <a:off x="8674540" y="4603688"/>
            <a:ext cx="914400" cy="457200"/>
          </a:xfrm>
          <a:prstGeom prst="rect">
            <a:avLst/>
          </a:prstGeom>
          <a:solidFill>
            <a:srgbClr val="96450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11</a:t>
            </a:r>
          </a:p>
        </p:txBody>
      </p:sp>
      <p:sp>
        <p:nvSpPr>
          <p:cNvPr id="139" name="Rectangle 21">
            <a:extLst>
              <a:ext uri="{FF2B5EF4-FFF2-40B4-BE49-F238E27FC236}">
                <a16:creationId xmlns:a16="http://schemas.microsoft.com/office/drawing/2014/main" id="{232736BC-8FD5-45C4-B92A-1FDF6227E545}"/>
              </a:ext>
            </a:extLst>
          </p:cNvPr>
          <p:cNvSpPr>
            <a:spLocks noChangeArrowheads="1"/>
          </p:cNvSpPr>
          <p:nvPr/>
        </p:nvSpPr>
        <p:spPr bwMode="auto">
          <a:xfrm>
            <a:off x="875719" y="787305"/>
            <a:ext cx="10872935" cy="1316530"/>
          </a:xfrm>
          <a:prstGeom prst="rect">
            <a:avLst/>
          </a:prstGeom>
          <a:noFill/>
          <a:ln>
            <a:noFill/>
          </a:ln>
        </p:spPr>
        <p:txBody>
          <a:bodyPr/>
          <a:lstStyle/>
          <a:p>
            <a:pPr marL="342900" indent="-342900">
              <a:spcBef>
                <a:spcPct val="20000"/>
              </a:spcBef>
              <a:buFontTx/>
              <a:buChar char="•"/>
            </a:pPr>
            <a:r>
              <a:rPr lang="en-US" sz="2400" dirty="0">
                <a:latin typeface="Calibri" panose="020F0502020204030204" pitchFamily="34" charset="0"/>
                <a:cs typeface="Calibri" panose="020F0502020204030204" pitchFamily="34" charset="0"/>
              </a:rPr>
              <a:t>A list of many calculations all the same size is best apportioned evenly across the SMPs.  Don’t even try to do the coordination counter thing—it’s just extra work.</a:t>
            </a:r>
          </a:p>
          <a:p>
            <a:pPr>
              <a:spcBef>
                <a:spcPct val="20000"/>
              </a:spcBef>
            </a:pPr>
            <a:endParaRPr lang="en-US" sz="2400" dirty="0">
              <a:latin typeface="Calibri" panose="020F0502020204030204" pitchFamily="34" charset="0"/>
              <a:cs typeface="Calibri" panose="020F0502020204030204" pitchFamily="34" charset="0"/>
            </a:endParaRPr>
          </a:p>
        </p:txBody>
      </p:sp>
      <p:sp>
        <p:nvSpPr>
          <p:cNvPr id="3" name="Arrow: Curved Left 2">
            <a:extLst>
              <a:ext uri="{FF2B5EF4-FFF2-40B4-BE49-F238E27FC236}">
                <a16:creationId xmlns:a16="http://schemas.microsoft.com/office/drawing/2014/main" id="{1646F3A1-0D51-480C-95E9-47B6CF264364}"/>
              </a:ext>
            </a:extLst>
          </p:cNvPr>
          <p:cNvSpPr/>
          <p:nvPr/>
        </p:nvSpPr>
        <p:spPr>
          <a:xfrm>
            <a:off x="9978848" y="2038288"/>
            <a:ext cx="1866992" cy="3257150"/>
          </a:xfrm>
          <a:prstGeom prst="curvedLeftArrow">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TextBox 7">
            <a:extLst>
              <a:ext uri="{FF2B5EF4-FFF2-40B4-BE49-F238E27FC236}">
                <a16:creationId xmlns:a16="http://schemas.microsoft.com/office/drawing/2014/main" id="{B5BD823B-E2F9-414B-9B14-7F72D4A3F837}"/>
              </a:ext>
            </a:extLst>
          </p:cNvPr>
          <p:cNvSpPr txBox="1"/>
          <p:nvPr/>
        </p:nvSpPr>
        <p:spPr>
          <a:xfrm>
            <a:off x="1633951" y="1515067"/>
            <a:ext cx="1694053" cy="523220"/>
          </a:xfrm>
          <a:prstGeom prst="rect">
            <a:avLst/>
          </a:prstGeom>
          <a:noFill/>
        </p:spPr>
        <p:txBody>
          <a:bodyPr wrap="none" rtlCol="0">
            <a:spAutoFit/>
          </a:bodyPr>
          <a:lstStyle/>
          <a:p>
            <a:r>
              <a:rPr lang="en-US" sz="2800" dirty="0"/>
              <a:t>Workload:</a:t>
            </a:r>
          </a:p>
        </p:txBody>
      </p:sp>
      <p:sp>
        <p:nvSpPr>
          <p:cNvPr id="140" name="TextBox 139">
            <a:extLst>
              <a:ext uri="{FF2B5EF4-FFF2-40B4-BE49-F238E27FC236}">
                <a16:creationId xmlns:a16="http://schemas.microsoft.com/office/drawing/2014/main" id="{A5F70C10-70EF-475E-B746-6BD4014D3FEE}"/>
              </a:ext>
            </a:extLst>
          </p:cNvPr>
          <p:cNvSpPr txBox="1"/>
          <p:nvPr/>
        </p:nvSpPr>
        <p:spPr>
          <a:xfrm>
            <a:off x="2859570" y="3229596"/>
            <a:ext cx="2006447" cy="523220"/>
          </a:xfrm>
          <a:prstGeom prst="rect">
            <a:avLst/>
          </a:prstGeom>
          <a:noFill/>
        </p:spPr>
        <p:txBody>
          <a:bodyPr wrap="none" rtlCol="0">
            <a:spAutoFit/>
          </a:bodyPr>
          <a:lstStyle/>
          <a:p>
            <a:r>
              <a:rPr lang="en-US" sz="2800" dirty="0"/>
              <a:t>Distribution:</a:t>
            </a:r>
          </a:p>
        </p:txBody>
      </p:sp>
      <p:cxnSp>
        <p:nvCxnSpPr>
          <p:cNvPr id="142" name="Straight Arrow Connector 141">
            <a:extLst>
              <a:ext uri="{FF2B5EF4-FFF2-40B4-BE49-F238E27FC236}">
                <a16:creationId xmlns:a16="http://schemas.microsoft.com/office/drawing/2014/main" id="{11D61513-7EA7-47EA-96EE-E3DF37876C79}"/>
              </a:ext>
            </a:extLst>
          </p:cNvPr>
          <p:cNvCxnSpPr>
            <a:cxnSpLocks/>
          </p:cNvCxnSpPr>
          <p:nvPr/>
        </p:nvCxnSpPr>
        <p:spPr>
          <a:xfrm flipV="1">
            <a:off x="2562536" y="3464867"/>
            <a:ext cx="3874" cy="3225252"/>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grpSp>
        <p:nvGrpSpPr>
          <p:cNvPr id="143" name="Group 142">
            <a:extLst>
              <a:ext uri="{FF2B5EF4-FFF2-40B4-BE49-F238E27FC236}">
                <a16:creationId xmlns:a16="http://schemas.microsoft.com/office/drawing/2014/main" id="{AB5F68CE-08AD-4071-B31F-31FEF00ECB03}"/>
              </a:ext>
            </a:extLst>
          </p:cNvPr>
          <p:cNvGrpSpPr/>
          <p:nvPr/>
        </p:nvGrpSpPr>
        <p:grpSpPr>
          <a:xfrm>
            <a:off x="2443910" y="5115743"/>
            <a:ext cx="7099709" cy="461665"/>
            <a:chOff x="4917501" y="6283148"/>
            <a:chExt cx="7099709" cy="461665"/>
          </a:xfrm>
        </p:grpSpPr>
        <p:cxnSp>
          <p:nvCxnSpPr>
            <p:cNvPr id="145" name="Straight Arrow Connector 144">
              <a:extLst>
                <a:ext uri="{FF2B5EF4-FFF2-40B4-BE49-F238E27FC236}">
                  <a16:creationId xmlns:a16="http://schemas.microsoft.com/office/drawing/2014/main" id="{312349C6-5F29-45A5-8563-F18BC60E964F}"/>
                </a:ext>
              </a:extLst>
            </p:cNvPr>
            <p:cNvCxnSpPr>
              <a:cxnSpLocks/>
            </p:cNvCxnSpPr>
            <p:nvPr/>
          </p:nvCxnSpPr>
          <p:spPr>
            <a:xfrm>
              <a:off x="4917501" y="6494461"/>
              <a:ext cx="7099709" cy="13854"/>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146" name="TextBox 145">
              <a:extLst>
                <a:ext uri="{FF2B5EF4-FFF2-40B4-BE49-F238E27FC236}">
                  <a16:creationId xmlns:a16="http://schemas.microsoft.com/office/drawing/2014/main" id="{FA317618-D1F6-4B54-A6DF-45085E9C6B4B}"/>
                </a:ext>
              </a:extLst>
            </p:cNvPr>
            <p:cNvSpPr txBox="1"/>
            <p:nvPr/>
          </p:nvSpPr>
          <p:spPr>
            <a:xfrm>
              <a:off x="6994458" y="6283148"/>
              <a:ext cx="3503523" cy="461665"/>
            </a:xfrm>
            <a:prstGeom prst="rect">
              <a:avLst/>
            </a:prstGeom>
            <a:solidFill>
              <a:schemeClr val="bg1"/>
            </a:solidFill>
            <a:ln w="19050">
              <a:solidFill>
                <a:schemeClr val="tx1"/>
              </a:solidFill>
            </a:ln>
          </p:spPr>
          <p:txBody>
            <a:bodyPr wrap="none" rtlCol="0">
              <a:spAutoFit/>
            </a:bodyPr>
            <a:lstStyle/>
            <a:p>
              <a:r>
                <a:rPr lang="en-US" sz="2400" dirty="0"/>
                <a:t>Streaming Multi-Processor</a:t>
              </a:r>
            </a:p>
          </p:txBody>
        </p:sp>
      </p:grpSp>
      <p:sp>
        <p:nvSpPr>
          <p:cNvPr id="144" name="TextBox 143">
            <a:extLst>
              <a:ext uri="{FF2B5EF4-FFF2-40B4-BE49-F238E27FC236}">
                <a16:creationId xmlns:a16="http://schemas.microsoft.com/office/drawing/2014/main" id="{64C31435-0BB0-41EF-8DA7-19C49991415F}"/>
              </a:ext>
            </a:extLst>
          </p:cNvPr>
          <p:cNvSpPr txBox="1"/>
          <p:nvPr/>
        </p:nvSpPr>
        <p:spPr>
          <a:xfrm rot="16200000">
            <a:off x="2163895" y="4616711"/>
            <a:ext cx="805029" cy="461665"/>
          </a:xfrm>
          <a:prstGeom prst="rect">
            <a:avLst/>
          </a:prstGeom>
          <a:solidFill>
            <a:schemeClr val="bg1"/>
          </a:solidFill>
          <a:ln w="19050">
            <a:solidFill>
              <a:schemeClr val="tx1"/>
            </a:solidFill>
          </a:ln>
        </p:spPr>
        <p:txBody>
          <a:bodyPr wrap="none" rtlCol="0">
            <a:spAutoFit/>
          </a:bodyPr>
          <a:lstStyle/>
          <a:p>
            <a:r>
              <a:rPr lang="en-US" sz="2400" dirty="0"/>
              <a:t>Time</a:t>
            </a:r>
          </a:p>
        </p:txBody>
      </p:sp>
    </p:spTree>
    <p:extLst>
      <p:ext uri="{BB962C8B-B14F-4D97-AF65-F5344CB8AC3E}">
        <p14:creationId xmlns:p14="http://schemas.microsoft.com/office/powerpoint/2010/main" val="30452986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Rectangle 44">
            <a:extLst>
              <a:ext uri="{FF2B5EF4-FFF2-40B4-BE49-F238E27FC236}">
                <a16:creationId xmlns:a16="http://schemas.microsoft.com/office/drawing/2014/main" id="{51C42E7F-E851-4B38-9420-BADC1DA65EEF}"/>
              </a:ext>
            </a:extLst>
          </p:cNvPr>
          <p:cNvSpPr/>
          <p:nvPr/>
        </p:nvSpPr>
        <p:spPr>
          <a:xfrm>
            <a:off x="0" y="740919"/>
            <a:ext cx="797355" cy="6117081"/>
          </a:xfrm>
          <a:prstGeom prst="rect">
            <a:avLst/>
          </a:prstGeom>
          <a:gradFill flip="none" rotWithShape="1">
            <a:gsLst>
              <a:gs pos="53000">
                <a:srgbClr val="F8F8F8"/>
              </a:gs>
              <a:gs pos="0">
                <a:schemeClr val="accent1">
                  <a:lumMod val="5000"/>
                  <a:lumOff val="95000"/>
                </a:schemeClr>
              </a:gs>
              <a:gs pos="74000">
                <a:schemeClr val="bg1">
                  <a:lumMod val="85000"/>
                </a:schemeClr>
              </a:gs>
              <a:gs pos="87000">
                <a:schemeClr val="bg1">
                  <a:lumMod val="65000"/>
                </a:schemeClr>
              </a:gs>
              <a:gs pos="100000">
                <a:schemeClr val="tx1">
                  <a:lumMod val="65000"/>
                  <a:lumOff val="3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7" name="Straight Connector 36">
            <a:extLst>
              <a:ext uri="{FF2B5EF4-FFF2-40B4-BE49-F238E27FC236}">
                <a16:creationId xmlns:a16="http://schemas.microsoft.com/office/drawing/2014/main" id="{BAC73C27-546A-41D3-BF8E-9CD6F31716B9}"/>
              </a:ext>
            </a:extLst>
          </p:cNvPr>
          <p:cNvCxnSpPr>
            <a:cxnSpLocks/>
          </p:cNvCxnSpPr>
          <p:nvPr/>
        </p:nvCxnSpPr>
        <p:spPr>
          <a:xfrm flipV="1">
            <a:off x="169377" y="6003241"/>
            <a:ext cx="231648" cy="441450"/>
          </a:xfrm>
          <a:prstGeom prst="line">
            <a:avLst/>
          </a:prstGeom>
          <a:ln w="50800">
            <a:solidFill>
              <a:srgbClr val="C00000"/>
            </a:solidFill>
          </a:ln>
        </p:spPr>
        <p:style>
          <a:lnRef idx="1">
            <a:schemeClr val="accent1"/>
          </a:lnRef>
          <a:fillRef idx="0">
            <a:schemeClr val="accent1"/>
          </a:fillRef>
          <a:effectRef idx="0">
            <a:schemeClr val="accent1"/>
          </a:effectRef>
          <a:fontRef idx="minor">
            <a:schemeClr val="tx1"/>
          </a:fontRef>
        </p:style>
      </p:cxnSp>
      <p:sp>
        <p:nvSpPr>
          <p:cNvPr id="36" name="Rectangle 35">
            <a:extLst>
              <a:ext uri="{FF2B5EF4-FFF2-40B4-BE49-F238E27FC236}">
                <a16:creationId xmlns:a16="http://schemas.microsoft.com/office/drawing/2014/main" id="{CC0E87D6-3853-43CF-BD22-AA9B8BE17AF0}"/>
              </a:ext>
            </a:extLst>
          </p:cNvPr>
          <p:cNvSpPr/>
          <p:nvPr/>
        </p:nvSpPr>
        <p:spPr>
          <a:xfrm>
            <a:off x="0" y="0"/>
            <a:ext cx="12192000" cy="732360"/>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32" name="Straight Connector 31">
            <a:extLst>
              <a:ext uri="{FF2B5EF4-FFF2-40B4-BE49-F238E27FC236}">
                <a16:creationId xmlns:a16="http://schemas.microsoft.com/office/drawing/2014/main" id="{EF2E25AE-155A-4FD0-AE8A-33DAD5B7F27B}"/>
              </a:ext>
            </a:extLst>
          </p:cNvPr>
          <p:cNvCxnSpPr>
            <a:cxnSpLocks/>
          </p:cNvCxnSpPr>
          <p:nvPr/>
        </p:nvCxnSpPr>
        <p:spPr>
          <a:xfrm flipH="1">
            <a:off x="346161" y="4555544"/>
            <a:ext cx="192024" cy="585620"/>
          </a:xfrm>
          <a:prstGeom prst="line">
            <a:avLst/>
          </a:prstGeom>
          <a:ln w="50800">
            <a:solidFill>
              <a:srgbClr val="C03030"/>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299B5755-A4CF-45CE-9D3B-3473956939B5}"/>
              </a:ext>
            </a:extLst>
          </p:cNvPr>
          <p:cNvCxnSpPr>
            <a:cxnSpLocks/>
          </p:cNvCxnSpPr>
          <p:nvPr/>
        </p:nvCxnSpPr>
        <p:spPr>
          <a:xfrm flipH="1" flipV="1">
            <a:off x="218145" y="4231666"/>
            <a:ext cx="320040" cy="323879"/>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C5A825A3-411E-4AA6-AA41-DAD4964349A1}"/>
              </a:ext>
            </a:extLst>
          </p:cNvPr>
          <p:cNvCxnSpPr>
            <a:cxnSpLocks/>
          </p:cNvCxnSpPr>
          <p:nvPr/>
        </p:nvCxnSpPr>
        <p:spPr>
          <a:xfrm>
            <a:off x="337535" y="2738501"/>
            <a:ext cx="154930" cy="428650"/>
          </a:xfrm>
          <a:prstGeom prst="line">
            <a:avLst/>
          </a:prstGeom>
          <a:ln w="508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52897E4E-595E-4723-9A8E-297839228063}"/>
              </a:ext>
            </a:extLst>
          </p:cNvPr>
          <p:cNvCxnSpPr>
            <a:cxnSpLocks/>
          </p:cNvCxnSpPr>
          <p:nvPr/>
        </p:nvCxnSpPr>
        <p:spPr>
          <a:xfrm flipV="1">
            <a:off x="346161" y="1610156"/>
            <a:ext cx="137160" cy="1129795"/>
          </a:xfrm>
          <a:prstGeom prst="line">
            <a:avLst/>
          </a:prstGeom>
          <a:ln w="508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8120E335-EFB1-4FED-809F-B2674E4F3BED}"/>
              </a:ext>
            </a:extLst>
          </p:cNvPr>
          <p:cNvCxnSpPr>
            <a:cxnSpLocks/>
          </p:cNvCxnSpPr>
          <p:nvPr/>
        </p:nvCxnSpPr>
        <p:spPr>
          <a:xfrm flipH="1">
            <a:off x="238262" y="331597"/>
            <a:ext cx="162763" cy="590658"/>
          </a:xfrm>
          <a:prstGeom prst="line">
            <a:avLst/>
          </a:prstGeom>
          <a:ln w="508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EC160D49-4460-4FB0-A5F9-8D69EA7296FD}"/>
              </a:ext>
            </a:extLst>
          </p:cNvPr>
          <p:cNvCxnSpPr/>
          <p:nvPr/>
        </p:nvCxnSpPr>
        <p:spPr>
          <a:xfrm>
            <a:off x="218145" y="3647747"/>
            <a:ext cx="0" cy="585620"/>
          </a:xfrm>
          <a:prstGeom prst="line">
            <a:avLst/>
          </a:prstGeom>
          <a:ln w="508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Oval 3">
            <a:extLst>
              <a:ext uri="{FF2B5EF4-FFF2-40B4-BE49-F238E27FC236}">
                <a16:creationId xmlns:a16="http://schemas.microsoft.com/office/drawing/2014/main" id="{5DEDA155-4A98-47E4-8298-39D501DD93DD}"/>
              </a:ext>
            </a:extLst>
          </p:cNvPr>
          <p:cNvSpPr/>
          <p:nvPr/>
        </p:nvSpPr>
        <p:spPr>
          <a:xfrm>
            <a:off x="172425" y="4958284"/>
            <a:ext cx="365760" cy="365760"/>
          </a:xfrm>
          <a:prstGeom prst="ellipse">
            <a:avLst/>
          </a:prstGeom>
          <a:solidFill>
            <a:schemeClr val="bg1"/>
          </a:solidFill>
          <a:ln w="508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F209015A-B102-4639-8231-44878B6175EF}"/>
              </a:ext>
            </a:extLst>
          </p:cNvPr>
          <p:cNvSpPr/>
          <p:nvPr/>
        </p:nvSpPr>
        <p:spPr>
          <a:xfrm>
            <a:off x="401025" y="4418384"/>
            <a:ext cx="274320" cy="274320"/>
          </a:xfrm>
          <a:prstGeom prst="ellipse">
            <a:avLst/>
          </a:prstGeom>
          <a:solidFill>
            <a:schemeClr val="bg1"/>
          </a:solidFill>
          <a:ln w="508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CF2422C9-557C-4A73-8027-1390FD580816}"/>
              </a:ext>
            </a:extLst>
          </p:cNvPr>
          <p:cNvSpPr/>
          <p:nvPr/>
        </p:nvSpPr>
        <p:spPr>
          <a:xfrm>
            <a:off x="35265" y="3464867"/>
            <a:ext cx="365760" cy="365760"/>
          </a:xfrm>
          <a:prstGeom prst="ellipse">
            <a:avLst/>
          </a:prstGeom>
          <a:solidFill>
            <a:schemeClr val="bg1"/>
          </a:solidFill>
          <a:ln w="508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7AEAF6BE-9876-48ED-92C2-C14C93CF0A93}"/>
              </a:ext>
            </a:extLst>
          </p:cNvPr>
          <p:cNvSpPr/>
          <p:nvPr/>
        </p:nvSpPr>
        <p:spPr>
          <a:xfrm>
            <a:off x="80985" y="4096207"/>
            <a:ext cx="274320" cy="274320"/>
          </a:xfrm>
          <a:prstGeom prst="ellipse">
            <a:avLst/>
          </a:prstGeom>
          <a:solidFill>
            <a:schemeClr val="bg1"/>
          </a:solidFill>
          <a:ln w="508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7E403321-42C1-4DBA-97CF-2441E18221CB}"/>
              </a:ext>
            </a:extLst>
          </p:cNvPr>
          <p:cNvSpPr/>
          <p:nvPr/>
        </p:nvSpPr>
        <p:spPr>
          <a:xfrm>
            <a:off x="218145" y="5820361"/>
            <a:ext cx="365760" cy="365760"/>
          </a:xfrm>
          <a:prstGeom prst="ellipse">
            <a:avLst/>
          </a:prstGeom>
          <a:solidFill>
            <a:schemeClr val="bg1"/>
          </a:solid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C81BC523-F50A-4DF5-9124-8B077DA66C15}"/>
              </a:ext>
            </a:extLst>
          </p:cNvPr>
          <p:cNvSpPr/>
          <p:nvPr/>
        </p:nvSpPr>
        <p:spPr>
          <a:xfrm>
            <a:off x="309585" y="2988109"/>
            <a:ext cx="365760" cy="365760"/>
          </a:xfrm>
          <a:prstGeom prst="ellipse">
            <a:avLst/>
          </a:prstGeom>
          <a:solidFill>
            <a:schemeClr val="bg1"/>
          </a:solidFill>
          <a:ln w="508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E1E4DEDA-EE15-4C41-85EB-3F0942FCB3C9}"/>
              </a:ext>
            </a:extLst>
          </p:cNvPr>
          <p:cNvSpPr/>
          <p:nvPr/>
        </p:nvSpPr>
        <p:spPr>
          <a:xfrm>
            <a:off x="35265" y="6316678"/>
            <a:ext cx="274320" cy="274320"/>
          </a:xfrm>
          <a:prstGeom prst="ellipse">
            <a:avLst/>
          </a:prstGeom>
          <a:solidFill>
            <a:schemeClr val="bg1"/>
          </a:solidFill>
          <a:ln w="50800">
            <a:solidFill>
              <a:srgbClr val="C0303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DE9DCABC-86A7-46E1-9F8C-D2E3E355A219}"/>
              </a:ext>
            </a:extLst>
          </p:cNvPr>
          <p:cNvSpPr/>
          <p:nvPr/>
        </p:nvSpPr>
        <p:spPr>
          <a:xfrm>
            <a:off x="200375" y="2602790"/>
            <a:ext cx="274320" cy="274320"/>
          </a:xfrm>
          <a:prstGeom prst="ellipse">
            <a:avLst/>
          </a:prstGeom>
          <a:solidFill>
            <a:schemeClr val="bg1"/>
          </a:solid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6C036295-9582-4E62-8485-D2055A7E88D2}"/>
              </a:ext>
            </a:extLst>
          </p:cNvPr>
          <p:cNvSpPr/>
          <p:nvPr/>
        </p:nvSpPr>
        <p:spPr>
          <a:xfrm>
            <a:off x="346161" y="1501220"/>
            <a:ext cx="274320" cy="274320"/>
          </a:xfrm>
          <a:prstGeom prst="ellipse">
            <a:avLst/>
          </a:prstGeom>
          <a:solidFill>
            <a:schemeClr val="bg1"/>
          </a:solidFill>
          <a:ln w="508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7D3BEE45-6977-41DD-A08B-CE6EA47B4858}"/>
              </a:ext>
            </a:extLst>
          </p:cNvPr>
          <p:cNvSpPr/>
          <p:nvPr/>
        </p:nvSpPr>
        <p:spPr>
          <a:xfrm>
            <a:off x="55382" y="740919"/>
            <a:ext cx="365760" cy="365760"/>
          </a:xfrm>
          <a:prstGeom prst="ellipse">
            <a:avLst/>
          </a:prstGeom>
          <a:solidFill>
            <a:schemeClr val="bg1"/>
          </a:solidFill>
          <a:ln w="508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47CE10C9-59E9-4A41-9542-252AE82B7444}"/>
              </a:ext>
            </a:extLst>
          </p:cNvPr>
          <p:cNvSpPr/>
          <p:nvPr/>
        </p:nvSpPr>
        <p:spPr>
          <a:xfrm>
            <a:off x="268559" y="194437"/>
            <a:ext cx="274320" cy="274320"/>
          </a:xfrm>
          <a:prstGeom prst="ellipse">
            <a:avLst/>
          </a:prstGeom>
          <a:solidFill>
            <a:schemeClr val="bg1"/>
          </a:solidFill>
          <a:ln w="50800">
            <a:solidFill>
              <a:srgbClr val="C0303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2" name="Straight Connector 41">
            <a:extLst>
              <a:ext uri="{FF2B5EF4-FFF2-40B4-BE49-F238E27FC236}">
                <a16:creationId xmlns:a16="http://schemas.microsoft.com/office/drawing/2014/main" id="{2D197DFE-8E31-4A21-8222-EA470AD28F57}"/>
              </a:ext>
            </a:extLst>
          </p:cNvPr>
          <p:cNvCxnSpPr>
            <a:cxnSpLocks/>
          </p:cNvCxnSpPr>
          <p:nvPr/>
        </p:nvCxnSpPr>
        <p:spPr>
          <a:xfrm>
            <a:off x="797357" y="194437"/>
            <a:ext cx="0" cy="6663563"/>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46" name="TextBox 45">
            <a:extLst>
              <a:ext uri="{FF2B5EF4-FFF2-40B4-BE49-F238E27FC236}">
                <a16:creationId xmlns:a16="http://schemas.microsoft.com/office/drawing/2014/main" id="{F93BF510-801A-4467-8898-79391576320D}"/>
              </a:ext>
            </a:extLst>
          </p:cNvPr>
          <p:cNvSpPr txBox="1"/>
          <p:nvPr/>
        </p:nvSpPr>
        <p:spPr>
          <a:xfrm>
            <a:off x="852737" y="-49319"/>
            <a:ext cx="9549024" cy="830997"/>
          </a:xfrm>
          <a:prstGeom prst="rect">
            <a:avLst/>
          </a:prstGeom>
          <a:noFill/>
        </p:spPr>
        <p:txBody>
          <a:bodyPr wrap="none" rtlCol="0">
            <a:spAutoFit/>
          </a:bodyPr>
          <a:lstStyle/>
          <a:p>
            <a:r>
              <a:rPr lang="en-US" sz="4800" dirty="0">
                <a:solidFill>
                  <a:schemeClr val="bg1"/>
                </a:solidFill>
              </a:rPr>
              <a:t>Bumpy Workloads: Granularity is Key</a:t>
            </a:r>
          </a:p>
        </p:txBody>
      </p:sp>
      <p:grpSp>
        <p:nvGrpSpPr>
          <p:cNvPr id="26" name="Group 25">
            <a:extLst>
              <a:ext uri="{FF2B5EF4-FFF2-40B4-BE49-F238E27FC236}">
                <a16:creationId xmlns:a16="http://schemas.microsoft.com/office/drawing/2014/main" id="{6E898DB0-4CC4-49BB-BA3E-92B04A95CBA0}"/>
              </a:ext>
            </a:extLst>
          </p:cNvPr>
          <p:cNvGrpSpPr/>
          <p:nvPr/>
        </p:nvGrpSpPr>
        <p:grpSpPr>
          <a:xfrm>
            <a:off x="5301195" y="5618959"/>
            <a:ext cx="1042416" cy="1042416"/>
            <a:chOff x="4864180" y="1982800"/>
            <a:chExt cx="1042416" cy="1042416"/>
          </a:xfrm>
        </p:grpSpPr>
        <p:sp>
          <p:nvSpPr>
            <p:cNvPr id="27" name="Rectangle: Beveled 26">
              <a:extLst>
                <a:ext uri="{FF2B5EF4-FFF2-40B4-BE49-F238E27FC236}">
                  <a16:creationId xmlns:a16="http://schemas.microsoft.com/office/drawing/2014/main" id="{E8B8ADA8-D599-4F36-9121-B302A65B406B}"/>
                </a:ext>
              </a:extLst>
            </p:cNvPr>
            <p:cNvSpPr/>
            <p:nvPr/>
          </p:nvSpPr>
          <p:spPr>
            <a:xfrm>
              <a:off x="4864180" y="1982800"/>
              <a:ext cx="1042416" cy="1042416"/>
            </a:xfrm>
            <a:prstGeom prst="bevel">
              <a:avLst/>
            </a:prstGeom>
            <a:solidFill>
              <a:srgbClr val="FF3300">
                <a:alpha val="7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Beveled 27">
              <a:extLst>
                <a:ext uri="{FF2B5EF4-FFF2-40B4-BE49-F238E27FC236}">
                  <a16:creationId xmlns:a16="http://schemas.microsoft.com/office/drawing/2014/main" id="{46FD2C6B-671D-4E05-8642-8B9B65BD914B}"/>
                </a:ext>
              </a:extLst>
            </p:cNvPr>
            <p:cNvSpPr>
              <a:spLocks/>
            </p:cNvSpPr>
            <p:nvPr/>
          </p:nvSpPr>
          <p:spPr>
            <a:xfrm rot="10800000">
              <a:off x="5034501" y="2147356"/>
              <a:ext cx="320040" cy="320040"/>
            </a:xfrm>
            <a:prstGeom prst="bevel">
              <a:avLst>
                <a:gd name="adj" fmla="val 16427"/>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Beveled 29">
              <a:extLst>
                <a:ext uri="{FF2B5EF4-FFF2-40B4-BE49-F238E27FC236}">
                  <a16:creationId xmlns:a16="http://schemas.microsoft.com/office/drawing/2014/main" id="{21AAAB81-53FB-4C97-9AE8-F2E8324296AE}"/>
                </a:ext>
              </a:extLst>
            </p:cNvPr>
            <p:cNvSpPr>
              <a:spLocks/>
            </p:cNvSpPr>
            <p:nvPr/>
          </p:nvSpPr>
          <p:spPr>
            <a:xfrm rot="10800000">
              <a:off x="5418778" y="2147356"/>
              <a:ext cx="320040" cy="320040"/>
            </a:xfrm>
            <a:prstGeom prst="bevel">
              <a:avLst>
                <a:gd name="adj" fmla="val 16427"/>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Beveled 30">
              <a:extLst>
                <a:ext uri="{FF2B5EF4-FFF2-40B4-BE49-F238E27FC236}">
                  <a16:creationId xmlns:a16="http://schemas.microsoft.com/office/drawing/2014/main" id="{94286A3A-74FC-49EE-A2FB-56E359240312}"/>
                </a:ext>
              </a:extLst>
            </p:cNvPr>
            <p:cNvSpPr>
              <a:spLocks/>
            </p:cNvSpPr>
            <p:nvPr/>
          </p:nvSpPr>
          <p:spPr>
            <a:xfrm rot="10800000">
              <a:off x="5034501" y="2531531"/>
              <a:ext cx="320040" cy="320040"/>
            </a:xfrm>
            <a:prstGeom prst="bevel">
              <a:avLst>
                <a:gd name="adj" fmla="val 16427"/>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Beveled 32">
              <a:extLst>
                <a:ext uri="{FF2B5EF4-FFF2-40B4-BE49-F238E27FC236}">
                  <a16:creationId xmlns:a16="http://schemas.microsoft.com/office/drawing/2014/main" id="{B548DA78-BE09-4CCB-BE8A-31DF69AE14DF}"/>
                </a:ext>
              </a:extLst>
            </p:cNvPr>
            <p:cNvSpPr>
              <a:spLocks/>
            </p:cNvSpPr>
            <p:nvPr/>
          </p:nvSpPr>
          <p:spPr>
            <a:xfrm rot="10800000">
              <a:off x="5418778" y="2531531"/>
              <a:ext cx="320040" cy="320040"/>
            </a:xfrm>
            <a:prstGeom prst="bevel">
              <a:avLst>
                <a:gd name="adj" fmla="val 16427"/>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4" name="Straight Connector 33">
              <a:extLst>
                <a:ext uri="{FF2B5EF4-FFF2-40B4-BE49-F238E27FC236}">
                  <a16:creationId xmlns:a16="http://schemas.microsoft.com/office/drawing/2014/main" id="{09EF63D7-8625-4A89-9DEF-70BB9A287017}"/>
                </a:ext>
              </a:extLst>
            </p:cNvPr>
            <p:cNvCxnSpPr>
              <a:cxnSpLocks/>
            </p:cNvCxnSpPr>
            <p:nvPr/>
          </p:nvCxnSpPr>
          <p:spPr>
            <a:xfrm>
              <a:off x="5034501" y="1982800"/>
              <a:ext cx="0" cy="11127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D9895923-6FC9-4559-B93D-A2AF8302872D}"/>
                </a:ext>
              </a:extLst>
            </p:cNvPr>
            <p:cNvCxnSpPr>
              <a:cxnSpLocks/>
            </p:cNvCxnSpPr>
            <p:nvPr/>
          </p:nvCxnSpPr>
          <p:spPr>
            <a:xfrm>
              <a:off x="5354541" y="1982800"/>
              <a:ext cx="0" cy="11127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E506E6CA-53E7-4E72-BB1D-06D438B7922E}"/>
                </a:ext>
              </a:extLst>
            </p:cNvPr>
            <p:cNvCxnSpPr>
              <a:cxnSpLocks/>
            </p:cNvCxnSpPr>
            <p:nvPr/>
          </p:nvCxnSpPr>
          <p:spPr>
            <a:xfrm>
              <a:off x="5186901" y="1982800"/>
              <a:ext cx="0" cy="11127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83134D82-C928-465D-83A4-AF39A13ACB4F}"/>
                </a:ext>
              </a:extLst>
            </p:cNvPr>
            <p:cNvCxnSpPr>
              <a:cxnSpLocks/>
            </p:cNvCxnSpPr>
            <p:nvPr/>
          </p:nvCxnSpPr>
          <p:spPr>
            <a:xfrm>
              <a:off x="5267863" y="1982800"/>
              <a:ext cx="0" cy="11127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6343D388-5949-46F5-BF53-B5BECB867612}"/>
                </a:ext>
              </a:extLst>
            </p:cNvPr>
            <p:cNvCxnSpPr>
              <a:cxnSpLocks/>
            </p:cNvCxnSpPr>
            <p:nvPr/>
          </p:nvCxnSpPr>
          <p:spPr>
            <a:xfrm>
              <a:off x="5112289" y="1982800"/>
              <a:ext cx="0" cy="11127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41" name="Group 40">
            <a:extLst>
              <a:ext uri="{FF2B5EF4-FFF2-40B4-BE49-F238E27FC236}">
                <a16:creationId xmlns:a16="http://schemas.microsoft.com/office/drawing/2014/main" id="{7F2EC228-D9C5-4D16-B49D-6DB18786FFB0}"/>
              </a:ext>
            </a:extLst>
          </p:cNvPr>
          <p:cNvGrpSpPr/>
          <p:nvPr/>
        </p:nvGrpSpPr>
        <p:grpSpPr>
          <a:xfrm>
            <a:off x="6452133" y="5620194"/>
            <a:ext cx="1042416" cy="1042416"/>
            <a:chOff x="4864180" y="1982800"/>
            <a:chExt cx="1042416" cy="1042416"/>
          </a:xfrm>
        </p:grpSpPr>
        <p:sp>
          <p:nvSpPr>
            <p:cNvPr id="43" name="Rectangle: Beveled 42">
              <a:extLst>
                <a:ext uri="{FF2B5EF4-FFF2-40B4-BE49-F238E27FC236}">
                  <a16:creationId xmlns:a16="http://schemas.microsoft.com/office/drawing/2014/main" id="{DBD7A2F4-DA97-473B-95A8-27738023706D}"/>
                </a:ext>
              </a:extLst>
            </p:cNvPr>
            <p:cNvSpPr/>
            <p:nvPr/>
          </p:nvSpPr>
          <p:spPr>
            <a:xfrm>
              <a:off x="4864180" y="1982800"/>
              <a:ext cx="1042416" cy="1042416"/>
            </a:xfrm>
            <a:prstGeom prst="bevel">
              <a:avLst/>
            </a:prstGeom>
            <a:solidFill>
              <a:srgbClr val="FF3300">
                <a:alpha val="7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Beveled 43">
              <a:extLst>
                <a:ext uri="{FF2B5EF4-FFF2-40B4-BE49-F238E27FC236}">
                  <a16:creationId xmlns:a16="http://schemas.microsoft.com/office/drawing/2014/main" id="{708D31D9-07FD-4AEA-95DD-778F6B8DC297}"/>
                </a:ext>
              </a:extLst>
            </p:cNvPr>
            <p:cNvSpPr>
              <a:spLocks/>
            </p:cNvSpPr>
            <p:nvPr/>
          </p:nvSpPr>
          <p:spPr>
            <a:xfrm rot="10800000">
              <a:off x="5034501" y="2147356"/>
              <a:ext cx="320040" cy="320040"/>
            </a:xfrm>
            <a:prstGeom prst="bevel">
              <a:avLst>
                <a:gd name="adj" fmla="val 16427"/>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Beveled 47">
              <a:extLst>
                <a:ext uri="{FF2B5EF4-FFF2-40B4-BE49-F238E27FC236}">
                  <a16:creationId xmlns:a16="http://schemas.microsoft.com/office/drawing/2014/main" id="{48A79B1A-D755-4193-8DD3-9B2E12904F99}"/>
                </a:ext>
              </a:extLst>
            </p:cNvPr>
            <p:cNvSpPr>
              <a:spLocks/>
            </p:cNvSpPr>
            <p:nvPr/>
          </p:nvSpPr>
          <p:spPr>
            <a:xfrm rot="10800000">
              <a:off x="5418778" y="2147356"/>
              <a:ext cx="320040" cy="320040"/>
            </a:xfrm>
            <a:prstGeom prst="bevel">
              <a:avLst>
                <a:gd name="adj" fmla="val 16427"/>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Beveled 48">
              <a:extLst>
                <a:ext uri="{FF2B5EF4-FFF2-40B4-BE49-F238E27FC236}">
                  <a16:creationId xmlns:a16="http://schemas.microsoft.com/office/drawing/2014/main" id="{2DB5DD61-5492-4777-B63B-7E0A5340C0B8}"/>
                </a:ext>
              </a:extLst>
            </p:cNvPr>
            <p:cNvSpPr>
              <a:spLocks/>
            </p:cNvSpPr>
            <p:nvPr/>
          </p:nvSpPr>
          <p:spPr>
            <a:xfrm rot="10800000">
              <a:off x="5034501" y="2531531"/>
              <a:ext cx="320040" cy="320040"/>
            </a:xfrm>
            <a:prstGeom prst="bevel">
              <a:avLst>
                <a:gd name="adj" fmla="val 16427"/>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Beveled 49">
              <a:extLst>
                <a:ext uri="{FF2B5EF4-FFF2-40B4-BE49-F238E27FC236}">
                  <a16:creationId xmlns:a16="http://schemas.microsoft.com/office/drawing/2014/main" id="{4F6F2AA9-B247-4167-8EB2-49C2AEC35164}"/>
                </a:ext>
              </a:extLst>
            </p:cNvPr>
            <p:cNvSpPr>
              <a:spLocks/>
            </p:cNvSpPr>
            <p:nvPr/>
          </p:nvSpPr>
          <p:spPr>
            <a:xfrm rot="10800000">
              <a:off x="5418778" y="2531531"/>
              <a:ext cx="320040" cy="320040"/>
            </a:xfrm>
            <a:prstGeom prst="bevel">
              <a:avLst>
                <a:gd name="adj" fmla="val 16427"/>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1" name="Straight Connector 50">
              <a:extLst>
                <a:ext uri="{FF2B5EF4-FFF2-40B4-BE49-F238E27FC236}">
                  <a16:creationId xmlns:a16="http://schemas.microsoft.com/office/drawing/2014/main" id="{6C919610-F1E5-4BB6-94DB-A125BF52A9C7}"/>
                </a:ext>
              </a:extLst>
            </p:cNvPr>
            <p:cNvCxnSpPr>
              <a:cxnSpLocks/>
            </p:cNvCxnSpPr>
            <p:nvPr/>
          </p:nvCxnSpPr>
          <p:spPr>
            <a:xfrm>
              <a:off x="5034501" y="1982800"/>
              <a:ext cx="0" cy="11127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03220C71-5C56-492C-9379-3CF784E5E327}"/>
                </a:ext>
              </a:extLst>
            </p:cNvPr>
            <p:cNvCxnSpPr>
              <a:cxnSpLocks/>
            </p:cNvCxnSpPr>
            <p:nvPr/>
          </p:nvCxnSpPr>
          <p:spPr>
            <a:xfrm>
              <a:off x="5354541" y="1982800"/>
              <a:ext cx="0" cy="11127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0FED10C8-96CC-457B-BBD7-81C9FF597CB1}"/>
                </a:ext>
              </a:extLst>
            </p:cNvPr>
            <p:cNvCxnSpPr>
              <a:cxnSpLocks/>
            </p:cNvCxnSpPr>
            <p:nvPr/>
          </p:nvCxnSpPr>
          <p:spPr>
            <a:xfrm>
              <a:off x="5186901" y="1982800"/>
              <a:ext cx="0" cy="11127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F863DFEF-DF88-44D4-BE52-77BEB89D1163}"/>
                </a:ext>
              </a:extLst>
            </p:cNvPr>
            <p:cNvCxnSpPr>
              <a:cxnSpLocks/>
            </p:cNvCxnSpPr>
            <p:nvPr/>
          </p:nvCxnSpPr>
          <p:spPr>
            <a:xfrm>
              <a:off x="5267863" y="1982800"/>
              <a:ext cx="0" cy="11127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F2D14B5E-A617-4348-B3A5-FCC4203CBEC5}"/>
                </a:ext>
              </a:extLst>
            </p:cNvPr>
            <p:cNvCxnSpPr>
              <a:cxnSpLocks/>
            </p:cNvCxnSpPr>
            <p:nvPr/>
          </p:nvCxnSpPr>
          <p:spPr>
            <a:xfrm>
              <a:off x="5112289" y="1982800"/>
              <a:ext cx="0" cy="11127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56" name="Group 55">
            <a:extLst>
              <a:ext uri="{FF2B5EF4-FFF2-40B4-BE49-F238E27FC236}">
                <a16:creationId xmlns:a16="http://schemas.microsoft.com/office/drawing/2014/main" id="{6426FF99-C068-4DED-B252-55E9B2753176}"/>
              </a:ext>
            </a:extLst>
          </p:cNvPr>
          <p:cNvGrpSpPr/>
          <p:nvPr/>
        </p:nvGrpSpPr>
        <p:grpSpPr>
          <a:xfrm>
            <a:off x="7603071" y="5621781"/>
            <a:ext cx="1042416" cy="1042416"/>
            <a:chOff x="4864180" y="1982800"/>
            <a:chExt cx="1042416" cy="1042416"/>
          </a:xfrm>
        </p:grpSpPr>
        <p:sp>
          <p:nvSpPr>
            <p:cNvPr id="57" name="Rectangle: Beveled 56">
              <a:extLst>
                <a:ext uri="{FF2B5EF4-FFF2-40B4-BE49-F238E27FC236}">
                  <a16:creationId xmlns:a16="http://schemas.microsoft.com/office/drawing/2014/main" id="{BBAA8FE9-AABA-4F82-BE5D-C8566E380992}"/>
                </a:ext>
              </a:extLst>
            </p:cNvPr>
            <p:cNvSpPr/>
            <p:nvPr/>
          </p:nvSpPr>
          <p:spPr>
            <a:xfrm>
              <a:off x="4864180" y="1982800"/>
              <a:ext cx="1042416" cy="1042416"/>
            </a:xfrm>
            <a:prstGeom prst="bevel">
              <a:avLst/>
            </a:prstGeom>
            <a:solidFill>
              <a:srgbClr val="FF3300">
                <a:alpha val="7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Beveled 57">
              <a:extLst>
                <a:ext uri="{FF2B5EF4-FFF2-40B4-BE49-F238E27FC236}">
                  <a16:creationId xmlns:a16="http://schemas.microsoft.com/office/drawing/2014/main" id="{72FDAAAF-D264-4E7B-BF61-963A2635519A}"/>
                </a:ext>
              </a:extLst>
            </p:cNvPr>
            <p:cNvSpPr>
              <a:spLocks/>
            </p:cNvSpPr>
            <p:nvPr/>
          </p:nvSpPr>
          <p:spPr>
            <a:xfrm rot="10800000">
              <a:off x="5034501" y="2147356"/>
              <a:ext cx="320040" cy="320040"/>
            </a:xfrm>
            <a:prstGeom prst="bevel">
              <a:avLst>
                <a:gd name="adj" fmla="val 16427"/>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Beveled 58">
              <a:extLst>
                <a:ext uri="{FF2B5EF4-FFF2-40B4-BE49-F238E27FC236}">
                  <a16:creationId xmlns:a16="http://schemas.microsoft.com/office/drawing/2014/main" id="{76ABBDB3-9977-4FF2-A525-A89C2D1FBFB2}"/>
                </a:ext>
              </a:extLst>
            </p:cNvPr>
            <p:cNvSpPr>
              <a:spLocks/>
            </p:cNvSpPr>
            <p:nvPr/>
          </p:nvSpPr>
          <p:spPr>
            <a:xfrm rot="10800000">
              <a:off x="5418778" y="2147356"/>
              <a:ext cx="320040" cy="320040"/>
            </a:xfrm>
            <a:prstGeom prst="bevel">
              <a:avLst>
                <a:gd name="adj" fmla="val 16427"/>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Beveled 59">
              <a:extLst>
                <a:ext uri="{FF2B5EF4-FFF2-40B4-BE49-F238E27FC236}">
                  <a16:creationId xmlns:a16="http://schemas.microsoft.com/office/drawing/2014/main" id="{19DC0CD5-EA50-4242-84BC-E3F7D5014469}"/>
                </a:ext>
              </a:extLst>
            </p:cNvPr>
            <p:cNvSpPr>
              <a:spLocks/>
            </p:cNvSpPr>
            <p:nvPr/>
          </p:nvSpPr>
          <p:spPr>
            <a:xfrm rot="10800000">
              <a:off x="5034501" y="2531531"/>
              <a:ext cx="320040" cy="320040"/>
            </a:xfrm>
            <a:prstGeom prst="bevel">
              <a:avLst>
                <a:gd name="adj" fmla="val 16427"/>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Beveled 60">
              <a:extLst>
                <a:ext uri="{FF2B5EF4-FFF2-40B4-BE49-F238E27FC236}">
                  <a16:creationId xmlns:a16="http://schemas.microsoft.com/office/drawing/2014/main" id="{69220185-6DEE-4DF8-80B4-891A0A0035ED}"/>
                </a:ext>
              </a:extLst>
            </p:cNvPr>
            <p:cNvSpPr>
              <a:spLocks/>
            </p:cNvSpPr>
            <p:nvPr/>
          </p:nvSpPr>
          <p:spPr>
            <a:xfrm rot="10800000">
              <a:off x="5418778" y="2531531"/>
              <a:ext cx="320040" cy="320040"/>
            </a:xfrm>
            <a:prstGeom prst="bevel">
              <a:avLst>
                <a:gd name="adj" fmla="val 16427"/>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2" name="Straight Connector 61">
              <a:extLst>
                <a:ext uri="{FF2B5EF4-FFF2-40B4-BE49-F238E27FC236}">
                  <a16:creationId xmlns:a16="http://schemas.microsoft.com/office/drawing/2014/main" id="{CC6E0674-4F7E-4603-966C-AC9553663FF3}"/>
                </a:ext>
              </a:extLst>
            </p:cNvPr>
            <p:cNvCxnSpPr>
              <a:cxnSpLocks/>
            </p:cNvCxnSpPr>
            <p:nvPr/>
          </p:nvCxnSpPr>
          <p:spPr>
            <a:xfrm>
              <a:off x="5034501" y="1982800"/>
              <a:ext cx="0" cy="11127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7B1B301C-5F45-46AA-BA20-9FED5A4798ED}"/>
                </a:ext>
              </a:extLst>
            </p:cNvPr>
            <p:cNvCxnSpPr>
              <a:cxnSpLocks/>
            </p:cNvCxnSpPr>
            <p:nvPr/>
          </p:nvCxnSpPr>
          <p:spPr>
            <a:xfrm>
              <a:off x="5354541" y="1982800"/>
              <a:ext cx="0" cy="11127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0DB4359F-968A-44EE-A7F8-9EC0288B055A}"/>
                </a:ext>
              </a:extLst>
            </p:cNvPr>
            <p:cNvCxnSpPr>
              <a:cxnSpLocks/>
            </p:cNvCxnSpPr>
            <p:nvPr/>
          </p:nvCxnSpPr>
          <p:spPr>
            <a:xfrm>
              <a:off x="5186901" y="1982800"/>
              <a:ext cx="0" cy="11127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4EF5C472-86F4-491F-B040-7DE0DEB3B2D7}"/>
                </a:ext>
              </a:extLst>
            </p:cNvPr>
            <p:cNvCxnSpPr>
              <a:cxnSpLocks/>
            </p:cNvCxnSpPr>
            <p:nvPr/>
          </p:nvCxnSpPr>
          <p:spPr>
            <a:xfrm>
              <a:off x="5267863" y="1982800"/>
              <a:ext cx="0" cy="11127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503FD341-DD6D-443A-A971-4AE8FCEDA4F4}"/>
                </a:ext>
              </a:extLst>
            </p:cNvPr>
            <p:cNvCxnSpPr>
              <a:cxnSpLocks/>
            </p:cNvCxnSpPr>
            <p:nvPr/>
          </p:nvCxnSpPr>
          <p:spPr>
            <a:xfrm>
              <a:off x="5112289" y="1982800"/>
              <a:ext cx="0" cy="11127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67" name="Group 66">
            <a:extLst>
              <a:ext uri="{FF2B5EF4-FFF2-40B4-BE49-F238E27FC236}">
                <a16:creationId xmlns:a16="http://schemas.microsoft.com/office/drawing/2014/main" id="{267B13F5-DEA8-400F-9345-7F09C93D1DB0}"/>
              </a:ext>
            </a:extLst>
          </p:cNvPr>
          <p:cNvGrpSpPr/>
          <p:nvPr/>
        </p:nvGrpSpPr>
        <p:grpSpPr>
          <a:xfrm>
            <a:off x="8754009" y="5625359"/>
            <a:ext cx="1042416" cy="1042416"/>
            <a:chOff x="4864180" y="1982800"/>
            <a:chExt cx="1042416" cy="1042416"/>
          </a:xfrm>
        </p:grpSpPr>
        <p:sp>
          <p:nvSpPr>
            <p:cNvPr id="68" name="Rectangle: Beveled 67">
              <a:extLst>
                <a:ext uri="{FF2B5EF4-FFF2-40B4-BE49-F238E27FC236}">
                  <a16:creationId xmlns:a16="http://schemas.microsoft.com/office/drawing/2014/main" id="{58C34E73-021F-4A6F-A2ED-D79258B429D1}"/>
                </a:ext>
              </a:extLst>
            </p:cNvPr>
            <p:cNvSpPr/>
            <p:nvPr/>
          </p:nvSpPr>
          <p:spPr>
            <a:xfrm>
              <a:off x="4864180" y="1982800"/>
              <a:ext cx="1042416" cy="1042416"/>
            </a:xfrm>
            <a:prstGeom prst="bevel">
              <a:avLst/>
            </a:prstGeom>
            <a:solidFill>
              <a:srgbClr val="FF3300">
                <a:alpha val="7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Rectangle: Beveled 68">
              <a:extLst>
                <a:ext uri="{FF2B5EF4-FFF2-40B4-BE49-F238E27FC236}">
                  <a16:creationId xmlns:a16="http://schemas.microsoft.com/office/drawing/2014/main" id="{417FFEE6-4FBE-488A-A9A2-90626E5FB576}"/>
                </a:ext>
              </a:extLst>
            </p:cNvPr>
            <p:cNvSpPr>
              <a:spLocks/>
            </p:cNvSpPr>
            <p:nvPr/>
          </p:nvSpPr>
          <p:spPr>
            <a:xfrm rot="10800000">
              <a:off x="5034501" y="2147356"/>
              <a:ext cx="320040" cy="320040"/>
            </a:xfrm>
            <a:prstGeom prst="bevel">
              <a:avLst>
                <a:gd name="adj" fmla="val 16427"/>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Beveled 69">
              <a:extLst>
                <a:ext uri="{FF2B5EF4-FFF2-40B4-BE49-F238E27FC236}">
                  <a16:creationId xmlns:a16="http://schemas.microsoft.com/office/drawing/2014/main" id="{468578EE-B268-4271-BFEF-0CE3519729EC}"/>
                </a:ext>
              </a:extLst>
            </p:cNvPr>
            <p:cNvSpPr>
              <a:spLocks/>
            </p:cNvSpPr>
            <p:nvPr/>
          </p:nvSpPr>
          <p:spPr>
            <a:xfrm rot="10800000">
              <a:off x="5418778" y="2147356"/>
              <a:ext cx="320040" cy="320040"/>
            </a:xfrm>
            <a:prstGeom prst="bevel">
              <a:avLst>
                <a:gd name="adj" fmla="val 16427"/>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Beveled 70">
              <a:extLst>
                <a:ext uri="{FF2B5EF4-FFF2-40B4-BE49-F238E27FC236}">
                  <a16:creationId xmlns:a16="http://schemas.microsoft.com/office/drawing/2014/main" id="{35C78E35-2ADA-4517-90E7-27DF1A67A1A3}"/>
                </a:ext>
              </a:extLst>
            </p:cNvPr>
            <p:cNvSpPr>
              <a:spLocks/>
            </p:cNvSpPr>
            <p:nvPr/>
          </p:nvSpPr>
          <p:spPr>
            <a:xfrm rot="10800000">
              <a:off x="5034501" y="2531531"/>
              <a:ext cx="320040" cy="320040"/>
            </a:xfrm>
            <a:prstGeom prst="bevel">
              <a:avLst>
                <a:gd name="adj" fmla="val 16427"/>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Rectangle: Beveled 71">
              <a:extLst>
                <a:ext uri="{FF2B5EF4-FFF2-40B4-BE49-F238E27FC236}">
                  <a16:creationId xmlns:a16="http://schemas.microsoft.com/office/drawing/2014/main" id="{C8C0F8A3-D265-4025-8A2F-BF4EB6E36C07}"/>
                </a:ext>
              </a:extLst>
            </p:cNvPr>
            <p:cNvSpPr>
              <a:spLocks/>
            </p:cNvSpPr>
            <p:nvPr/>
          </p:nvSpPr>
          <p:spPr>
            <a:xfrm rot="10800000">
              <a:off x="5418778" y="2531531"/>
              <a:ext cx="320040" cy="320040"/>
            </a:xfrm>
            <a:prstGeom prst="bevel">
              <a:avLst>
                <a:gd name="adj" fmla="val 16427"/>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3" name="Straight Connector 72">
              <a:extLst>
                <a:ext uri="{FF2B5EF4-FFF2-40B4-BE49-F238E27FC236}">
                  <a16:creationId xmlns:a16="http://schemas.microsoft.com/office/drawing/2014/main" id="{1606117F-8C50-4F80-9D96-14703CA6DE73}"/>
                </a:ext>
              </a:extLst>
            </p:cNvPr>
            <p:cNvCxnSpPr>
              <a:cxnSpLocks/>
            </p:cNvCxnSpPr>
            <p:nvPr/>
          </p:nvCxnSpPr>
          <p:spPr>
            <a:xfrm>
              <a:off x="5034501" y="1982800"/>
              <a:ext cx="0" cy="11127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0F250314-6B48-4426-9EDC-3DCB190E3CEE}"/>
                </a:ext>
              </a:extLst>
            </p:cNvPr>
            <p:cNvCxnSpPr>
              <a:cxnSpLocks/>
            </p:cNvCxnSpPr>
            <p:nvPr/>
          </p:nvCxnSpPr>
          <p:spPr>
            <a:xfrm>
              <a:off x="5354541" y="1982800"/>
              <a:ext cx="0" cy="11127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62DB13E0-3A28-409D-818E-56CC57C03295}"/>
                </a:ext>
              </a:extLst>
            </p:cNvPr>
            <p:cNvCxnSpPr>
              <a:cxnSpLocks/>
            </p:cNvCxnSpPr>
            <p:nvPr/>
          </p:nvCxnSpPr>
          <p:spPr>
            <a:xfrm>
              <a:off x="5186901" y="1982800"/>
              <a:ext cx="0" cy="11127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F3FB12DF-B25D-4287-8C8F-0DCBC227CF94}"/>
                </a:ext>
              </a:extLst>
            </p:cNvPr>
            <p:cNvCxnSpPr>
              <a:cxnSpLocks/>
            </p:cNvCxnSpPr>
            <p:nvPr/>
          </p:nvCxnSpPr>
          <p:spPr>
            <a:xfrm>
              <a:off x="5267863" y="1982800"/>
              <a:ext cx="0" cy="11127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A8C6129E-6816-4970-9536-79BD31F3672E}"/>
                </a:ext>
              </a:extLst>
            </p:cNvPr>
            <p:cNvCxnSpPr>
              <a:cxnSpLocks/>
            </p:cNvCxnSpPr>
            <p:nvPr/>
          </p:nvCxnSpPr>
          <p:spPr>
            <a:xfrm>
              <a:off x="5112289" y="1982800"/>
              <a:ext cx="0" cy="11127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78" name="Group 77">
            <a:extLst>
              <a:ext uri="{FF2B5EF4-FFF2-40B4-BE49-F238E27FC236}">
                <a16:creationId xmlns:a16="http://schemas.microsoft.com/office/drawing/2014/main" id="{4CAB7BF4-B6C7-47B8-943A-0E42321D841B}"/>
              </a:ext>
            </a:extLst>
          </p:cNvPr>
          <p:cNvGrpSpPr/>
          <p:nvPr/>
        </p:nvGrpSpPr>
        <p:grpSpPr>
          <a:xfrm>
            <a:off x="9904947" y="5625359"/>
            <a:ext cx="1042416" cy="1042416"/>
            <a:chOff x="4864180" y="1982800"/>
            <a:chExt cx="1042416" cy="1042416"/>
          </a:xfrm>
        </p:grpSpPr>
        <p:sp>
          <p:nvSpPr>
            <p:cNvPr id="79" name="Rectangle: Beveled 78">
              <a:extLst>
                <a:ext uri="{FF2B5EF4-FFF2-40B4-BE49-F238E27FC236}">
                  <a16:creationId xmlns:a16="http://schemas.microsoft.com/office/drawing/2014/main" id="{F29F745E-A545-4BC4-B47C-598782A2C9D3}"/>
                </a:ext>
              </a:extLst>
            </p:cNvPr>
            <p:cNvSpPr/>
            <p:nvPr/>
          </p:nvSpPr>
          <p:spPr>
            <a:xfrm>
              <a:off x="4864180" y="1982800"/>
              <a:ext cx="1042416" cy="1042416"/>
            </a:xfrm>
            <a:prstGeom prst="bevel">
              <a:avLst/>
            </a:prstGeom>
            <a:solidFill>
              <a:srgbClr val="FF3300">
                <a:alpha val="7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Beveled 79">
              <a:extLst>
                <a:ext uri="{FF2B5EF4-FFF2-40B4-BE49-F238E27FC236}">
                  <a16:creationId xmlns:a16="http://schemas.microsoft.com/office/drawing/2014/main" id="{E3FA7A01-5500-4A30-A77B-B0B437AC24DF}"/>
                </a:ext>
              </a:extLst>
            </p:cNvPr>
            <p:cNvSpPr>
              <a:spLocks/>
            </p:cNvSpPr>
            <p:nvPr/>
          </p:nvSpPr>
          <p:spPr>
            <a:xfrm rot="10800000">
              <a:off x="5034501" y="2147356"/>
              <a:ext cx="320040" cy="320040"/>
            </a:xfrm>
            <a:prstGeom prst="bevel">
              <a:avLst>
                <a:gd name="adj" fmla="val 16427"/>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Beveled 80">
              <a:extLst>
                <a:ext uri="{FF2B5EF4-FFF2-40B4-BE49-F238E27FC236}">
                  <a16:creationId xmlns:a16="http://schemas.microsoft.com/office/drawing/2014/main" id="{1BA070E0-65D6-4E76-9BA2-69BC170AD68B}"/>
                </a:ext>
              </a:extLst>
            </p:cNvPr>
            <p:cNvSpPr>
              <a:spLocks/>
            </p:cNvSpPr>
            <p:nvPr/>
          </p:nvSpPr>
          <p:spPr>
            <a:xfrm rot="10800000">
              <a:off x="5418778" y="2147356"/>
              <a:ext cx="320040" cy="320040"/>
            </a:xfrm>
            <a:prstGeom prst="bevel">
              <a:avLst>
                <a:gd name="adj" fmla="val 16427"/>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Beveled 81">
              <a:extLst>
                <a:ext uri="{FF2B5EF4-FFF2-40B4-BE49-F238E27FC236}">
                  <a16:creationId xmlns:a16="http://schemas.microsoft.com/office/drawing/2014/main" id="{56376F9F-AAA8-458C-9868-06F8A8F44B4B}"/>
                </a:ext>
              </a:extLst>
            </p:cNvPr>
            <p:cNvSpPr>
              <a:spLocks/>
            </p:cNvSpPr>
            <p:nvPr/>
          </p:nvSpPr>
          <p:spPr>
            <a:xfrm rot="10800000">
              <a:off x="5034501" y="2531531"/>
              <a:ext cx="320040" cy="320040"/>
            </a:xfrm>
            <a:prstGeom prst="bevel">
              <a:avLst>
                <a:gd name="adj" fmla="val 16427"/>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Beveled 82">
              <a:extLst>
                <a:ext uri="{FF2B5EF4-FFF2-40B4-BE49-F238E27FC236}">
                  <a16:creationId xmlns:a16="http://schemas.microsoft.com/office/drawing/2014/main" id="{1DA6E01D-D3CE-4275-8567-F6C3D4C60105}"/>
                </a:ext>
              </a:extLst>
            </p:cNvPr>
            <p:cNvSpPr>
              <a:spLocks/>
            </p:cNvSpPr>
            <p:nvPr/>
          </p:nvSpPr>
          <p:spPr>
            <a:xfrm rot="10800000">
              <a:off x="5418778" y="2531531"/>
              <a:ext cx="320040" cy="320040"/>
            </a:xfrm>
            <a:prstGeom prst="bevel">
              <a:avLst>
                <a:gd name="adj" fmla="val 16427"/>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4" name="Straight Connector 83">
              <a:extLst>
                <a:ext uri="{FF2B5EF4-FFF2-40B4-BE49-F238E27FC236}">
                  <a16:creationId xmlns:a16="http://schemas.microsoft.com/office/drawing/2014/main" id="{15C2CB29-F69C-444A-AE0D-48DEBA83CEC5}"/>
                </a:ext>
              </a:extLst>
            </p:cNvPr>
            <p:cNvCxnSpPr>
              <a:cxnSpLocks/>
            </p:cNvCxnSpPr>
            <p:nvPr/>
          </p:nvCxnSpPr>
          <p:spPr>
            <a:xfrm>
              <a:off x="5034501" y="1982800"/>
              <a:ext cx="0" cy="11127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412B46B9-83FF-4832-9EF9-52DE88A53F5B}"/>
                </a:ext>
              </a:extLst>
            </p:cNvPr>
            <p:cNvCxnSpPr>
              <a:cxnSpLocks/>
            </p:cNvCxnSpPr>
            <p:nvPr/>
          </p:nvCxnSpPr>
          <p:spPr>
            <a:xfrm>
              <a:off x="5354541" y="1982800"/>
              <a:ext cx="0" cy="11127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C33D1DE1-E3AC-40CE-81F0-7A2011063D83}"/>
                </a:ext>
              </a:extLst>
            </p:cNvPr>
            <p:cNvCxnSpPr>
              <a:cxnSpLocks/>
            </p:cNvCxnSpPr>
            <p:nvPr/>
          </p:nvCxnSpPr>
          <p:spPr>
            <a:xfrm>
              <a:off x="5186901" y="1982800"/>
              <a:ext cx="0" cy="11127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73D337F3-BC9B-4E78-B7CA-389221F39840}"/>
                </a:ext>
              </a:extLst>
            </p:cNvPr>
            <p:cNvCxnSpPr>
              <a:cxnSpLocks/>
            </p:cNvCxnSpPr>
            <p:nvPr/>
          </p:nvCxnSpPr>
          <p:spPr>
            <a:xfrm>
              <a:off x="5267863" y="1982800"/>
              <a:ext cx="0" cy="11127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270E0196-B745-4658-BE93-49D8BE7DEEA8}"/>
                </a:ext>
              </a:extLst>
            </p:cNvPr>
            <p:cNvCxnSpPr>
              <a:cxnSpLocks/>
            </p:cNvCxnSpPr>
            <p:nvPr/>
          </p:nvCxnSpPr>
          <p:spPr>
            <a:xfrm>
              <a:off x="5112289" y="1982800"/>
              <a:ext cx="0" cy="11127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89" name="Group 88">
            <a:extLst>
              <a:ext uri="{FF2B5EF4-FFF2-40B4-BE49-F238E27FC236}">
                <a16:creationId xmlns:a16="http://schemas.microsoft.com/office/drawing/2014/main" id="{21AB4C77-C242-458B-9DEF-B629424BE273}"/>
              </a:ext>
            </a:extLst>
          </p:cNvPr>
          <p:cNvGrpSpPr/>
          <p:nvPr/>
        </p:nvGrpSpPr>
        <p:grpSpPr>
          <a:xfrm>
            <a:off x="11055885" y="5628937"/>
            <a:ext cx="1042416" cy="1042416"/>
            <a:chOff x="4864180" y="1982800"/>
            <a:chExt cx="1042416" cy="1042416"/>
          </a:xfrm>
        </p:grpSpPr>
        <p:sp>
          <p:nvSpPr>
            <p:cNvPr id="90" name="Rectangle: Beveled 89">
              <a:extLst>
                <a:ext uri="{FF2B5EF4-FFF2-40B4-BE49-F238E27FC236}">
                  <a16:creationId xmlns:a16="http://schemas.microsoft.com/office/drawing/2014/main" id="{7DAACD7D-795C-4D71-895D-6B246B0A2ED3}"/>
                </a:ext>
              </a:extLst>
            </p:cNvPr>
            <p:cNvSpPr/>
            <p:nvPr/>
          </p:nvSpPr>
          <p:spPr>
            <a:xfrm>
              <a:off x="4864180" y="1982800"/>
              <a:ext cx="1042416" cy="1042416"/>
            </a:xfrm>
            <a:prstGeom prst="bevel">
              <a:avLst/>
            </a:prstGeom>
            <a:solidFill>
              <a:srgbClr val="FF3300">
                <a:alpha val="7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Rectangle: Beveled 90">
              <a:extLst>
                <a:ext uri="{FF2B5EF4-FFF2-40B4-BE49-F238E27FC236}">
                  <a16:creationId xmlns:a16="http://schemas.microsoft.com/office/drawing/2014/main" id="{E958153A-2A0E-443F-ABAB-64F920EDD268}"/>
                </a:ext>
              </a:extLst>
            </p:cNvPr>
            <p:cNvSpPr>
              <a:spLocks/>
            </p:cNvSpPr>
            <p:nvPr/>
          </p:nvSpPr>
          <p:spPr>
            <a:xfrm rot="10800000">
              <a:off x="5034501" y="2147356"/>
              <a:ext cx="320040" cy="320040"/>
            </a:xfrm>
            <a:prstGeom prst="bevel">
              <a:avLst>
                <a:gd name="adj" fmla="val 16427"/>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Rectangle: Beveled 91">
              <a:extLst>
                <a:ext uri="{FF2B5EF4-FFF2-40B4-BE49-F238E27FC236}">
                  <a16:creationId xmlns:a16="http://schemas.microsoft.com/office/drawing/2014/main" id="{233F6C90-3FE8-4A75-8707-C142F7E058AF}"/>
                </a:ext>
              </a:extLst>
            </p:cNvPr>
            <p:cNvSpPr>
              <a:spLocks/>
            </p:cNvSpPr>
            <p:nvPr/>
          </p:nvSpPr>
          <p:spPr>
            <a:xfrm rot="10800000">
              <a:off x="5418778" y="2147356"/>
              <a:ext cx="320040" cy="320040"/>
            </a:xfrm>
            <a:prstGeom prst="bevel">
              <a:avLst>
                <a:gd name="adj" fmla="val 16427"/>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Rectangle: Beveled 92">
              <a:extLst>
                <a:ext uri="{FF2B5EF4-FFF2-40B4-BE49-F238E27FC236}">
                  <a16:creationId xmlns:a16="http://schemas.microsoft.com/office/drawing/2014/main" id="{0D80EC84-7980-4028-9C33-0B69EE48496F}"/>
                </a:ext>
              </a:extLst>
            </p:cNvPr>
            <p:cNvSpPr>
              <a:spLocks/>
            </p:cNvSpPr>
            <p:nvPr/>
          </p:nvSpPr>
          <p:spPr>
            <a:xfrm rot="10800000">
              <a:off x="5034501" y="2531531"/>
              <a:ext cx="320040" cy="320040"/>
            </a:xfrm>
            <a:prstGeom prst="bevel">
              <a:avLst>
                <a:gd name="adj" fmla="val 16427"/>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Rectangle: Beveled 93">
              <a:extLst>
                <a:ext uri="{FF2B5EF4-FFF2-40B4-BE49-F238E27FC236}">
                  <a16:creationId xmlns:a16="http://schemas.microsoft.com/office/drawing/2014/main" id="{89CEB581-2772-46A0-B83A-4E3F34AEA55E}"/>
                </a:ext>
              </a:extLst>
            </p:cNvPr>
            <p:cNvSpPr>
              <a:spLocks/>
            </p:cNvSpPr>
            <p:nvPr/>
          </p:nvSpPr>
          <p:spPr>
            <a:xfrm rot="10800000">
              <a:off x="5418778" y="2531531"/>
              <a:ext cx="320040" cy="320040"/>
            </a:xfrm>
            <a:prstGeom prst="bevel">
              <a:avLst>
                <a:gd name="adj" fmla="val 16427"/>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5" name="Straight Connector 94">
              <a:extLst>
                <a:ext uri="{FF2B5EF4-FFF2-40B4-BE49-F238E27FC236}">
                  <a16:creationId xmlns:a16="http://schemas.microsoft.com/office/drawing/2014/main" id="{7268DAAF-3F4C-4C8D-ACD4-6F54F0D0C363}"/>
                </a:ext>
              </a:extLst>
            </p:cNvPr>
            <p:cNvCxnSpPr>
              <a:cxnSpLocks/>
            </p:cNvCxnSpPr>
            <p:nvPr/>
          </p:nvCxnSpPr>
          <p:spPr>
            <a:xfrm>
              <a:off x="5034501" y="1982800"/>
              <a:ext cx="0" cy="11127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E62067C4-8D5F-4931-A00E-7DE3B30C665F}"/>
                </a:ext>
              </a:extLst>
            </p:cNvPr>
            <p:cNvCxnSpPr>
              <a:cxnSpLocks/>
            </p:cNvCxnSpPr>
            <p:nvPr/>
          </p:nvCxnSpPr>
          <p:spPr>
            <a:xfrm>
              <a:off x="5354541" y="1982800"/>
              <a:ext cx="0" cy="11127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B87263EF-1703-47B0-8223-97C7FD68A841}"/>
                </a:ext>
              </a:extLst>
            </p:cNvPr>
            <p:cNvCxnSpPr>
              <a:cxnSpLocks/>
            </p:cNvCxnSpPr>
            <p:nvPr/>
          </p:nvCxnSpPr>
          <p:spPr>
            <a:xfrm>
              <a:off x="5186901" y="1982800"/>
              <a:ext cx="0" cy="11127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E77783B9-2C54-47D9-91EC-B78E4958A1F5}"/>
                </a:ext>
              </a:extLst>
            </p:cNvPr>
            <p:cNvCxnSpPr>
              <a:cxnSpLocks/>
            </p:cNvCxnSpPr>
            <p:nvPr/>
          </p:nvCxnSpPr>
          <p:spPr>
            <a:xfrm>
              <a:off x="5267863" y="1982800"/>
              <a:ext cx="0" cy="11127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3044C630-E363-42B0-B6DC-EA46F003F5A0}"/>
                </a:ext>
              </a:extLst>
            </p:cNvPr>
            <p:cNvCxnSpPr>
              <a:cxnSpLocks/>
            </p:cNvCxnSpPr>
            <p:nvPr/>
          </p:nvCxnSpPr>
          <p:spPr>
            <a:xfrm>
              <a:off x="5112289" y="1982800"/>
              <a:ext cx="0" cy="11127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39" name="Rectangle 21">
            <a:extLst>
              <a:ext uri="{FF2B5EF4-FFF2-40B4-BE49-F238E27FC236}">
                <a16:creationId xmlns:a16="http://schemas.microsoft.com/office/drawing/2014/main" id="{232736BC-8FD5-45C4-B92A-1FDF6227E545}"/>
              </a:ext>
            </a:extLst>
          </p:cNvPr>
          <p:cNvSpPr>
            <a:spLocks noChangeArrowheads="1"/>
          </p:cNvSpPr>
          <p:nvPr/>
        </p:nvSpPr>
        <p:spPr bwMode="auto">
          <a:xfrm>
            <a:off x="875719" y="787305"/>
            <a:ext cx="10872935" cy="1316530"/>
          </a:xfrm>
          <a:prstGeom prst="rect">
            <a:avLst/>
          </a:prstGeom>
          <a:noFill/>
          <a:ln>
            <a:noFill/>
          </a:ln>
        </p:spPr>
        <p:txBody>
          <a:bodyPr/>
          <a:lstStyle/>
          <a:p>
            <a:pPr marL="342900" indent="-342900">
              <a:spcBef>
                <a:spcPct val="20000"/>
              </a:spcBef>
              <a:buFontTx/>
              <a:buChar char="•"/>
            </a:pPr>
            <a:r>
              <a:rPr lang="en-US" sz="2400" dirty="0">
                <a:latin typeface="Calibri" panose="020F0502020204030204" pitchFamily="34" charset="0"/>
                <a:cs typeface="Calibri" panose="020F0502020204030204" pitchFamily="34" charset="0"/>
              </a:rPr>
              <a:t>Strategy #3 is rarely seen with large thread blocks—granularity goes hand in hand with asynchronous block scheduling.</a:t>
            </a:r>
          </a:p>
          <a:p>
            <a:pPr>
              <a:spcBef>
                <a:spcPct val="20000"/>
              </a:spcBef>
            </a:pPr>
            <a:endParaRPr lang="en-US" sz="2400" dirty="0">
              <a:latin typeface="Calibri" panose="020F0502020204030204" pitchFamily="34" charset="0"/>
              <a:cs typeface="Calibri" panose="020F0502020204030204" pitchFamily="34" charset="0"/>
            </a:endParaRPr>
          </a:p>
        </p:txBody>
      </p:sp>
      <p:sp>
        <p:nvSpPr>
          <p:cNvPr id="8" name="TextBox 7">
            <a:extLst>
              <a:ext uri="{FF2B5EF4-FFF2-40B4-BE49-F238E27FC236}">
                <a16:creationId xmlns:a16="http://schemas.microsoft.com/office/drawing/2014/main" id="{B5BD823B-E2F9-414B-9B14-7F72D4A3F837}"/>
              </a:ext>
            </a:extLst>
          </p:cNvPr>
          <p:cNvSpPr txBox="1"/>
          <p:nvPr/>
        </p:nvSpPr>
        <p:spPr>
          <a:xfrm>
            <a:off x="1089513" y="1610156"/>
            <a:ext cx="1694053" cy="523220"/>
          </a:xfrm>
          <a:prstGeom prst="rect">
            <a:avLst/>
          </a:prstGeom>
          <a:noFill/>
        </p:spPr>
        <p:txBody>
          <a:bodyPr wrap="none" rtlCol="0">
            <a:spAutoFit/>
          </a:bodyPr>
          <a:lstStyle/>
          <a:p>
            <a:r>
              <a:rPr lang="en-US" sz="2800" dirty="0"/>
              <a:t>Workload:</a:t>
            </a:r>
          </a:p>
        </p:txBody>
      </p:sp>
      <p:sp>
        <p:nvSpPr>
          <p:cNvPr id="140" name="TextBox 139">
            <a:extLst>
              <a:ext uri="{FF2B5EF4-FFF2-40B4-BE49-F238E27FC236}">
                <a16:creationId xmlns:a16="http://schemas.microsoft.com/office/drawing/2014/main" id="{A5F70C10-70EF-475E-B746-6BD4014D3FEE}"/>
              </a:ext>
            </a:extLst>
          </p:cNvPr>
          <p:cNvSpPr txBox="1"/>
          <p:nvPr/>
        </p:nvSpPr>
        <p:spPr>
          <a:xfrm>
            <a:off x="5259662" y="1656365"/>
            <a:ext cx="2006447" cy="523220"/>
          </a:xfrm>
          <a:prstGeom prst="rect">
            <a:avLst/>
          </a:prstGeom>
          <a:noFill/>
        </p:spPr>
        <p:txBody>
          <a:bodyPr wrap="none" rtlCol="0">
            <a:spAutoFit/>
          </a:bodyPr>
          <a:lstStyle/>
          <a:p>
            <a:r>
              <a:rPr lang="en-US" sz="2800" dirty="0"/>
              <a:t>Distribution:</a:t>
            </a:r>
          </a:p>
        </p:txBody>
      </p:sp>
      <p:sp>
        <p:nvSpPr>
          <p:cNvPr id="17" name="Rectangle 16">
            <a:extLst>
              <a:ext uri="{FF2B5EF4-FFF2-40B4-BE49-F238E27FC236}">
                <a16:creationId xmlns:a16="http://schemas.microsoft.com/office/drawing/2014/main" id="{99BF265D-6D0C-46B8-BFC0-0B6F3051BC2B}"/>
              </a:ext>
            </a:extLst>
          </p:cNvPr>
          <p:cNvSpPr/>
          <p:nvPr/>
        </p:nvSpPr>
        <p:spPr>
          <a:xfrm>
            <a:off x="1004746" y="5712978"/>
            <a:ext cx="92072" cy="914400"/>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1" name="Rectangle 140">
            <a:extLst>
              <a:ext uri="{FF2B5EF4-FFF2-40B4-BE49-F238E27FC236}">
                <a16:creationId xmlns:a16="http://schemas.microsoft.com/office/drawing/2014/main" id="{3F63D658-8373-4A08-BF7D-69DBD1E96CE5}"/>
              </a:ext>
            </a:extLst>
          </p:cNvPr>
          <p:cNvSpPr/>
          <p:nvPr/>
        </p:nvSpPr>
        <p:spPr>
          <a:xfrm>
            <a:off x="1096818" y="5992760"/>
            <a:ext cx="92072" cy="634617"/>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2" name="Rectangle 141">
            <a:extLst>
              <a:ext uri="{FF2B5EF4-FFF2-40B4-BE49-F238E27FC236}">
                <a16:creationId xmlns:a16="http://schemas.microsoft.com/office/drawing/2014/main" id="{082E4AB7-2BB9-48CC-8A16-47F23012D554}"/>
              </a:ext>
            </a:extLst>
          </p:cNvPr>
          <p:cNvSpPr/>
          <p:nvPr/>
        </p:nvSpPr>
        <p:spPr>
          <a:xfrm>
            <a:off x="1191123" y="5712978"/>
            <a:ext cx="92072" cy="914400"/>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3" name="Rectangle 142">
            <a:extLst>
              <a:ext uri="{FF2B5EF4-FFF2-40B4-BE49-F238E27FC236}">
                <a16:creationId xmlns:a16="http://schemas.microsoft.com/office/drawing/2014/main" id="{FE0C9025-9C19-4D81-931F-F85D0533ED7E}"/>
              </a:ext>
            </a:extLst>
          </p:cNvPr>
          <p:cNvSpPr/>
          <p:nvPr/>
        </p:nvSpPr>
        <p:spPr>
          <a:xfrm>
            <a:off x="1283195" y="5841566"/>
            <a:ext cx="92072" cy="785811"/>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4" name="Rectangle 143">
            <a:extLst>
              <a:ext uri="{FF2B5EF4-FFF2-40B4-BE49-F238E27FC236}">
                <a16:creationId xmlns:a16="http://schemas.microsoft.com/office/drawing/2014/main" id="{56AA5EBF-9122-4F2C-BD9C-9D0ABE6DDD25}"/>
              </a:ext>
            </a:extLst>
          </p:cNvPr>
          <p:cNvSpPr/>
          <p:nvPr/>
        </p:nvSpPr>
        <p:spPr>
          <a:xfrm>
            <a:off x="1375267" y="6102413"/>
            <a:ext cx="92072" cy="523220"/>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5" name="Rectangle 144">
            <a:extLst>
              <a:ext uri="{FF2B5EF4-FFF2-40B4-BE49-F238E27FC236}">
                <a16:creationId xmlns:a16="http://schemas.microsoft.com/office/drawing/2014/main" id="{DADC822E-E281-480E-A622-1B1024ED9058}"/>
              </a:ext>
            </a:extLst>
          </p:cNvPr>
          <p:cNvSpPr/>
          <p:nvPr/>
        </p:nvSpPr>
        <p:spPr>
          <a:xfrm>
            <a:off x="1467339" y="6171766"/>
            <a:ext cx="92072" cy="453867"/>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6" name="Rectangle 145">
            <a:extLst>
              <a:ext uri="{FF2B5EF4-FFF2-40B4-BE49-F238E27FC236}">
                <a16:creationId xmlns:a16="http://schemas.microsoft.com/office/drawing/2014/main" id="{27806DC3-4BFF-4143-9C64-3125F50571CF}"/>
              </a:ext>
            </a:extLst>
          </p:cNvPr>
          <p:cNvSpPr/>
          <p:nvPr/>
        </p:nvSpPr>
        <p:spPr>
          <a:xfrm>
            <a:off x="1559411" y="6508315"/>
            <a:ext cx="92072" cy="117318"/>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7" name="Rectangle 146">
            <a:extLst>
              <a:ext uri="{FF2B5EF4-FFF2-40B4-BE49-F238E27FC236}">
                <a16:creationId xmlns:a16="http://schemas.microsoft.com/office/drawing/2014/main" id="{1CB951A5-77E7-424C-9CEA-AD585A475270}"/>
              </a:ext>
            </a:extLst>
          </p:cNvPr>
          <p:cNvSpPr/>
          <p:nvPr/>
        </p:nvSpPr>
        <p:spPr>
          <a:xfrm>
            <a:off x="1651483" y="6478773"/>
            <a:ext cx="92072" cy="146859"/>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8" name="Rectangle 147">
            <a:extLst>
              <a:ext uri="{FF2B5EF4-FFF2-40B4-BE49-F238E27FC236}">
                <a16:creationId xmlns:a16="http://schemas.microsoft.com/office/drawing/2014/main" id="{04DC4264-5732-4AC7-B019-F2F875AEF52F}"/>
              </a:ext>
            </a:extLst>
          </p:cNvPr>
          <p:cNvSpPr/>
          <p:nvPr/>
        </p:nvSpPr>
        <p:spPr>
          <a:xfrm>
            <a:off x="1743555" y="5865378"/>
            <a:ext cx="92072" cy="760255"/>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9" name="Rectangle 148">
            <a:extLst>
              <a:ext uri="{FF2B5EF4-FFF2-40B4-BE49-F238E27FC236}">
                <a16:creationId xmlns:a16="http://schemas.microsoft.com/office/drawing/2014/main" id="{12FFC1B1-92D7-44C5-A518-6DB8E8B5CCBC}"/>
              </a:ext>
            </a:extLst>
          </p:cNvPr>
          <p:cNvSpPr/>
          <p:nvPr/>
        </p:nvSpPr>
        <p:spPr>
          <a:xfrm>
            <a:off x="1835627" y="5839821"/>
            <a:ext cx="92072" cy="785812"/>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0" name="Rectangle 149">
            <a:extLst>
              <a:ext uri="{FF2B5EF4-FFF2-40B4-BE49-F238E27FC236}">
                <a16:creationId xmlns:a16="http://schemas.microsoft.com/office/drawing/2014/main" id="{66ACFC3E-98ED-4745-9D94-920EE528DE7A}"/>
              </a:ext>
            </a:extLst>
          </p:cNvPr>
          <p:cNvSpPr/>
          <p:nvPr/>
        </p:nvSpPr>
        <p:spPr>
          <a:xfrm>
            <a:off x="1927699" y="5873748"/>
            <a:ext cx="92072" cy="750730"/>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1" name="Rectangle 150">
            <a:extLst>
              <a:ext uri="{FF2B5EF4-FFF2-40B4-BE49-F238E27FC236}">
                <a16:creationId xmlns:a16="http://schemas.microsoft.com/office/drawing/2014/main" id="{41D68568-3E16-401B-BAD5-3627163B989F}"/>
              </a:ext>
            </a:extLst>
          </p:cNvPr>
          <p:cNvSpPr/>
          <p:nvPr/>
        </p:nvSpPr>
        <p:spPr>
          <a:xfrm>
            <a:off x="2019771" y="6045198"/>
            <a:ext cx="92072" cy="579280"/>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2" name="Rectangle 151">
            <a:extLst>
              <a:ext uri="{FF2B5EF4-FFF2-40B4-BE49-F238E27FC236}">
                <a16:creationId xmlns:a16="http://schemas.microsoft.com/office/drawing/2014/main" id="{B46BDEB6-6121-4EE2-85E6-B9025568CDAA}"/>
              </a:ext>
            </a:extLst>
          </p:cNvPr>
          <p:cNvSpPr/>
          <p:nvPr/>
        </p:nvSpPr>
        <p:spPr>
          <a:xfrm>
            <a:off x="2111843" y="5610223"/>
            <a:ext cx="92072" cy="1014255"/>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 name="Rectangle 152">
            <a:extLst>
              <a:ext uri="{FF2B5EF4-FFF2-40B4-BE49-F238E27FC236}">
                <a16:creationId xmlns:a16="http://schemas.microsoft.com/office/drawing/2014/main" id="{7CDBB30E-A094-49B2-AF0D-7DCF6D2C6EE2}"/>
              </a:ext>
            </a:extLst>
          </p:cNvPr>
          <p:cNvSpPr/>
          <p:nvPr/>
        </p:nvSpPr>
        <p:spPr>
          <a:xfrm>
            <a:off x="2203915" y="6101258"/>
            <a:ext cx="92072" cy="523220"/>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4" name="Rectangle 153">
            <a:extLst>
              <a:ext uri="{FF2B5EF4-FFF2-40B4-BE49-F238E27FC236}">
                <a16:creationId xmlns:a16="http://schemas.microsoft.com/office/drawing/2014/main" id="{29151DC8-BACF-47C7-BAA0-19A79ADD53BD}"/>
              </a:ext>
            </a:extLst>
          </p:cNvPr>
          <p:cNvSpPr/>
          <p:nvPr/>
        </p:nvSpPr>
        <p:spPr>
          <a:xfrm>
            <a:off x="2295987" y="5959473"/>
            <a:ext cx="92072" cy="665005"/>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5" name="Rectangle 154">
            <a:extLst>
              <a:ext uri="{FF2B5EF4-FFF2-40B4-BE49-F238E27FC236}">
                <a16:creationId xmlns:a16="http://schemas.microsoft.com/office/drawing/2014/main" id="{37B48E36-ECF0-4115-9E7E-EC1E48BE211C}"/>
              </a:ext>
            </a:extLst>
          </p:cNvPr>
          <p:cNvSpPr/>
          <p:nvPr/>
        </p:nvSpPr>
        <p:spPr>
          <a:xfrm>
            <a:off x="2388059" y="6011861"/>
            <a:ext cx="92072" cy="612617"/>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6" name="Rectangle 155">
            <a:extLst>
              <a:ext uri="{FF2B5EF4-FFF2-40B4-BE49-F238E27FC236}">
                <a16:creationId xmlns:a16="http://schemas.microsoft.com/office/drawing/2014/main" id="{0A863E0E-05DB-4CE6-9070-913DB084FC39}"/>
              </a:ext>
            </a:extLst>
          </p:cNvPr>
          <p:cNvSpPr/>
          <p:nvPr/>
        </p:nvSpPr>
        <p:spPr>
          <a:xfrm>
            <a:off x="2480131" y="5818186"/>
            <a:ext cx="92072" cy="806292"/>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7" name="Rectangle 156">
            <a:extLst>
              <a:ext uri="{FF2B5EF4-FFF2-40B4-BE49-F238E27FC236}">
                <a16:creationId xmlns:a16="http://schemas.microsoft.com/office/drawing/2014/main" id="{BD6E6B33-6A7E-43C8-923E-C70B8FD405FB}"/>
              </a:ext>
            </a:extLst>
          </p:cNvPr>
          <p:cNvSpPr/>
          <p:nvPr/>
        </p:nvSpPr>
        <p:spPr>
          <a:xfrm>
            <a:off x="2572203" y="6140448"/>
            <a:ext cx="92072" cy="484030"/>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8" name="Rectangle 157">
            <a:extLst>
              <a:ext uri="{FF2B5EF4-FFF2-40B4-BE49-F238E27FC236}">
                <a16:creationId xmlns:a16="http://schemas.microsoft.com/office/drawing/2014/main" id="{9BF93A8A-C93D-4D4D-9728-4548610F14BE}"/>
              </a:ext>
            </a:extLst>
          </p:cNvPr>
          <p:cNvSpPr/>
          <p:nvPr/>
        </p:nvSpPr>
        <p:spPr>
          <a:xfrm>
            <a:off x="2664275" y="6197598"/>
            <a:ext cx="92072" cy="426880"/>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9" name="Rectangle 158">
            <a:extLst>
              <a:ext uri="{FF2B5EF4-FFF2-40B4-BE49-F238E27FC236}">
                <a16:creationId xmlns:a16="http://schemas.microsoft.com/office/drawing/2014/main" id="{70329D03-FCF1-49A5-8BE1-99D7C4FC80CD}"/>
              </a:ext>
            </a:extLst>
          </p:cNvPr>
          <p:cNvSpPr/>
          <p:nvPr/>
        </p:nvSpPr>
        <p:spPr>
          <a:xfrm>
            <a:off x="2756347" y="6080123"/>
            <a:ext cx="92072" cy="544355"/>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0" name="Rectangle 159">
            <a:extLst>
              <a:ext uri="{FF2B5EF4-FFF2-40B4-BE49-F238E27FC236}">
                <a16:creationId xmlns:a16="http://schemas.microsoft.com/office/drawing/2014/main" id="{62450207-F4C5-4C49-9CF8-8022B496F27E}"/>
              </a:ext>
            </a:extLst>
          </p:cNvPr>
          <p:cNvSpPr/>
          <p:nvPr/>
        </p:nvSpPr>
        <p:spPr>
          <a:xfrm>
            <a:off x="2850202" y="6045198"/>
            <a:ext cx="92072" cy="579280"/>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1" name="Rectangle 160">
            <a:extLst>
              <a:ext uri="{FF2B5EF4-FFF2-40B4-BE49-F238E27FC236}">
                <a16:creationId xmlns:a16="http://schemas.microsoft.com/office/drawing/2014/main" id="{4357655A-F75C-40E9-8CF4-6C271B62C3D8}"/>
              </a:ext>
            </a:extLst>
          </p:cNvPr>
          <p:cNvSpPr/>
          <p:nvPr/>
        </p:nvSpPr>
        <p:spPr>
          <a:xfrm>
            <a:off x="2942274" y="5768973"/>
            <a:ext cx="92072" cy="855505"/>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2" name="Rectangle 161">
            <a:extLst>
              <a:ext uri="{FF2B5EF4-FFF2-40B4-BE49-F238E27FC236}">
                <a16:creationId xmlns:a16="http://schemas.microsoft.com/office/drawing/2014/main" id="{99C13C40-E1B3-4344-989B-5F6A84F6B0B0}"/>
              </a:ext>
            </a:extLst>
          </p:cNvPr>
          <p:cNvSpPr/>
          <p:nvPr/>
        </p:nvSpPr>
        <p:spPr>
          <a:xfrm>
            <a:off x="3034346" y="6396916"/>
            <a:ext cx="92072" cy="227562"/>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3" name="Rectangle 162">
            <a:extLst>
              <a:ext uri="{FF2B5EF4-FFF2-40B4-BE49-F238E27FC236}">
                <a16:creationId xmlns:a16="http://schemas.microsoft.com/office/drawing/2014/main" id="{38B1BC11-D2BE-4CAC-9A99-8C28E36497B9}"/>
              </a:ext>
            </a:extLst>
          </p:cNvPr>
          <p:cNvSpPr/>
          <p:nvPr/>
        </p:nvSpPr>
        <p:spPr>
          <a:xfrm>
            <a:off x="3126418" y="5897561"/>
            <a:ext cx="92072" cy="726917"/>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4" name="Rectangle 163">
            <a:extLst>
              <a:ext uri="{FF2B5EF4-FFF2-40B4-BE49-F238E27FC236}">
                <a16:creationId xmlns:a16="http://schemas.microsoft.com/office/drawing/2014/main" id="{87121C71-4BB7-4668-A35F-BBD21F0467B0}"/>
              </a:ext>
            </a:extLst>
          </p:cNvPr>
          <p:cNvSpPr/>
          <p:nvPr/>
        </p:nvSpPr>
        <p:spPr>
          <a:xfrm>
            <a:off x="3218490" y="6313486"/>
            <a:ext cx="92072" cy="310992"/>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5" name="Rectangle 164">
            <a:extLst>
              <a:ext uri="{FF2B5EF4-FFF2-40B4-BE49-F238E27FC236}">
                <a16:creationId xmlns:a16="http://schemas.microsoft.com/office/drawing/2014/main" id="{3CF492A6-93D0-48D2-9D25-3D60ECDC8201}"/>
              </a:ext>
            </a:extLst>
          </p:cNvPr>
          <p:cNvSpPr/>
          <p:nvPr/>
        </p:nvSpPr>
        <p:spPr>
          <a:xfrm>
            <a:off x="3310562" y="5838666"/>
            <a:ext cx="92072" cy="785811"/>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6" name="Rectangle 165">
            <a:extLst>
              <a:ext uri="{FF2B5EF4-FFF2-40B4-BE49-F238E27FC236}">
                <a16:creationId xmlns:a16="http://schemas.microsoft.com/office/drawing/2014/main" id="{E8F75507-A61A-46CE-BE45-0A80EF408684}"/>
              </a:ext>
            </a:extLst>
          </p:cNvPr>
          <p:cNvSpPr/>
          <p:nvPr/>
        </p:nvSpPr>
        <p:spPr>
          <a:xfrm>
            <a:off x="3402634" y="6440486"/>
            <a:ext cx="92072" cy="183992"/>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7" name="Rectangle 166">
            <a:extLst>
              <a:ext uri="{FF2B5EF4-FFF2-40B4-BE49-F238E27FC236}">
                <a16:creationId xmlns:a16="http://schemas.microsoft.com/office/drawing/2014/main" id="{FE495DA0-5683-48FE-A6B9-C3D0D4FE469A}"/>
              </a:ext>
            </a:extLst>
          </p:cNvPr>
          <p:cNvSpPr/>
          <p:nvPr/>
        </p:nvSpPr>
        <p:spPr>
          <a:xfrm>
            <a:off x="3494706" y="5873748"/>
            <a:ext cx="92072" cy="750730"/>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8" name="Rectangle 167">
            <a:extLst>
              <a:ext uri="{FF2B5EF4-FFF2-40B4-BE49-F238E27FC236}">
                <a16:creationId xmlns:a16="http://schemas.microsoft.com/office/drawing/2014/main" id="{6CC6482C-E45B-4F74-BF93-9202080A6308}"/>
              </a:ext>
            </a:extLst>
          </p:cNvPr>
          <p:cNvSpPr/>
          <p:nvPr/>
        </p:nvSpPr>
        <p:spPr>
          <a:xfrm>
            <a:off x="3586778" y="5918198"/>
            <a:ext cx="92072" cy="706280"/>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9" name="Rectangle 168">
            <a:extLst>
              <a:ext uri="{FF2B5EF4-FFF2-40B4-BE49-F238E27FC236}">
                <a16:creationId xmlns:a16="http://schemas.microsoft.com/office/drawing/2014/main" id="{8DB68ACD-93E2-4A10-BD20-4AC1656B05DA}"/>
              </a:ext>
            </a:extLst>
          </p:cNvPr>
          <p:cNvSpPr/>
          <p:nvPr/>
        </p:nvSpPr>
        <p:spPr>
          <a:xfrm>
            <a:off x="3678850" y="6211886"/>
            <a:ext cx="92072" cy="412592"/>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0" name="Rectangle 169">
            <a:extLst>
              <a:ext uri="{FF2B5EF4-FFF2-40B4-BE49-F238E27FC236}">
                <a16:creationId xmlns:a16="http://schemas.microsoft.com/office/drawing/2014/main" id="{A601CEB5-5580-485F-B7C3-8EE64FDE87D0}"/>
              </a:ext>
            </a:extLst>
          </p:cNvPr>
          <p:cNvSpPr/>
          <p:nvPr/>
        </p:nvSpPr>
        <p:spPr>
          <a:xfrm>
            <a:off x="3770543" y="6144591"/>
            <a:ext cx="92072" cy="484030"/>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1" name="Rectangle 170">
            <a:extLst>
              <a:ext uri="{FF2B5EF4-FFF2-40B4-BE49-F238E27FC236}">
                <a16:creationId xmlns:a16="http://schemas.microsoft.com/office/drawing/2014/main" id="{2EAA3A94-0193-4034-A627-930B65A942DA}"/>
              </a:ext>
            </a:extLst>
          </p:cNvPr>
          <p:cNvSpPr/>
          <p:nvPr/>
        </p:nvSpPr>
        <p:spPr>
          <a:xfrm>
            <a:off x="3862615" y="5685804"/>
            <a:ext cx="92072" cy="942817"/>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2" name="Rectangle 171">
            <a:extLst>
              <a:ext uri="{FF2B5EF4-FFF2-40B4-BE49-F238E27FC236}">
                <a16:creationId xmlns:a16="http://schemas.microsoft.com/office/drawing/2014/main" id="{B3D1A893-8765-4623-BC0F-CB8F8FCD4427}"/>
              </a:ext>
            </a:extLst>
          </p:cNvPr>
          <p:cNvSpPr/>
          <p:nvPr/>
        </p:nvSpPr>
        <p:spPr>
          <a:xfrm>
            <a:off x="3954687" y="5809499"/>
            <a:ext cx="92072" cy="819122"/>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3" name="Rectangle 172">
            <a:extLst>
              <a:ext uri="{FF2B5EF4-FFF2-40B4-BE49-F238E27FC236}">
                <a16:creationId xmlns:a16="http://schemas.microsoft.com/office/drawing/2014/main" id="{3E2B7274-0DFA-4FBA-AA9F-20628B51A217}"/>
              </a:ext>
            </a:extLst>
          </p:cNvPr>
          <p:cNvSpPr/>
          <p:nvPr/>
        </p:nvSpPr>
        <p:spPr>
          <a:xfrm>
            <a:off x="4046759" y="5963616"/>
            <a:ext cx="92072" cy="665005"/>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4" name="Rectangle 173">
            <a:extLst>
              <a:ext uri="{FF2B5EF4-FFF2-40B4-BE49-F238E27FC236}">
                <a16:creationId xmlns:a16="http://schemas.microsoft.com/office/drawing/2014/main" id="{0F75F2ED-78BA-4F36-A08C-55D6F941F550}"/>
              </a:ext>
            </a:extLst>
          </p:cNvPr>
          <p:cNvSpPr/>
          <p:nvPr/>
        </p:nvSpPr>
        <p:spPr>
          <a:xfrm>
            <a:off x="4138831" y="5963616"/>
            <a:ext cx="92072" cy="665005"/>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5" name="Rectangle 174">
            <a:extLst>
              <a:ext uri="{FF2B5EF4-FFF2-40B4-BE49-F238E27FC236}">
                <a16:creationId xmlns:a16="http://schemas.microsoft.com/office/drawing/2014/main" id="{892851C8-9FD6-49AB-8F20-B732A62BFF8A}"/>
              </a:ext>
            </a:extLst>
          </p:cNvPr>
          <p:cNvSpPr/>
          <p:nvPr/>
        </p:nvSpPr>
        <p:spPr>
          <a:xfrm>
            <a:off x="4230903" y="5922341"/>
            <a:ext cx="92072" cy="706280"/>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6" name="Rectangle 175">
            <a:extLst>
              <a:ext uri="{FF2B5EF4-FFF2-40B4-BE49-F238E27FC236}">
                <a16:creationId xmlns:a16="http://schemas.microsoft.com/office/drawing/2014/main" id="{D03E982A-DC61-4124-A027-7F370C1846FC}"/>
              </a:ext>
            </a:extLst>
          </p:cNvPr>
          <p:cNvSpPr/>
          <p:nvPr/>
        </p:nvSpPr>
        <p:spPr>
          <a:xfrm>
            <a:off x="4322975" y="6405791"/>
            <a:ext cx="92072" cy="222830"/>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7" name="Rectangle 176">
            <a:extLst>
              <a:ext uri="{FF2B5EF4-FFF2-40B4-BE49-F238E27FC236}">
                <a16:creationId xmlns:a16="http://schemas.microsoft.com/office/drawing/2014/main" id="{BA7B8095-A574-49E2-A69B-2EF53D4F2EC9}"/>
              </a:ext>
            </a:extLst>
          </p:cNvPr>
          <p:cNvSpPr/>
          <p:nvPr/>
        </p:nvSpPr>
        <p:spPr>
          <a:xfrm>
            <a:off x="4415047" y="6253101"/>
            <a:ext cx="92072" cy="376105"/>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8" name="Rectangle 177">
            <a:extLst>
              <a:ext uri="{FF2B5EF4-FFF2-40B4-BE49-F238E27FC236}">
                <a16:creationId xmlns:a16="http://schemas.microsoft.com/office/drawing/2014/main" id="{8A000C18-5068-46A7-9849-F8FA660FBD1A}"/>
              </a:ext>
            </a:extLst>
          </p:cNvPr>
          <p:cNvSpPr/>
          <p:nvPr/>
        </p:nvSpPr>
        <p:spPr>
          <a:xfrm>
            <a:off x="4507119" y="6174754"/>
            <a:ext cx="92072" cy="454452"/>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9" name="Rectangle 178">
            <a:extLst>
              <a:ext uri="{FF2B5EF4-FFF2-40B4-BE49-F238E27FC236}">
                <a16:creationId xmlns:a16="http://schemas.microsoft.com/office/drawing/2014/main" id="{DA1E213E-07FB-4476-80BE-103733EC1810}"/>
              </a:ext>
            </a:extLst>
          </p:cNvPr>
          <p:cNvSpPr/>
          <p:nvPr/>
        </p:nvSpPr>
        <p:spPr>
          <a:xfrm>
            <a:off x="4599191" y="6077916"/>
            <a:ext cx="92072" cy="551290"/>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0" name="Rectangle 179">
            <a:extLst>
              <a:ext uri="{FF2B5EF4-FFF2-40B4-BE49-F238E27FC236}">
                <a16:creationId xmlns:a16="http://schemas.microsoft.com/office/drawing/2014/main" id="{DD3F0FB4-C2CF-4653-8EC5-BEBDE358CCC1}"/>
              </a:ext>
            </a:extLst>
          </p:cNvPr>
          <p:cNvSpPr/>
          <p:nvPr/>
        </p:nvSpPr>
        <p:spPr>
          <a:xfrm>
            <a:off x="998264" y="4839208"/>
            <a:ext cx="92072" cy="597327"/>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1" name="Rectangle 180">
            <a:extLst>
              <a:ext uri="{FF2B5EF4-FFF2-40B4-BE49-F238E27FC236}">
                <a16:creationId xmlns:a16="http://schemas.microsoft.com/office/drawing/2014/main" id="{7A60836C-1E10-4FAB-AFDB-F26359EDCB9F}"/>
              </a:ext>
            </a:extLst>
          </p:cNvPr>
          <p:cNvSpPr/>
          <p:nvPr/>
        </p:nvSpPr>
        <p:spPr>
          <a:xfrm>
            <a:off x="1090336" y="5009070"/>
            <a:ext cx="92072" cy="427465"/>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2" name="Rectangle 181">
            <a:extLst>
              <a:ext uri="{FF2B5EF4-FFF2-40B4-BE49-F238E27FC236}">
                <a16:creationId xmlns:a16="http://schemas.microsoft.com/office/drawing/2014/main" id="{4A529798-6BBE-4B4D-B652-892242F66164}"/>
              </a:ext>
            </a:extLst>
          </p:cNvPr>
          <p:cNvSpPr/>
          <p:nvPr/>
        </p:nvSpPr>
        <p:spPr>
          <a:xfrm>
            <a:off x="1182408" y="4934458"/>
            <a:ext cx="92072" cy="502077"/>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3" name="Rectangle 182">
            <a:extLst>
              <a:ext uri="{FF2B5EF4-FFF2-40B4-BE49-F238E27FC236}">
                <a16:creationId xmlns:a16="http://schemas.microsoft.com/office/drawing/2014/main" id="{42FAD4E0-C9C4-4D86-8005-644D8990D27C}"/>
              </a:ext>
            </a:extLst>
          </p:cNvPr>
          <p:cNvSpPr/>
          <p:nvPr/>
        </p:nvSpPr>
        <p:spPr>
          <a:xfrm>
            <a:off x="1274480" y="4982083"/>
            <a:ext cx="92072" cy="454452"/>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4" name="Rectangle 183">
            <a:extLst>
              <a:ext uri="{FF2B5EF4-FFF2-40B4-BE49-F238E27FC236}">
                <a16:creationId xmlns:a16="http://schemas.microsoft.com/office/drawing/2014/main" id="{002745C5-148E-4A8C-821B-BC1E6B1A394C}"/>
              </a:ext>
            </a:extLst>
          </p:cNvPr>
          <p:cNvSpPr/>
          <p:nvPr/>
        </p:nvSpPr>
        <p:spPr>
          <a:xfrm>
            <a:off x="1366552" y="5214707"/>
            <a:ext cx="92072" cy="221828"/>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5" name="Rectangle 184">
            <a:extLst>
              <a:ext uri="{FF2B5EF4-FFF2-40B4-BE49-F238E27FC236}">
                <a16:creationId xmlns:a16="http://schemas.microsoft.com/office/drawing/2014/main" id="{5E2F2D19-204F-4A5F-A3F7-3E20DEDA0844}"/>
              </a:ext>
            </a:extLst>
          </p:cNvPr>
          <p:cNvSpPr/>
          <p:nvPr/>
        </p:nvSpPr>
        <p:spPr>
          <a:xfrm>
            <a:off x="1458624" y="5047170"/>
            <a:ext cx="92072" cy="389365"/>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6" name="Rectangle 185">
            <a:extLst>
              <a:ext uri="{FF2B5EF4-FFF2-40B4-BE49-F238E27FC236}">
                <a16:creationId xmlns:a16="http://schemas.microsoft.com/office/drawing/2014/main" id="{01EB5637-BF18-462C-8192-0E96E44B42F4}"/>
              </a:ext>
            </a:extLst>
          </p:cNvPr>
          <p:cNvSpPr/>
          <p:nvPr/>
        </p:nvSpPr>
        <p:spPr>
          <a:xfrm>
            <a:off x="1550696" y="5194807"/>
            <a:ext cx="92072" cy="241727"/>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7" name="Rectangle 186">
            <a:extLst>
              <a:ext uri="{FF2B5EF4-FFF2-40B4-BE49-F238E27FC236}">
                <a16:creationId xmlns:a16="http://schemas.microsoft.com/office/drawing/2014/main" id="{3554C004-B291-429B-B0E2-B5EA20D0ECB4}"/>
              </a:ext>
            </a:extLst>
          </p:cNvPr>
          <p:cNvSpPr/>
          <p:nvPr/>
        </p:nvSpPr>
        <p:spPr>
          <a:xfrm>
            <a:off x="1642768" y="5009070"/>
            <a:ext cx="92072" cy="427465"/>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8" name="Rectangle 187">
            <a:extLst>
              <a:ext uri="{FF2B5EF4-FFF2-40B4-BE49-F238E27FC236}">
                <a16:creationId xmlns:a16="http://schemas.microsoft.com/office/drawing/2014/main" id="{EC8B3BB7-5D01-41BB-B5EB-7E7AC3513E69}"/>
              </a:ext>
            </a:extLst>
          </p:cNvPr>
          <p:cNvSpPr/>
          <p:nvPr/>
        </p:nvSpPr>
        <p:spPr>
          <a:xfrm>
            <a:off x="1734840" y="4839208"/>
            <a:ext cx="92072" cy="597327"/>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9" name="Rectangle 188">
            <a:extLst>
              <a:ext uri="{FF2B5EF4-FFF2-40B4-BE49-F238E27FC236}">
                <a16:creationId xmlns:a16="http://schemas.microsoft.com/office/drawing/2014/main" id="{172128D1-101A-40ED-B6A3-042B8CBB19FF}"/>
              </a:ext>
            </a:extLst>
          </p:cNvPr>
          <p:cNvSpPr/>
          <p:nvPr/>
        </p:nvSpPr>
        <p:spPr>
          <a:xfrm>
            <a:off x="1826912" y="4678870"/>
            <a:ext cx="92072" cy="757665"/>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0" name="Rectangle 189">
            <a:extLst>
              <a:ext uri="{FF2B5EF4-FFF2-40B4-BE49-F238E27FC236}">
                <a16:creationId xmlns:a16="http://schemas.microsoft.com/office/drawing/2014/main" id="{A100339B-CBAA-4587-A789-E57DD7EE4FB7}"/>
              </a:ext>
            </a:extLst>
          </p:cNvPr>
          <p:cNvSpPr/>
          <p:nvPr/>
        </p:nvSpPr>
        <p:spPr>
          <a:xfrm>
            <a:off x="1918984" y="4921821"/>
            <a:ext cx="92072" cy="514714"/>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1" name="Rectangle 190">
            <a:extLst>
              <a:ext uri="{FF2B5EF4-FFF2-40B4-BE49-F238E27FC236}">
                <a16:creationId xmlns:a16="http://schemas.microsoft.com/office/drawing/2014/main" id="{E472DA1B-087D-44E9-B6C5-EB817BE6920E}"/>
              </a:ext>
            </a:extLst>
          </p:cNvPr>
          <p:cNvSpPr/>
          <p:nvPr/>
        </p:nvSpPr>
        <p:spPr>
          <a:xfrm>
            <a:off x="2011056" y="4803077"/>
            <a:ext cx="92072" cy="633458"/>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2" name="Rectangle 191">
            <a:extLst>
              <a:ext uri="{FF2B5EF4-FFF2-40B4-BE49-F238E27FC236}">
                <a16:creationId xmlns:a16="http://schemas.microsoft.com/office/drawing/2014/main" id="{1BAEF620-4281-4D46-99B3-351B7AF303D9}"/>
              </a:ext>
            </a:extLst>
          </p:cNvPr>
          <p:cNvSpPr/>
          <p:nvPr/>
        </p:nvSpPr>
        <p:spPr>
          <a:xfrm>
            <a:off x="2103128" y="4729670"/>
            <a:ext cx="92072" cy="706865"/>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3" name="Rectangle 192">
            <a:extLst>
              <a:ext uri="{FF2B5EF4-FFF2-40B4-BE49-F238E27FC236}">
                <a16:creationId xmlns:a16="http://schemas.microsoft.com/office/drawing/2014/main" id="{98E75460-AD03-4610-8474-97F500539BF7}"/>
              </a:ext>
            </a:extLst>
          </p:cNvPr>
          <p:cNvSpPr/>
          <p:nvPr/>
        </p:nvSpPr>
        <p:spPr>
          <a:xfrm>
            <a:off x="2196289" y="4729670"/>
            <a:ext cx="92072" cy="706280"/>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4" name="Rectangle 193">
            <a:extLst>
              <a:ext uri="{FF2B5EF4-FFF2-40B4-BE49-F238E27FC236}">
                <a16:creationId xmlns:a16="http://schemas.microsoft.com/office/drawing/2014/main" id="{2D3A114E-E341-4272-9687-3DA3074F4281}"/>
              </a:ext>
            </a:extLst>
          </p:cNvPr>
          <p:cNvSpPr/>
          <p:nvPr/>
        </p:nvSpPr>
        <p:spPr>
          <a:xfrm>
            <a:off x="2288361" y="4709033"/>
            <a:ext cx="92072" cy="726917"/>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5" name="Rectangle 194">
            <a:extLst>
              <a:ext uri="{FF2B5EF4-FFF2-40B4-BE49-F238E27FC236}">
                <a16:creationId xmlns:a16="http://schemas.microsoft.com/office/drawing/2014/main" id="{C8F65534-9CB9-4E7D-A0BB-5820AC5EFDC0}"/>
              </a:ext>
            </a:extLst>
          </p:cNvPr>
          <p:cNvSpPr/>
          <p:nvPr/>
        </p:nvSpPr>
        <p:spPr>
          <a:xfrm>
            <a:off x="2380433" y="5318632"/>
            <a:ext cx="92072" cy="117318"/>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6" name="Rectangle 195">
            <a:extLst>
              <a:ext uri="{FF2B5EF4-FFF2-40B4-BE49-F238E27FC236}">
                <a16:creationId xmlns:a16="http://schemas.microsoft.com/office/drawing/2014/main" id="{98BF180B-8D8B-451E-BD55-142F34E54786}"/>
              </a:ext>
            </a:extLst>
          </p:cNvPr>
          <p:cNvSpPr/>
          <p:nvPr/>
        </p:nvSpPr>
        <p:spPr>
          <a:xfrm>
            <a:off x="2472505" y="5060430"/>
            <a:ext cx="92072" cy="375520"/>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7" name="Rectangle 196">
            <a:extLst>
              <a:ext uri="{FF2B5EF4-FFF2-40B4-BE49-F238E27FC236}">
                <a16:creationId xmlns:a16="http://schemas.microsoft.com/office/drawing/2014/main" id="{A94E974C-AA07-4B2C-BFDC-617861F47305}"/>
              </a:ext>
            </a:extLst>
          </p:cNvPr>
          <p:cNvSpPr/>
          <p:nvPr/>
        </p:nvSpPr>
        <p:spPr>
          <a:xfrm>
            <a:off x="2564577" y="5218870"/>
            <a:ext cx="92072" cy="217080"/>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8" name="Rectangle 197">
            <a:extLst>
              <a:ext uri="{FF2B5EF4-FFF2-40B4-BE49-F238E27FC236}">
                <a16:creationId xmlns:a16="http://schemas.microsoft.com/office/drawing/2014/main" id="{A556785C-4F42-46F4-B101-28BE87F86EF0}"/>
              </a:ext>
            </a:extLst>
          </p:cNvPr>
          <p:cNvSpPr/>
          <p:nvPr/>
        </p:nvSpPr>
        <p:spPr>
          <a:xfrm>
            <a:off x="2656649" y="5009070"/>
            <a:ext cx="92072" cy="426880"/>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9" name="Rectangle 198">
            <a:extLst>
              <a:ext uri="{FF2B5EF4-FFF2-40B4-BE49-F238E27FC236}">
                <a16:creationId xmlns:a16="http://schemas.microsoft.com/office/drawing/2014/main" id="{324CFE00-CDB5-4B6E-84E0-D8E870F6729C}"/>
              </a:ext>
            </a:extLst>
          </p:cNvPr>
          <p:cNvSpPr/>
          <p:nvPr/>
        </p:nvSpPr>
        <p:spPr>
          <a:xfrm>
            <a:off x="2748721" y="4786110"/>
            <a:ext cx="92072" cy="649840"/>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0" name="Rectangle 199">
            <a:extLst>
              <a:ext uri="{FF2B5EF4-FFF2-40B4-BE49-F238E27FC236}">
                <a16:creationId xmlns:a16="http://schemas.microsoft.com/office/drawing/2014/main" id="{A239F9F6-2CE1-4F62-8265-2A29960FA548}"/>
              </a:ext>
            </a:extLst>
          </p:cNvPr>
          <p:cNvSpPr/>
          <p:nvPr/>
        </p:nvSpPr>
        <p:spPr>
          <a:xfrm>
            <a:off x="2840793" y="4934458"/>
            <a:ext cx="92072" cy="501492"/>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1" name="Rectangle 200">
            <a:extLst>
              <a:ext uri="{FF2B5EF4-FFF2-40B4-BE49-F238E27FC236}">
                <a16:creationId xmlns:a16="http://schemas.microsoft.com/office/drawing/2014/main" id="{00FA7DAB-C5ED-4E2A-B2A7-A3BD20E51860}"/>
              </a:ext>
            </a:extLst>
          </p:cNvPr>
          <p:cNvSpPr/>
          <p:nvPr/>
        </p:nvSpPr>
        <p:spPr>
          <a:xfrm>
            <a:off x="2932865" y="5318632"/>
            <a:ext cx="92072" cy="117317"/>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2" name="Rectangle 201">
            <a:extLst>
              <a:ext uri="{FF2B5EF4-FFF2-40B4-BE49-F238E27FC236}">
                <a16:creationId xmlns:a16="http://schemas.microsoft.com/office/drawing/2014/main" id="{0DC8E798-8029-4045-A287-ED2D87CD07F1}"/>
              </a:ext>
            </a:extLst>
          </p:cNvPr>
          <p:cNvSpPr/>
          <p:nvPr/>
        </p:nvSpPr>
        <p:spPr>
          <a:xfrm>
            <a:off x="3024937" y="5218870"/>
            <a:ext cx="92072" cy="217080"/>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3" name="Rectangle 202">
            <a:extLst>
              <a:ext uri="{FF2B5EF4-FFF2-40B4-BE49-F238E27FC236}">
                <a16:creationId xmlns:a16="http://schemas.microsoft.com/office/drawing/2014/main" id="{9B54E9E3-DF50-46A0-A8CB-02AE7AC94CEA}"/>
              </a:ext>
            </a:extLst>
          </p:cNvPr>
          <p:cNvSpPr/>
          <p:nvPr/>
        </p:nvSpPr>
        <p:spPr>
          <a:xfrm>
            <a:off x="3117009" y="4742370"/>
            <a:ext cx="92072" cy="693580"/>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4" name="Rectangle 203">
            <a:extLst>
              <a:ext uri="{FF2B5EF4-FFF2-40B4-BE49-F238E27FC236}">
                <a16:creationId xmlns:a16="http://schemas.microsoft.com/office/drawing/2014/main" id="{9A6A3644-324B-43F4-8E24-71329E70F673}"/>
              </a:ext>
            </a:extLst>
          </p:cNvPr>
          <p:cNvSpPr/>
          <p:nvPr/>
        </p:nvSpPr>
        <p:spPr>
          <a:xfrm>
            <a:off x="3209081" y="4685220"/>
            <a:ext cx="92072" cy="750730"/>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5" name="Rectangle 204">
            <a:extLst>
              <a:ext uri="{FF2B5EF4-FFF2-40B4-BE49-F238E27FC236}">
                <a16:creationId xmlns:a16="http://schemas.microsoft.com/office/drawing/2014/main" id="{735ED762-BC49-4F7D-B7BF-C3396DEFAC1A}"/>
              </a:ext>
            </a:extLst>
          </p:cNvPr>
          <p:cNvSpPr/>
          <p:nvPr/>
        </p:nvSpPr>
        <p:spPr>
          <a:xfrm>
            <a:off x="3301153" y="4982083"/>
            <a:ext cx="92072" cy="453867"/>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6" name="Rectangle 205">
            <a:extLst>
              <a:ext uri="{FF2B5EF4-FFF2-40B4-BE49-F238E27FC236}">
                <a16:creationId xmlns:a16="http://schemas.microsoft.com/office/drawing/2014/main" id="{14FF7E1F-AD99-4765-A66E-5F56369EA9B3}"/>
              </a:ext>
            </a:extLst>
          </p:cNvPr>
          <p:cNvSpPr/>
          <p:nvPr/>
        </p:nvSpPr>
        <p:spPr>
          <a:xfrm>
            <a:off x="3393225" y="4912730"/>
            <a:ext cx="92072" cy="523220"/>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7" name="Rectangle 206">
            <a:extLst>
              <a:ext uri="{FF2B5EF4-FFF2-40B4-BE49-F238E27FC236}">
                <a16:creationId xmlns:a16="http://schemas.microsoft.com/office/drawing/2014/main" id="{1E548155-01CE-456B-B51F-CA42F93E79F0}"/>
              </a:ext>
            </a:extLst>
          </p:cNvPr>
          <p:cNvSpPr/>
          <p:nvPr/>
        </p:nvSpPr>
        <p:spPr>
          <a:xfrm>
            <a:off x="3485297" y="4839208"/>
            <a:ext cx="92072" cy="596742"/>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8" name="Rectangle 207">
            <a:extLst>
              <a:ext uri="{FF2B5EF4-FFF2-40B4-BE49-F238E27FC236}">
                <a16:creationId xmlns:a16="http://schemas.microsoft.com/office/drawing/2014/main" id="{B780C49D-78C9-490B-844A-244774E92400}"/>
              </a:ext>
            </a:extLst>
          </p:cNvPr>
          <p:cNvSpPr/>
          <p:nvPr/>
        </p:nvSpPr>
        <p:spPr>
          <a:xfrm>
            <a:off x="3577369" y="4786110"/>
            <a:ext cx="92072" cy="649840"/>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9" name="Rectangle 208">
            <a:extLst>
              <a:ext uri="{FF2B5EF4-FFF2-40B4-BE49-F238E27FC236}">
                <a16:creationId xmlns:a16="http://schemas.microsoft.com/office/drawing/2014/main" id="{FCF0537A-8404-4EAB-95E6-D4822C75CBE2}"/>
              </a:ext>
            </a:extLst>
          </p:cNvPr>
          <p:cNvSpPr/>
          <p:nvPr/>
        </p:nvSpPr>
        <p:spPr>
          <a:xfrm>
            <a:off x="3666345" y="4982083"/>
            <a:ext cx="92072" cy="453867"/>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0" name="Rectangle 209">
            <a:extLst>
              <a:ext uri="{FF2B5EF4-FFF2-40B4-BE49-F238E27FC236}">
                <a16:creationId xmlns:a16="http://schemas.microsoft.com/office/drawing/2014/main" id="{9BAFF51F-0317-47B8-B3D9-8C0CEF245065}"/>
              </a:ext>
            </a:extLst>
          </p:cNvPr>
          <p:cNvSpPr/>
          <p:nvPr/>
        </p:nvSpPr>
        <p:spPr>
          <a:xfrm>
            <a:off x="3758417" y="4870958"/>
            <a:ext cx="92072" cy="564992"/>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1" name="Rectangle 210">
            <a:extLst>
              <a:ext uri="{FF2B5EF4-FFF2-40B4-BE49-F238E27FC236}">
                <a16:creationId xmlns:a16="http://schemas.microsoft.com/office/drawing/2014/main" id="{A105E062-D051-4806-B5C5-0D90813A166E}"/>
              </a:ext>
            </a:extLst>
          </p:cNvPr>
          <p:cNvSpPr/>
          <p:nvPr/>
        </p:nvSpPr>
        <p:spPr>
          <a:xfrm>
            <a:off x="3850489" y="4685220"/>
            <a:ext cx="92072" cy="750730"/>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2" name="Rectangle 211">
            <a:extLst>
              <a:ext uri="{FF2B5EF4-FFF2-40B4-BE49-F238E27FC236}">
                <a16:creationId xmlns:a16="http://schemas.microsoft.com/office/drawing/2014/main" id="{6A5E7CF2-0E07-450B-9FBE-271AEAA0A14C}"/>
              </a:ext>
            </a:extLst>
          </p:cNvPr>
          <p:cNvSpPr/>
          <p:nvPr/>
        </p:nvSpPr>
        <p:spPr>
          <a:xfrm>
            <a:off x="3942561" y="5194808"/>
            <a:ext cx="92072" cy="241142"/>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3" name="Rectangle 212">
            <a:extLst>
              <a:ext uri="{FF2B5EF4-FFF2-40B4-BE49-F238E27FC236}">
                <a16:creationId xmlns:a16="http://schemas.microsoft.com/office/drawing/2014/main" id="{F6CA7725-70EE-4B37-B45B-28B39382D313}"/>
              </a:ext>
            </a:extLst>
          </p:cNvPr>
          <p:cNvSpPr/>
          <p:nvPr/>
        </p:nvSpPr>
        <p:spPr>
          <a:xfrm>
            <a:off x="4034633" y="5169552"/>
            <a:ext cx="92072" cy="266398"/>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4" name="Rectangle 213">
            <a:extLst>
              <a:ext uri="{FF2B5EF4-FFF2-40B4-BE49-F238E27FC236}">
                <a16:creationId xmlns:a16="http://schemas.microsoft.com/office/drawing/2014/main" id="{DEA91772-CAFB-4960-A5D6-505E97289B47}"/>
              </a:ext>
            </a:extLst>
          </p:cNvPr>
          <p:cNvSpPr/>
          <p:nvPr/>
        </p:nvSpPr>
        <p:spPr>
          <a:xfrm>
            <a:off x="4126705" y="5047170"/>
            <a:ext cx="92072" cy="388780"/>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5" name="Rectangle 214">
            <a:extLst>
              <a:ext uri="{FF2B5EF4-FFF2-40B4-BE49-F238E27FC236}">
                <a16:creationId xmlns:a16="http://schemas.microsoft.com/office/drawing/2014/main" id="{24A5A7BF-575A-4C25-B3FF-22299FCD892F}"/>
              </a:ext>
            </a:extLst>
          </p:cNvPr>
          <p:cNvSpPr/>
          <p:nvPr/>
        </p:nvSpPr>
        <p:spPr>
          <a:xfrm>
            <a:off x="4218777" y="4521550"/>
            <a:ext cx="92072" cy="914400"/>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6" name="Rectangle 215">
            <a:extLst>
              <a:ext uri="{FF2B5EF4-FFF2-40B4-BE49-F238E27FC236}">
                <a16:creationId xmlns:a16="http://schemas.microsoft.com/office/drawing/2014/main" id="{226E247C-34C2-49FF-8259-6E0A5FE42018}"/>
              </a:ext>
            </a:extLst>
          </p:cNvPr>
          <p:cNvSpPr/>
          <p:nvPr/>
        </p:nvSpPr>
        <p:spPr>
          <a:xfrm>
            <a:off x="4310849" y="4951920"/>
            <a:ext cx="92072" cy="484030"/>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7" name="Rectangle 216">
            <a:extLst>
              <a:ext uri="{FF2B5EF4-FFF2-40B4-BE49-F238E27FC236}">
                <a16:creationId xmlns:a16="http://schemas.microsoft.com/office/drawing/2014/main" id="{847316B6-60F1-4536-8539-B6736F89120A}"/>
              </a:ext>
            </a:extLst>
          </p:cNvPr>
          <p:cNvSpPr/>
          <p:nvPr/>
        </p:nvSpPr>
        <p:spPr>
          <a:xfrm>
            <a:off x="4402921" y="4823333"/>
            <a:ext cx="92072" cy="612617"/>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8" name="Rectangle 217">
            <a:extLst>
              <a:ext uri="{FF2B5EF4-FFF2-40B4-BE49-F238E27FC236}">
                <a16:creationId xmlns:a16="http://schemas.microsoft.com/office/drawing/2014/main" id="{36C3D62A-FCEC-4B2A-A0B7-2FF5A70206DC}"/>
              </a:ext>
            </a:extLst>
          </p:cNvPr>
          <p:cNvSpPr/>
          <p:nvPr/>
        </p:nvSpPr>
        <p:spPr>
          <a:xfrm>
            <a:off x="4494993" y="4685220"/>
            <a:ext cx="92072" cy="750730"/>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9" name="Rectangle 218">
            <a:extLst>
              <a:ext uri="{FF2B5EF4-FFF2-40B4-BE49-F238E27FC236}">
                <a16:creationId xmlns:a16="http://schemas.microsoft.com/office/drawing/2014/main" id="{C91F66D7-E573-4C71-AAD7-340E99A0C4E8}"/>
              </a:ext>
            </a:extLst>
          </p:cNvPr>
          <p:cNvSpPr/>
          <p:nvPr/>
        </p:nvSpPr>
        <p:spPr>
          <a:xfrm>
            <a:off x="4587065" y="4629658"/>
            <a:ext cx="92072" cy="806292"/>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0" name="Rectangle 219">
            <a:extLst>
              <a:ext uri="{FF2B5EF4-FFF2-40B4-BE49-F238E27FC236}">
                <a16:creationId xmlns:a16="http://schemas.microsoft.com/office/drawing/2014/main" id="{63C2E055-7519-4062-B04D-6FFF011B6567}"/>
              </a:ext>
            </a:extLst>
          </p:cNvPr>
          <p:cNvSpPr/>
          <p:nvPr/>
        </p:nvSpPr>
        <p:spPr>
          <a:xfrm>
            <a:off x="988182" y="4056718"/>
            <a:ext cx="92072" cy="310992"/>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1" name="Rectangle 220">
            <a:extLst>
              <a:ext uri="{FF2B5EF4-FFF2-40B4-BE49-F238E27FC236}">
                <a16:creationId xmlns:a16="http://schemas.microsoft.com/office/drawing/2014/main" id="{A863BDB3-2189-4705-AAFC-D92DBEC53752}"/>
              </a:ext>
            </a:extLst>
          </p:cNvPr>
          <p:cNvSpPr/>
          <p:nvPr/>
        </p:nvSpPr>
        <p:spPr>
          <a:xfrm>
            <a:off x="1080254" y="3844490"/>
            <a:ext cx="92072" cy="523220"/>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2" name="Rectangle 221">
            <a:extLst>
              <a:ext uri="{FF2B5EF4-FFF2-40B4-BE49-F238E27FC236}">
                <a16:creationId xmlns:a16="http://schemas.microsoft.com/office/drawing/2014/main" id="{97D3BCE9-34CC-405F-8AB9-7AF701D77905}"/>
              </a:ext>
            </a:extLst>
          </p:cNvPr>
          <p:cNvSpPr/>
          <p:nvPr/>
        </p:nvSpPr>
        <p:spPr>
          <a:xfrm>
            <a:off x="1175441" y="4126568"/>
            <a:ext cx="92072" cy="241142"/>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3" name="Rectangle 222">
            <a:extLst>
              <a:ext uri="{FF2B5EF4-FFF2-40B4-BE49-F238E27FC236}">
                <a16:creationId xmlns:a16="http://schemas.microsoft.com/office/drawing/2014/main" id="{F10AC191-5249-4AED-BD0D-A153596B9D9B}"/>
              </a:ext>
            </a:extLst>
          </p:cNvPr>
          <p:cNvSpPr/>
          <p:nvPr/>
        </p:nvSpPr>
        <p:spPr>
          <a:xfrm>
            <a:off x="1267513" y="3823355"/>
            <a:ext cx="92072" cy="544355"/>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4" name="Rectangle 223">
            <a:extLst>
              <a:ext uri="{FF2B5EF4-FFF2-40B4-BE49-F238E27FC236}">
                <a16:creationId xmlns:a16="http://schemas.microsoft.com/office/drawing/2014/main" id="{719D18B4-AF74-430C-B26B-5358BAE73C72}"/>
              </a:ext>
            </a:extLst>
          </p:cNvPr>
          <p:cNvSpPr/>
          <p:nvPr/>
        </p:nvSpPr>
        <p:spPr>
          <a:xfrm>
            <a:off x="1359585" y="3702705"/>
            <a:ext cx="92072" cy="665005"/>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5" name="Rectangle 224">
            <a:extLst>
              <a:ext uri="{FF2B5EF4-FFF2-40B4-BE49-F238E27FC236}">
                <a16:creationId xmlns:a16="http://schemas.microsoft.com/office/drawing/2014/main" id="{7BA21E07-C12A-455B-8D6C-F9AABB033255}"/>
              </a:ext>
            </a:extLst>
          </p:cNvPr>
          <p:cNvSpPr/>
          <p:nvPr/>
        </p:nvSpPr>
        <p:spPr>
          <a:xfrm>
            <a:off x="1451657" y="3866218"/>
            <a:ext cx="92072" cy="501492"/>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6" name="Rectangle 225">
            <a:extLst>
              <a:ext uri="{FF2B5EF4-FFF2-40B4-BE49-F238E27FC236}">
                <a16:creationId xmlns:a16="http://schemas.microsoft.com/office/drawing/2014/main" id="{72CEC83C-83D4-4B70-85BF-C82066714454}"/>
              </a:ext>
            </a:extLst>
          </p:cNvPr>
          <p:cNvSpPr/>
          <p:nvPr/>
        </p:nvSpPr>
        <p:spPr>
          <a:xfrm>
            <a:off x="1543729" y="3817005"/>
            <a:ext cx="92072" cy="550705"/>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7" name="Rectangle 226">
            <a:extLst>
              <a:ext uri="{FF2B5EF4-FFF2-40B4-BE49-F238E27FC236}">
                <a16:creationId xmlns:a16="http://schemas.microsoft.com/office/drawing/2014/main" id="{2309B944-1E33-4295-8FD1-824B1E7F5539}"/>
              </a:ext>
            </a:extLst>
          </p:cNvPr>
          <p:cNvSpPr/>
          <p:nvPr/>
        </p:nvSpPr>
        <p:spPr>
          <a:xfrm>
            <a:off x="1635801" y="4183718"/>
            <a:ext cx="92072" cy="183992"/>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8" name="Rectangle 227">
            <a:extLst>
              <a:ext uri="{FF2B5EF4-FFF2-40B4-BE49-F238E27FC236}">
                <a16:creationId xmlns:a16="http://schemas.microsoft.com/office/drawing/2014/main" id="{5D909315-200B-4A9E-A8F3-ED73ECD33DC9}"/>
              </a:ext>
            </a:extLst>
          </p:cNvPr>
          <p:cNvSpPr/>
          <p:nvPr/>
        </p:nvSpPr>
        <p:spPr>
          <a:xfrm>
            <a:off x="1727873" y="3717870"/>
            <a:ext cx="92072" cy="649840"/>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9" name="Rectangle 228">
            <a:extLst>
              <a:ext uri="{FF2B5EF4-FFF2-40B4-BE49-F238E27FC236}">
                <a16:creationId xmlns:a16="http://schemas.microsoft.com/office/drawing/2014/main" id="{2DC26B2D-307A-4074-BCD1-C78564E62518}"/>
              </a:ext>
            </a:extLst>
          </p:cNvPr>
          <p:cNvSpPr/>
          <p:nvPr/>
        </p:nvSpPr>
        <p:spPr>
          <a:xfrm>
            <a:off x="1819945" y="3453310"/>
            <a:ext cx="92072" cy="914400"/>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0" name="Rectangle 229">
            <a:extLst>
              <a:ext uri="{FF2B5EF4-FFF2-40B4-BE49-F238E27FC236}">
                <a16:creationId xmlns:a16="http://schemas.microsoft.com/office/drawing/2014/main" id="{70861E4B-170D-42DC-BD92-4B0D2EDD7474}"/>
              </a:ext>
            </a:extLst>
          </p:cNvPr>
          <p:cNvSpPr/>
          <p:nvPr/>
        </p:nvSpPr>
        <p:spPr>
          <a:xfrm>
            <a:off x="1912017" y="3829705"/>
            <a:ext cx="92072" cy="538005"/>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1" name="Rectangle 230">
            <a:extLst>
              <a:ext uri="{FF2B5EF4-FFF2-40B4-BE49-F238E27FC236}">
                <a16:creationId xmlns:a16="http://schemas.microsoft.com/office/drawing/2014/main" id="{23A5E182-11A0-4552-A02A-39F1DE2A5869}"/>
              </a:ext>
            </a:extLst>
          </p:cNvPr>
          <p:cNvSpPr/>
          <p:nvPr/>
        </p:nvSpPr>
        <p:spPr>
          <a:xfrm>
            <a:off x="2004089" y="3604280"/>
            <a:ext cx="92072" cy="763430"/>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2" name="Rectangle 231">
            <a:extLst>
              <a:ext uri="{FF2B5EF4-FFF2-40B4-BE49-F238E27FC236}">
                <a16:creationId xmlns:a16="http://schemas.microsoft.com/office/drawing/2014/main" id="{406D3554-8AB7-43EF-99EE-4E9A8068A5C5}"/>
              </a:ext>
            </a:extLst>
          </p:cNvPr>
          <p:cNvSpPr/>
          <p:nvPr/>
        </p:nvSpPr>
        <p:spPr>
          <a:xfrm>
            <a:off x="2096161" y="4126568"/>
            <a:ext cx="92072" cy="241142"/>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3" name="Rectangle 232">
            <a:extLst>
              <a:ext uri="{FF2B5EF4-FFF2-40B4-BE49-F238E27FC236}">
                <a16:creationId xmlns:a16="http://schemas.microsoft.com/office/drawing/2014/main" id="{05E03AFC-1A54-46AF-B8B7-74331B6D3596}"/>
              </a:ext>
            </a:extLst>
          </p:cNvPr>
          <p:cNvSpPr/>
          <p:nvPr/>
        </p:nvSpPr>
        <p:spPr>
          <a:xfrm>
            <a:off x="2188233" y="3686830"/>
            <a:ext cx="92072" cy="680880"/>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4" name="Rectangle 233">
            <a:extLst>
              <a:ext uri="{FF2B5EF4-FFF2-40B4-BE49-F238E27FC236}">
                <a16:creationId xmlns:a16="http://schemas.microsoft.com/office/drawing/2014/main" id="{11A13347-5EB8-4690-8C4D-1FB89FD1CD05}"/>
              </a:ext>
            </a:extLst>
          </p:cNvPr>
          <p:cNvSpPr/>
          <p:nvPr/>
        </p:nvSpPr>
        <p:spPr>
          <a:xfrm>
            <a:off x="2280305" y="3321705"/>
            <a:ext cx="92072" cy="1046005"/>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5" name="Rectangle 294">
            <a:extLst>
              <a:ext uri="{FF2B5EF4-FFF2-40B4-BE49-F238E27FC236}">
                <a16:creationId xmlns:a16="http://schemas.microsoft.com/office/drawing/2014/main" id="{DF2EDF63-F1A5-4B98-8E39-701ECFC4D25D}"/>
              </a:ext>
            </a:extLst>
          </p:cNvPr>
          <p:cNvSpPr/>
          <p:nvPr/>
        </p:nvSpPr>
        <p:spPr>
          <a:xfrm>
            <a:off x="2366579" y="3358666"/>
            <a:ext cx="92072" cy="1014255"/>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6" name="Rectangle 295">
            <a:extLst>
              <a:ext uri="{FF2B5EF4-FFF2-40B4-BE49-F238E27FC236}">
                <a16:creationId xmlns:a16="http://schemas.microsoft.com/office/drawing/2014/main" id="{187C84EA-EA18-4866-A08D-4F0F00EE6F71}"/>
              </a:ext>
            </a:extLst>
          </p:cNvPr>
          <p:cNvSpPr/>
          <p:nvPr/>
        </p:nvSpPr>
        <p:spPr>
          <a:xfrm>
            <a:off x="2458651" y="3849701"/>
            <a:ext cx="92072" cy="523220"/>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7" name="Rectangle 296">
            <a:extLst>
              <a:ext uri="{FF2B5EF4-FFF2-40B4-BE49-F238E27FC236}">
                <a16:creationId xmlns:a16="http://schemas.microsoft.com/office/drawing/2014/main" id="{73B2D142-13E1-4EAF-A26E-D76045512B88}"/>
              </a:ext>
            </a:extLst>
          </p:cNvPr>
          <p:cNvSpPr/>
          <p:nvPr/>
        </p:nvSpPr>
        <p:spPr>
          <a:xfrm>
            <a:off x="2550723" y="3707916"/>
            <a:ext cx="92072" cy="665005"/>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8" name="Rectangle 297">
            <a:extLst>
              <a:ext uri="{FF2B5EF4-FFF2-40B4-BE49-F238E27FC236}">
                <a16:creationId xmlns:a16="http://schemas.microsoft.com/office/drawing/2014/main" id="{717815AD-7EE7-4F47-AF53-10BD5595EB08}"/>
              </a:ext>
            </a:extLst>
          </p:cNvPr>
          <p:cNvSpPr/>
          <p:nvPr/>
        </p:nvSpPr>
        <p:spPr>
          <a:xfrm>
            <a:off x="2642795" y="3760304"/>
            <a:ext cx="92072" cy="612617"/>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9" name="Rectangle 298">
            <a:extLst>
              <a:ext uri="{FF2B5EF4-FFF2-40B4-BE49-F238E27FC236}">
                <a16:creationId xmlns:a16="http://schemas.microsoft.com/office/drawing/2014/main" id="{001A004B-3249-457D-891D-ED0A4CADFC3F}"/>
              </a:ext>
            </a:extLst>
          </p:cNvPr>
          <p:cNvSpPr/>
          <p:nvPr/>
        </p:nvSpPr>
        <p:spPr>
          <a:xfrm>
            <a:off x="2734867" y="3566629"/>
            <a:ext cx="92072" cy="806292"/>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0" name="Rectangle 299">
            <a:extLst>
              <a:ext uri="{FF2B5EF4-FFF2-40B4-BE49-F238E27FC236}">
                <a16:creationId xmlns:a16="http://schemas.microsoft.com/office/drawing/2014/main" id="{D910E595-7DE2-4729-83DC-1855484A5079}"/>
              </a:ext>
            </a:extLst>
          </p:cNvPr>
          <p:cNvSpPr/>
          <p:nvPr/>
        </p:nvSpPr>
        <p:spPr>
          <a:xfrm>
            <a:off x="2826939" y="3888891"/>
            <a:ext cx="92072" cy="484030"/>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1" name="Rectangle 300">
            <a:extLst>
              <a:ext uri="{FF2B5EF4-FFF2-40B4-BE49-F238E27FC236}">
                <a16:creationId xmlns:a16="http://schemas.microsoft.com/office/drawing/2014/main" id="{AA553CDD-339B-42E7-B187-80B774CD621F}"/>
              </a:ext>
            </a:extLst>
          </p:cNvPr>
          <p:cNvSpPr/>
          <p:nvPr/>
        </p:nvSpPr>
        <p:spPr>
          <a:xfrm>
            <a:off x="2919011" y="3946041"/>
            <a:ext cx="92072" cy="426880"/>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2" name="Rectangle 301">
            <a:extLst>
              <a:ext uri="{FF2B5EF4-FFF2-40B4-BE49-F238E27FC236}">
                <a16:creationId xmlns:a16="http://schemas.microsoft.com/office/drawing/2014/main" id="{1B8FA416-6815-434E-AC68-A6E545E88D60}"/>
              </a:ext>
            </a:extLst>
          </p:cNvPr>
          <p:cNvSpPr/>
          <p:nvPr/>
        </p:nvSpPr>
        <p:spPr>
          <a:xfrm>
            <a:off x="3750790" y="3826172"/>
            <a:ext cx="92072" cy="544355"/>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3" name="Rectangle 302">
            <a:extLst>
              <a:ext uri="{FF2B5EF4-FFF2-40B4-BE49-F238E27FC236}">
                <a16:creationId xmlns:a16="http://schemas.microsoft.com/office/drawing/2014/main" id="{956F3345-B550-4CE6-916D-1AAB2DBCB1EE}"/>
              </a:ext>
            </a:extLst>
          </p:cNvPr>
          <p:cNvSpPr/>
          <p:nvPr/>
        </p:nvSpPr>
        <p:spPr>
          <a:xfrm>
            <a:off x="3844645" y="3791247"/>
            <a:ext cx="92072" cy="579280"/>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4" name="Rectangle 303">
            <a:extLst>
              <a:ext uri="{FF2B5EF4-FFF2-40B4-BE49-F238E27FC236}">
                <a16:creationId xmlns:a16="http://schemas.microsoft.com/office/drawing/2014/main" id="{5C5DA7D1-A158-4959-8380-176D9DF6F882}"/>
              </a:ext>
            </a:extLst>
          </p:cNvPr>
          <p:cNvSpPr/>
          <p:nvPr/>
        </p:nvSpPr>
        <p:spPr>
          <a:xfrm>
            <a:off x="3936717" y="3515022"/>
            <a:ext cx="92072" cy="855505"/>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5" name="Rectangle 304">
            <a:extLst>
              <a:ext uri="{FF2B5EF4-FFF2-40B4-BE49-F238E27FC236}">
                <a16:creationId xmlns:a16="http://schemas.microsoft.com/office/drawing/2014/main" id="{07180729-A1E3-4114-8FC5-D510AC7E64E7}"/>
              </a:ext>
            </a:extLst>
          </p:cNvPr>
          <p:cNvSpPr/>
          <p:nvPr/>
        </p:nvSpPr>
        <p:spPr>
          <a:xfrm>
            <a:off x="4028789" y="4142965"/>
            <a:ext cx="92072" cy="227562"/>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6" name="Rectangle 305">
            <a:extLst>
              <a:ext uri="{FF2B5EF4-FFF2-40B4-BE49-F238E27FC236}">
                <a16:creationId xmlns:a16="http://schemas.microsoft.com/office/drawing/2014/main" id="{67DA4557-78DE-4F55-A38F-616D7E03A7A9}"/>
              </a:ext>
            </a:extLst>
          </p:cNvPr>
          <p:cNvSpPr/>
          <p:nvPr/>
        </p:nvSpPr>
        <p:spPr>
          <a:xfrm>
            <a:off x="4120861" y="3643610"/>
            <a:ext cx="92072" cy="726917"/>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7" name="Rectangle 306">
            <a:extLst>
              <a:ext uri="{FF2B5EF4-FFF2-40B4-BE49-F238E27FC236}">
                <a16:creationId xmlns:a16="http://schemas.microsoft.com/office/drawing/2014/main" id="{B7FA4396-421F-446C-A88D-A87232783717}"/>
              </a:ext>
            </a:extLst>
          </p:cNvPr>
          <p:cNvSpPr/>
          <p:nvPr/>
        </p:nvSpPr>
        <p:spPr>
          <a:xfrm>
            <a:off x="4212933" y="4059535"/>
            <a:ext cx="92072" cy="310992"/>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8" name="Rectangle 307">
            <a:extLst>
              <a:ext uri="{FF2B5EF4-FFF2-40B4-BE49-F238E27FC236}">
                <a16:creationId xmlns:a16="http://schemas.microsoft.com/office/drawing/2014/main" id="{5C2B16CA-701F-467A-954E-D3759AB3BAA8}"/>
              </a:ext>
            </a:extLst>
          </p:cNvPr>
          <p:cNvSpPr/>
          <p:nvPr/>
        </p:nvSpPr>
        <p:spPr>
          <a:xfrm>
            <a:off x="4305005" y="3584715"/>
            <a:ext cx="92072" cy="785811"/>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9" name="Rectangle 308">
            <a:extLst>
              <a:ext uri="{FF2B5EF4-FFF2-40B4-BE49-F238E27FC236}">
                <a16:creationId xmlns:a16="http://schemas.microsoft.com/office/drawing/2014/main" id="{FDE0B75C-17FC-47CA-9D5B-A5F91181A0F0}"/>
              </a:ext>
            </a:extLst>
          </p:cNvPr>
          <p:cNvSpPr/>
          <p:nvPr/>
        </p:nvSpPr>
        <p:spPr>
          <a:xfrm>
            <a:off x="4397077" y="4186535"/>
            <a:ext cx="92072" cy="183992"/>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0" name="Rectangle 309">
            <a:extLst>
              <a:ext uri="{FF2B5EF4-FFF2-40B4-BE49-F238E27FC236}">
                <a16:creationId xmlns:a16="http://schemas.microsoft.com/office/drawing/2014/main" id="{7E5CD3A9-FAE4-4674-BE87-BA85C00B0186}"/>
              </a:ext>
            </a:extLst>
          </p:cNvPr>
          <p:cNvSpPr/>
          <p:nvPr/>
        </p:nvSpPr>
        <p:spPr>
          <a:xfrm>
            <a:off x="4489149" y="3619797"/>
            <a:ext cx="92072" cy="750730"/>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1" name="Rectangle 310">
            <a:extLst>
              <a:ext uri="{FF2B5EF4-FFF2-40B4-BE49-F238E27FC236}">
                <a16:creationId xmlns:a16="http://schemas.microsoft.com/office/drawing/2014/main" id="{E907DF9C-8E34-4385-BB67-D3BB90585AEB}"/>
              </a:ext>
            </a:extLst>
          </p:cNvPr>
          <p:cNvSpPr/>
          <p:nvPr/>
        </p:nvSpPr>
        <p:spPr>
          <a:xfrm>
            <a:off x="4581221" y="3664247"/>
            <a:ext cx="92072" cy="706280"/>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2" name="Rectangle 311">
            <a:extLst>
              <a:ext uri="{FF2B5EF4-FFF2-40B4-BE49-F238E27FC236}">
                <a16:creationId xmlns:a16="http://schemas.microsoft.com/office/drawing/2014/main" id="{55480D33-53B6-4CDE-98C0-5B23D99464A8}"/>
              </a:ext>
            </a:extLst>
          </p:cNvPr>
          <p:cNvSpPr/>
          <p:nvPr/>
        </p:nvSpPr>
        <p:spPr>
          <a:xfrm>
            <a:off x="3014755" y="4148738"/>
            <a:ext cx="92072" cy="221828"/>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3" name="Rectangle 312">
            <a:extLst>
              <a:ext uri="{FF2B5EF4-FFF2-40B4-BE49-F238E27FC236}">
                <a16:creationId xmlns:a16="http://schemas.microsoft.com/office/drawing/2014/main" id="{B9CAD806-9DF0-4E7C-AB97-F427B4CD32CF}"/>
              </a:ext>
            </a:extLst>
          </p:cNvPr>
          <p:cNvSpPr/>
          <p:nvPr/>
        </p:nvSpPr>
        <p:spPr>
          <a:xfrm>
            <a:off x="3106827" y="3981201"/>
            <a:ext cx="92072" cy="389365"/>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4" name="Rectangle 313">
            <a:extLst>
              <a:ext uri="{FF2B5EF4-FFF2-40B4-BE49-F238E27FC236}">
                <a16:creationId xmlns:a16="http://schemas.microsoft.com/office/drawing/2014/main" id="{0C486D61-A832-4ECB-88E9-50054F87B272}"/>
              </a:ext>
            </a:extLst>
          </p:cNvPr>
          <p:cNvSpPr/>
          <p:nvPr/>
        </p:nvSpPr>
        <p:spPr>
          <a:xfrm>
            <a:off x="3198899" y="4128838"/>
            <a:ext cx="92072" cy="241727"/>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5" name="Rectangle 314">
            <a:extLst>
              <a:ext uri="{FF2B5EF4-FFF2-40B4-BE49-F238E27FC236}">
                <a16:creationId xmlns:a16="http://schemas.microsoft.com/office/drawing/2014/main" id="{624EF58E-7C4E-48FB-8C88-3200B2835B95}"/>
              </a:ext>
            </a:extLst>
          </p:cNvPr>
          <p:cNvSpPr/>
          <p:nvPr/>
        </p:nvSpPr>
        <p:spPr>
          <a:xfrm>
            <a:off x="3290971" y="3943101"/>
            <a:ext cx="92072" cy="427465"/>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6" name="Rectangle 315">
            <a:extLst>
              <a:ext uri="{FF2B5EF4-FFF2-40B4-BE49-F238E27FC236}">
                <a16:creationId xmlns:a16="http://schemas.microsoft.com/office/drawing/2014/main" id="{C6444620-2552-47D0-A131-23BC285424B7}"/>
              </a:ext>
            </a:extLst>
          </p:cNvPr>
          <p:cNvSpPr/>
          <p:nvPr/>
        </p:nvSpPr>
        <p:spPr>
          <a:xfrm>
            <a:off x="3383043" y="3773239"/>
            <a:ext cx="92072" cy="597327"/>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7" name="Rectangle 316">
            <a:extLst>
              <a:ext uri="{FF2B5EF4-FFF2-40B4-BE49-F238E27FC236}">
                <a16:creationId xmlns:a16="http://schemas.microsoft.com/office/drawing/2014/main" id="{D7168BFC-420B-4D26-97C6-30240F900D69}"/>
              </a:ext>
            </a:extLst>
          </p:cNvPr>
          <p:cNvSpPr/>
          <p:nvPr/>
        </p:nvSpPr>
        <p:spPr>
          <a:xfrm>
            <a:off x="3475115" y="3612901"/>
            <a:ext cx="92072" cy="757665"/>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8" name="Rectangle 317">
            <a:extLst>
              <a:ext uri="{FF2B5EF4-FFF2-40B4-BE49-F238E27FC236}">
                <a16:creationId xmlns:a16="http://schemas.microsoft.com/office/drawing/2014/main" id="{41D2EC7C-A189-4B62-9DE7-D9C8D3125A5B}"/>
              </a:ext>
            </a:extLst>
          </p:cNvPr>
          <p:cNvSpPr/>
          <p:nvPr/>
        </p:nvSpPr>
        <p:spPr>
          <a:xfrm>
            <a:off x="3567187" y="3855852"/>
            <a:ext cx="92072" cy="514714"/>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9" name="Rectangle 318">
            <a:extLst>
              <a:ext uri="{FF2B5EF4-FFF2-40B4-BE49-F238E27FC236}">
                <a16:creationId xmlns:a16="http://schemas.microsoft.com/office/drawing/2014/main" id="{D284DFFC-B9F2-4ADB-91BE-447F80AA315B}"/>
              </a:ext>
            </a:extLst>
          </p:cNvPr>
          <p:cNvSpPr/>
          <p:nvPr/>
        </p:nvSpPr>
        <p:spPr>
          <a:xfrm>
            <a:off x="3659259" y="3737108"/>
            <a:ext cx="92072" cy="633458"/>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0" name="Rectangle 319">
            <a:extLst>
              <a:ext uri="{FF2B5EF4-FFF2-40B4-BE49-F238E27FC236}">
                <a16:creationId xmlns:a16="http://schemas.microsoft.com/office/drawing/2014/main" id="{9E264472-99AE-4C8C-9D94-58EB4283B67B}"/>
              </a:ext>
            </a:extLst>
          </p:cNvPr>
          <p:cNvSpPr/>
          <p:nvPr/>
        </p:nvSpPr>
        <p:spPr>
          <a:xfrm>
            <a:off x="998941" y="2506084"/>
            <a:ext cx="92072" cy="649840"/>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1" name="Rectangle 320">
            <a:extLst>
              <a:ext uri="{FF2B5EF4-FFF2-40B4-BE49-F238E27FC236}">
                <a16:creationId xmlns:a16="http://schemas.microsoft.com/office/drawing/2014/main" id="{43AD3710-CF3E-409F-ACEF-EBEA80D8D2CE}"/>
              </a:ext>
            </a:extLst>
          </p:cNvPr>
          <p:cNvSpPr/>
          <p:nvPr/>
        </p:nvSpPr>
        <p:spPr>
          <a:xfrm>
            <a:off x="1091013" y="2654432"/>
            <a:ext cx="92072" cy="501492"/>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2" name="Rectangle 321">
            <a:extLst>
              <a:ext uri="{FF2B5EF4-FFF2-40B4-BE49-F238E27FC236}">
                <a16:creationId xmlns:a16="http://schemas.microsoft.com/office/drawing/2014/main" id="{7C5DDFFC-0DF1-45D2-BF22-ABD1AC2DEFF0}"/>
              </a:ext>
            </a:extLst>
          </p:cNvPr>
          <p:cNvSpPr/>
          <p:nvPr/>
        </p:nvSpPr>
        <p:spPr>
          <a:xfrm>
            <a:off x="1183085" y="3038606"/>
            <a:ext cx="92072" cy="117317"/>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3" name="Rectangle 322">
            <a:extLst>
              <a:ext uri="{FF2B5EF4-FFF2-40B4-BE49-F238E27FC236}">
                <a16:creationId xmlns:a16="http://schemas.microsoft.com/office/drawing/2014/main" id="{CAFD43FC-A938-42D5-9A92-D0C2C4FDFCE5}"/>
              </a:ext>
            </a:extLst>
          </p:cNvPr>
          <p:cNvSpPr/>
          <p:nvPr/>
        </p:nvSpPr>
        <p:spPr>
          <a:xfrm>
            <a:off x="1275157" y="2938844"/>
            <a:ext cx="92072" cy="217080"/>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4" name="Rectangle 323">
            <a:extLst>
              <a:ext uri="{FF2B5EF4-FFF2-40B4-BE49-F238E27FC236}">
                <a16:creationId xmlns:a16="http://schemas.microsoft.com/office/drawing/2014/main" id="{7AFDEFF3-DFBF-4190-AC10-6D6849F8EC1F}"/>
              </a:ext>
            </a:extLst>
          </p:cNvPr>
          <p:cNvSpPr/>
          <p:nvPr/>
        </p:nvSpPr>
        <p:spPr>
          <a:xfrm>
            <a:off x="1914482" y="2462344"/>
            <a:ext cx="92072" cy="693580"/>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5" name="Rectangle 324">
            <a:extLst>
              <a:ext uri="{FF2B5EF4-FFF2-40B4-BE49-F238E27FC236}">
                <a16:creationId xmlns:a16="http://schemas.microsoft.com/office/drawing/2014/main" id="{756706B4-9184-44AA-B8FC-27D2F44F4BD4}"/>
              </a:ext>
            </a:extLst>
          </p:cNvPr>
          <p:cNvSpPr/>
          <p:nvPr/>
        </p:nvSpPr>
        <p:spPr>
          <a:xfrm>
            <a:off x="2006554" y="2405194"/>
            <a:ext cx="92072" cy="750730"/>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6" name="Rectangle 325">
            <a:extLst>
              <a:ext uri="{FF2B5EF4-FFF2-40B4-BE49-F238E27FC236}">
                <a16:creationId xmlns:a16="http://schemas.microsoft.com/office/drawing/2014/main" id="{7B6F1A82-7C3D-46A4-9504-B1AA19E28604}"/>
              </a:ext>
            </a:extLst>
          </p:cNvPr>
          <p:cNvSpPr/>
          <p:nvPr/>
        </p:nvSpPr>
        <p:spPr>
          <a:xfrm>
            <a:off x="2098626" y="2702057"/>
            <a:ext cx="92072" cy="453867"/>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7" name="Rectangle 326">
            <a:extLst>
              <a:ext uri="{FF2B5EF4-FFF2-40B4-BE49-F238E27FC236}">
                <a16:creationId xmlns:a16="http://schemas.microsoft.com/office/drawing/2014/main" id="{EC14138B-AEA5-4680-82A8-39A16F873298}"/>
              </a:ext>
            </a:extLst>
          </p:cNvPr>
          <p:cNvSpPr/>
          <p:nvPr/>
        </p:nvSpPr>
        <p:spPr>
          <a:xfrm>
            <a:off x="2190698" y="2632704"/>
            <a:ext cx="92072" cy="523220"/>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8" name="Rectangle 327">
            <a:extLst>
              <a:ext uri="{FF2B5EF4-FFF2-40B4-BE49-F238E27FC236}">
                <a16:creationId xmlns:a16="http://schemas.microsoft.com/office/drawing/2014/main" id="{D1E6680D-0A0E-4F3F-BA77-CDC99D8EDB6C}"/>
              </a:ext>
            </a:extLst>
          </p:cNvPr>
          <p:cNvSpPr/>
          <p:nvPr/>
        </p:nvSpPr>
        <p:spPr>
          <a:xfrm>
            <a:off x="2282770" y="2559182"/>
            <a:ext cx="92072" cy="596742"/>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9" name="Rectangle 328">
            <a:extLst>
              <a:ext uri="{FF2B5EF4-FFF2-40B4-BE49-F238E27FC236}">
                <a16:creationId xmlns:a16="http://schemas.microsoft.com/office/drawing/2014/main" id="{CDD22E22-1307-4E28-9CD5-89EFAC6C3C21}"/>
              </a:ext>
            </a:extLst>
          </p:cNvPr>
          <p:cNvSpPr/>
          <p:nvPr/>
        </p:nvSpPr>
        <p:spPr>
          <a:xfrm>
            <a:off x="2374842" y="2506084"/>
            <a:ext cx="92072" cy="649840"/>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0" name="Rectangle 329">
            <a:extLst>
              <a:ext uri="{FF2B5EF4-FFF2-40B4-BE49-F238E27FC236}">
                <a16:creationId xmlns:a16="http://schemas.microsoft.com/office/drawing/2014/main" id="{19A5D4C0-55E0-4302-949C-C616B9C0EE6B}"/>
              </a:ext>
            </a:extLst>
          </p:cNvPr>
          <p:cNvSpPr/>
          <p:nvPr/>
        </p:nvSpPr>
        <p:spPr>
          <a:xfrm>
            <a:off x="2463818" y="2702057"/>
            <a:ext cx="92072" cy="453867"/>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1" name="Rectangle 330">
            <a:extLst>
              <a:ext uri="{FF2B5EF4-FFF2-40B4-BE49-F238E27FC236}">
                <a16:creationId xmlns:a16="http://schemas.microsoft.com/office/drawing/2014/main" id="{DC0599B2-FBC5-468C-B78D-841E0EA2CC3C}"/>
              </a:ext>
            </a:extLst>
          </p:cNvPr>
          <p:cNvSpPr/>
          <p:nvPr/>
        </p:nvSpPr>
        <p:spPr>
          <a:xfrm>
            <a:off x="2555890" y="2590932"/>
            <a:ext cx="92072" cy="564992"/>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2" name="Rectangle 331">
            <a:extLst>
              <a:ext uri="{FF2B5EF4-FFF2-40B4-BE49-F238E27FC236}">
                <a16:creationId xmlns:a16="http://schemas.microsoft.com/office/drawing/2014/main" id="{47360D08-6D1B-40D7-A730-C52D82083B10}"/>
              </a:ext>
            </a:extLst>
          </p:cNvPr>
          <p:cNvSpPr/>
          <p:nvPr/>
        </p:nvSpPr>
        <p:spPr>
          <a:xfrm>
            <a:off x="2647962" y="2405194"/>
            <a:ext cx="92072" cy="750730"/>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3" name="Rectangle 332">
            <a:extLst>
              <a:ext uri="{FF2B5EF4-FFF2-40B4-BE49-F238E27FC236}">
                <a16:creationId xmlns:a16="http://schemas.microsoft.com/office/drawing/2014/main" id="{B522D0B3-E775-4421-B4A1-5805D3A5B715}"/>
              </a:ext>
            </a:extLst>
          </p:cNvPr>
          <p:cNvSpPr/>
          <p:nvPr/>
        </p:nvSpPr>
        <p:spPr>
          <a:xfrm>
            <a:off x="2740034" y="2914782"/>
            <a:ext cx="92072" cy="241142"/>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4" name="Rectangle 333">
            <a:extLst>
              <a:ext uri="{FF2B5EF4-FFF2-40B4-BE49-F238E27FC236}">
                <a16:creationId xmlns:a16="http://schemas.microsoft.com/office/drawing/2014/main" id="{33D9C70F-A322-47B0-8EEF-7A5ED451A074}"/>
              </a:ext>
            </a:extLst>
          </p:cNvPr>
          <p:cNvSpPr/>
          <p:nvPr/>
        </p:nvSpPr>
        <p:spPr>
          <a:xfrm>
            <a:off x="2832106" y="2889526"/>
            <a:ext cx="92072" cy="266398"/>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5" name="Rectangle 334">
            <a:extLst>
              <a:ext uri="{FF2B5EF4-FFF2-40B4-BE49-F238E27FC236}">
                <a16:creationId xmlns:a16="http://schemas.microsoft.com/office/drawing/2014/main" id="{DE98A4AC-7F4D-4965-A15F-591209C7C9F7}"/>
              </a:ext>
            </a:extLst>
          </p:cNvPr>
          <p:cNvSpPr/>
          <p:nvPr/>
        </p:nvSpPr>
        <p:spPr>
          <a:xfrm>
            <a:off x="2924178" y="2767144"/>
            <a:ext cx="92072" cy="388780"/>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6" name="Rectangle 335">
            <a:extLst>
              <a:ext uri="{FF2B5EF4-FFF2-40B4-BE49-F238E27FC236}">
                <a16:creationId xmlns:a16="http://schemas.microsoft.com/office/drawing/2014/main" id="{AD49B57A-7A86-4D60-A458-BD56097ABF21}"/>
              </a:ext>
            </a:extLst>
          </p:cNvPr>
          <p:cNvSpPr/>
          <p:nvPr/>
        </p:nvSpPr>
        <p:spPr>
          <a:xfrm>
            <a:off x="3016250" y="2241524"/>
            <a:ext cx="92072" cy="914400"/>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7" name="Rectangle 336">
            <a:extLst>
              <a:ext uri="{FF2B5EF4-FFF2-40B4-BE49-F238E27FC236}">
                <a16:creationId xmlns:a16="http://schemas.microsoft.com/office/drawing/2014/main" id="{0780B1B7-BCAA-4725-AA4D-3448DEA61345}"/>
              </a:ext>
            </a:extLst>
          </p:cNvPr>
          <p:cNvSpPr/>
          <p:nvPr/>
        </p:nvSpPr>
        <p:spPr>
          <a:xfrm>
            <a:off x="3108322" y="2671894"/>
            <a:ext cx="92072" cy="484030"/>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8" name="Rectangle 337">
            <a:extLst>
              <a:ext uri="{FF2B5EF4-FFF2-40B4-BE49-F238E27FC236}">
                <a16:creationId xmlns:a16="http://schemas.microsoft.com/office/drawing/2014/main" id="{8ED532E1-4004-4A70-B55B-863D2457DB7A}"/>
              </a:ext>
            </a:extLst>
          </p:cNvPr>
          <p:cNvSpPr/>
          <p:nvPr/>
        </p:nvSpPr>
        <p:spPr>
          <a:xfrm>
            <a:off x="3200394" y="2543307"/>
            <a:ext cx="92072" cy="612617"/>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9" name="Rectangle 338">
            <a:extLst>
              <a:ext uri="{FF2B5EF4-FFF2-40B4-BE49-F238E27FC236}">
                <a16:creationId xmlns:a16="http://schemas.microsoft.com/office/drawing/2014/main" id="{406FFE70-2429-47FF-935F-EC831FA97605}"/>
              </a:ext>
            </a:extLst>
          </p:cNvPr>
          <p:cNvSpPr/>
          <p:nvPr/>
        </p:nvSpPr>
        <p:spPr>
          <a:xfrm>
            <a:off x="3292466" y="2405194"/>
            <a:ext cx="92072" cy="750730"/>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0" name="Rectangle 339">
            <a:extLst>
              <a:ext uri="{FF2B5EF4-FFF2-40B4-BE49-F238E27FC236}">
                <a16:creationId xmlns:a16="http://schemas.microsoft.com/office/drawing/2014/main" id="{C6D3B16E-FC6A-4E5C-93D6-B87F901D1C88}"/>
              </a:ext>
            </a:extLst>
          </p:cNvPr>
          <p:cNvSpPr/>
          <p:nvPr/>
        </p:nvSpPr>
        <p:spPr>
          <a:xfrm>
            <a:off x="3384538" y="2349632"/>
            <a:ext cx="92072" cy="806292"/>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1" name="Rectangle 340">
            <a:extLst>
              <a:ext uri="{FF2B5EF4-FFF2-40B4-BE49-F238E27FC236}">
                <a16:creationId xmlns:a16="http://schemas.microsoft.com/office/drawing/2014/main" id="{6297ED9D-80D0-42EA-A3EA-9AB7A367887F}"/>
              </a:ext>
            </a:extLst>
          </p:cNvPr>
          <p:cNvSpPr/>
          <p:nvPr/>
        </p:nvSpPr>
        <p:spPr>
          <a:xfrm>
            <a:off x="1359173" y="2644054"/>
            <a:ext cx="92072" cy="514714"/>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2" name="Rectangle 341">
            <a:extLst>
              <a:ext uri="{FF2B5EF4-FFF2-40B4-BE49-F238E27FC236}">
                <a16:creationId xmlns:a16="http://schemas.microsoft.com/office/drawing/2014/main" id="{235E5805-7BB7-4155-9DD8-7C0172411616}"/>
              </a:ext>
            </a:extLst>
          </p:cNvPr>
          <p:cNvSpPr/>
          <p:nvPr/>
        </p:nvSpPr>
        <p:spPr>
          <a:xfrm>
            <a:off x="1451245" y="2525310"/>
            <a:ext cx="92072" cy="633458"/>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3" name="Rectangle 342">
            <a:extLst>
              <a:ext uri="{FF2B5EF4-FFF2-40B4-BE49-F238E27FC236}">
                <a16:creationId xmlns:a16="http://schemas.microsoft.com/office/drawing/2014/main" id="{C3868E7F-85D0-427C-9A52-746CB49B0F7E}"/>
              </a:ext>
            </a:extLst>
          </p:cNvPr>
          <p:cNvSpPr/>
          <p:nvPr/>
        </p:nvSpPr>
        <p:spPr>
          <a:xfrm>
            <a:off x="1543317" y="2451903"/>
            <a:ext cx="92072" cy="706865"/>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4" name="Rectangle 343">
            <a:extLst>
              <a:ext uri="{FF2B5EF4-FFF2-40B4-BE49-F238E27FC236}">
                <a16:creationId xmlns:a16="http://schemas.microsoft.com/office/drawing/2014/main" id="{D3D97B7F-F6C4-461C-9197-3176822981D2}"/>
              </a:ext>
            </a:extLst>
          </p:cNvPr>
          <p:cNvSpPr/>
          <p:nvPr/>
        </p:nvSpPr>
        <p:spPr>
          <a:xfrm>
            <a:off x="1636478" y="2451903"/>
            <a:ext cx="92072" cy="706280"/>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5" name="Rectangle 344">
            <a:extLst>
              <a:ext uri="{FF2B5EF4-FFF2-40B4-BE49-F238E27FC236}">
                <a16:creationId xmlns:a16="http://schemas.microsoft.com/office/drawing/2014/main" id="{446CAD5B-D569-40F2-AFAE-CA1BF241B3BD}"/>
              </a:ext>
            </a:extLst>
          </p:cNvPr>
          <p:cNvSpPr/>
          <p:nvPr/>
        </p:nvSpPr>
        <p:spPr>
          <a:xfrm>
            <a:off x="1728550" y="2431266"/>
            <a:ext cx="92072" cy="726917"/>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6" name="Rectangle 345">
            <a:extLst>
              <a:ext uri="{FF2B5EF4-FFF2-40B4-BE49-F238E27FC236}">
                <a16:creationId xmlns:a16="http://schemas.microsoft.com/office/drawing/2014/main" id="{2459F172-46C7-42F6-94A4-7590A1246CA7}"/>
              </a:ext>
            </a:extLst>
          </p:cNvPr>
          <p:cNvSpPr/>
          <p:nvPr/>
        </p:nvSpPr>
        <p:spPr>
          <a:xfrm>
            <a:off x="1820622" y="3040865"/>
            <a:ext cx="92072" cy="117318"/>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7" name="Rectangle 346">
            <a:extLst>
              <a:ext uri="{FF2B5EF4-FFF2-40B4-BE49-F238E27FC236}">
                <a16:creationId xmlns:a16="http://schemas.microsoft.com/office/drawing/2014/main" id="{EBC0234C-33EC-4F60-B589-563FD1F480D6}"/>
              </a:ext>
            </a:extLst>
          </p:cNvPr>
          <p:cNvSpPr/>
          <p:nvPr/>
        </p:nvSpPr>
        <p:spPr>
          <a:xfrm>
            <a:off x="3474591" y="3038606"/>
            <a:ext cx="92072" cy="117318"/>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8" name="Rectangle 347">
            <a:extLst>
              <a:ext uri="{FF2B5EF4-FFF2-40B4-BE49-F238E27FC236}">
                <a16:creationId xmlns:a16="http://schemas.microsoft.com/office/drawing/2014/main" id="{0E46CB61-FA0B-4F1A-A48E-9A4A6C7CB315}"/>
              </a:ext>
            </a:extLst>
          </p:cNvPr>
          <p:cNvSpPr/>
          <p:nvPr/>
        </p:nvSpPr>
        <p:spPr>
          <a:xfrm>
            <a:off x="3566663" y="2780404"/>
            <a:ext cx="92072" cy="375520"/>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9" name="Rectangle 348">
            <a:extLst>
              <a:ext uri="{FF2B5EF4-FFF2-40B4-BE49-F238E27FC236}">
                <a16:creationId xmlns:a16="http://schemas.microsoft.com/office/drawing/2014/main" id="{39B936B9-B9B0-4CBC-B3E2-0C42C4583BE1}"/>
              </a:ext>
            </a:extLst>
          </p:cNvPr>
          <p:cNvSpPr/>
          <p:nvPr/>
        </p:nvSpPr>
        <p:spPr>
          <a:xfrm>
            <a:off x="3658735" y="2938844"/>
            <a:ext cx="92072" cy="217080"/>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0" name="Rectangle 349">
            <a:extLst>
              <a:ext uri="{FF2B5EF4-FFF2-40B4-BE49-F238E27FC236}">
                <a16:creationId xmlns:a16="http://schemas.microsoft.com/office/drawing/2014/main" id="{C99D6A03-5392-4027-A554-DF5717D2F9AD}"/>
              </a:ext>
            </a:extLst>
          </p:cNvPr>
          <p:cNvSpPr/>
          <p:nvPr/>
        </p:nvSpPr>
        <p:spPr>
          <a:xfrm>
            <a:off x="3750807" y="2729044"/>
            <a:ext cx="92072" cy="426880"/>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1" name="Rectangle 350">
            <a:extLst>
              <a:ext uri="{FF2B5EF4-FFF2-40B4-BE49-F238E27FC236}">
                <a16:creationId xmlns:a16="http://schemas.microsoft.com/office/drawing/2014/main" id="{1691789F-9DAB-4FC3-AA25-47F64E2F2908}"/>
              </a:ext>
            </a:extLst>
          </p:cNvPr>
          <p:cNvSpPr/>
          <p:nvPr/>
        </p:nvSpPr>
        <p:spPr>
          <a:xfrm>
            <a:off x="3842879" y="2506084"/>
            <a:ext cx="92072" cy="649840"/>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2" name="Rectangle 351">
            <a:extLst>
              <a:ext uri="{FF2B5EF4-FFF2-40B4-BE49-F238E27FC236}">
                <a16:creationId xmlns:a16="http://schemas.microsoft.com/office/drawing/2014/main" id="{023FBF27-150B-4CF3-A108-AB6FE8A7A81C}"/>
              </a:ext>
            </a:extLst>
          </p:cNvPr>
          <p:cNvSpPr/>
          <p:nvPr/>
        </p:nvSpPr>
        <p:spPr>
          <a:xfrm>
            <a:off x="3934951" y="2654432"/>
            <a:ext cx="92072" cy="501492"/>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3" name="Rectangle 352">
            <a:extLst>
              <a:ext uri="{FF2B5EF4-FFF2-40B4-BE49-F238E27FC236}">
                <a16:creationId xmlns:a16="http://schemas.microsoft.com/office/drawing/2014/main" id="{8E3D17BF-C4B0-4FCF-BFF2-22450EFACE29}"/>
              </a:ext>
            </a:extLst>
          </p:cNvPr>
          <p:cNvSpPr/>
          <p:nvPr/>
        </p:nvSpPr>
        <p:spPr>
          <a:xfrm>
            <a:off x="4027023" y="3038606"/>
            <a:ext cx="92072" cy="117317"/>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4" name="Rectangle 353">
            <a:extLst>
              <a:ext uri="{FF2B5EF4-FFF2-40B4-BE49-F238E27FC236}">
                <a16:creationId xmlns:a16="http://schemas.microsoft.com/office/drawing/2014/main" id="{BBD87E28-4D47-48B7-B349-A06898728181}"/>
              </a:ext>
            </a:extLst>
          </p:cNvPr>
          <p:cNvSpPr/>
          <p:nvPr/>
        </p:nvSpPr>
        <p:spPr>
          <a:xfrm>
            <a:off x="4119095" y="2938844"/>
            <a:ext cx="92072" cy="217080"/>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5" name="Rectangle 354">
            <a:extLst>
              <a:ext uri="{FF2B5EF4-FFF2-40B4-BE49-F238E27FC236}">
                <a16:creationId xmlns:a16="http://schemas.microsoft.com/office/drawing/2014/main" id="{DB80112C-FE6A-4CC4-9008-CE4AC8AE873C}"/>
              </a:ext>
            </a:extLst>
          </p:cNvPr>
          <p:cNvSpPr/>
          <p:nvPr/>
        </p:nvSpPr>
        <p:spPr>
          <a:xfrm>
            <a:off x="4211167" y="2462344"/>
            <a:ext cx="92072" cy="693580"/>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6" name="Rectangle 355">
            <a:extLst>
              <a:ext uri="{FF2B5EF4-FFF2-40B4-BE49-F238E27FC236}">
                <a16:creationId xmlns:a16="http://schemas.microsoft.com/office/drawing/2014/main" id="{2B5345CB-BAEF-4761-B458-7D1062AA068D}"/>
              </a:ext>
            </a:extLst>
          </p:cNvPr>
          <p:cNvSpPr/>
          <p:nvPr/>
        </p:nvSpPr>
        <p:spPr>
          <a:xfrm>
            <a:off x="4303239" y="2405194"/>
            <a:ext cx="92072" cy="750730"/>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7" name="Rectangle 356">
            <a:extLst>
              <a:ext uri="{FF2B5EF4-FFF2-40B4-BE49-F238E27FC236}">
                <a16:creationId xmlns:a16="http://schemas.microsoft.com/office/drawing/2014/main" id="{5F4AA7C5-24C0-498C-BD4A-5EABC94D910A}"/>
              </a:ext>
            </a:extLst>
          </p:cNvPr>
          <p:cNvSpPr/>
          <p:nvPr/>
        </p:nvSpPr>
        <p:spPr>
          <a:xfrm>
            <a:off x="4395311" y="2702057"/>
            <a:ext cx="92072" cy="453867"/>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8" name="Rectangle 357">
            <a:extLst>
              <a:ext uri="{FF2B5EF4-FFF2-40B4-BE49-F238E27FC236}">
                <a16:creationId xmlns:a16="http://schemas.microsoft.com/office/drawing/2014/main" id="{09F74362-9636-4F8B-A85E-0A909709B633}"/>
              </a:ext>
            </a:extLst>
          </p:cNvPr>
          <p:cNvSpPr/>
          <p:nvPr/>
        </p:nvSpPr>
        <p:spPr>
          <a:xfrm>
            <a:off x="4487383" y="2632704"/>
            <a:ext cx="92072" cy="523220"/>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9" name="Rectangle 358">
            <a:extLst>
              <a:ext uri="{FF2B5EF4-FFF2-40B4-BE49-F238E27FC236}">
                <a16:creationId xmlns:a16="http://schemas.microsoft.com/office/drawing/2014/main" id="{54D69AFE-C85F-4BC3-AA40-EC1AB59421B8}"/>
              </a:ext>
            </a:extLst>
          </p:cNvPr>
          <p:cNvSpPr/>
          <p:nvPr/>
        </p:nvSpPr>
        <p:spPr>
          <a:xfrm>
            <a:off x="4579455" y="2559182"/>
            <a:ext cx="92072" cy="596742"/>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1" name="Rectangle 360">
            <a:extLst>
              <a:ext uri="{FF2B5EF4-FFF2-40B4-BE49-F238E27FC236}">
                <a16:creationId xmlns:a16="http://schemas.microsoft.com/office/drawing/2014/main" id="{613D889B-D3C6-419B-A5E9-E5FDBA76E307}"/>
              </a:ext>
            </a:extLst>
          </p:cNvPr>
          <p:cNvSpPr/>
          <p:nvPr/>
        </p:nvSpPr>
        <p:spPr>
          <a:xfrm>
            <a:off x="5378352" y="4365575"/>
            <a:ext cx="92072" cy="649840"/>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2" name="Rectangle 361">
            <a:extLst>
              <a:ext uri="{FF2B5EF4-FFF2-40B4-BE49-F238E27FC236}">
                <a16:creationId xmlns:a16="http://schemas.microsoft.com/office/drawing/2014/main" id="{7C4B9966-F026-4556-9CB3-A1C3773D9D27}"/>
              </a:ext>
            </a:extLst>
          </p:cNvPr>
          <p:cNvSpPr/>
          <p:nvPr/>
        </p:nvSpPr>
        <p:spPr>
          <a:xfrm>
            <a:off x="5470424" y="4513923"/>
            <a:ext cx="92072" cy="501492"/>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3" name="Rectangle 362">
            <a:extLst>
              <a:ext uri="{FF2B5EF4-FFF2-40B4-BE49-F238E27FC236}">
                <a16:creationId xmlns:a16="http://schemas.microsoft.com/office/drawing/2014/main" id="{7DC248F7-C915-410B-8488-FEAA772071E0}"/>
              </a:ext>
            </a:extLst>
          </p:cNvPr>
          <p:cNvSpPr/>
          <p:nvPr/>
        </p:nvSpPr>
        <p:spPr>
          <a:xfrm>
            <a:off x="5562496" y="4898097"/>
            <a:ext cx="92072" cy="117317"/>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4" name="Rectangle 363">
            <a:extLst>
              <a:ext uri="{FF2B5EF4-FFF2-40B4-BE49-F238E27FC236}">
                <a16:creationId xmlns:a16="http://schemas.microsoft.com/office/drawing/2014/main" id="{DE87015C-E928-41DF-B513-C6CF96191C5A}"/>
              </a:ext>
            </a:extLst>
          </p:cNvPr>
          <p:cNvSpPr/>
          <p:nvPr/>
        </p:nvSpPr>
        <p:spPr>
          <a:xfrm>
            <a:off x="5654568" y="4798335"/>
            <a:ext cx="92072" cy="217080"/>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5" name="Rectangle 364">
            <a:extLst>
              <a:ext uri="{FF2B5EF4-FFF2-40B4-BE49-F238E27FC236}">
                <a16:creationId xmlns:a16="http://schemas.microsoft.com/office/drawing/2014/main" id="{6B1F86F2-BCF4-4736-B69E-18F7DFFD935F}"/>
              </a:ext>
            </a:extLst>
          </p:cNvPr>
          <p:cNvSpPr/>
          <p:nvPr/>
        </p:nvSpPr>
        <p:spPr>
          <a:xfrm>
            <a:off x="6495393" y="4321834"/>
            <a:ext cx="92072" cy="693580"/>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6" name="Rectangle 365">
            <a:extLst>
              <a:ext uri="{FF2B5EF4-FFF2-40B4-BE49-F238E27FC236}">
                <a16:creationId xmlns:a16="http://schemas.microsoft.com/office/drawing/2014/main" id="{AED0469B-B893-42A8-B616-D529247C0BD8}"/>
              </a:ext>
            </a:extLst>
          </p:cNvPr>
          <p:cNvSpPr/>
          <p:nvPr/>
        </p:nvSpPr>
        <p:spPr>
          <a:xfrm>
            <a:off x="6587465" y="4264684"/>
            <a:ext cx="92072" cy="750730"/>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7" name="Rectangle 366">
            <a:extLst>
              <a:ext uri="{FF2B5EF4-FFF2-40B4-BE49-F238E27FC236}">
                <a16:creationId xmlns:a16="http://schemas.microsoft.com/office/drawing/2014/main" id="{3C7FDD76-FDE8-40D2-9195-E00E80957B8C}"/>
              </a:ext>
            </a:extLst>
          </p:cNvPr>
          <p:cNvSpPr/>
          <p:nvPr/>
        </p:nvSpPr>
        <p:spPr>
          <a:xfrm>
            <a:off x="6679537" y="4561547"/>
            <a:ext cx="92072" cy="453867"/>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8" name="Rectangle 367">
            <a:extLst>
              <a:ext uri="{FF2B5EF4-FFF2-40B4-BE49-F238E27FC236}">
                <a16:creationId xmlns:a16="http://schemas.microsoft.com/office/drawing/2014/main" id="{5BD54CC1-B10E-4735-BC03-CEC9CF6D3FDE}"/>
              </a:ext>
            </a:extLst>
          </p:cNvPr>
          <p:cNvSpPr/>
          <p:nvPr/>
        </p:nvSpPr>
        <p:spPr>
          <a:xfrm>
            <a:off x="6771609" y="4492194"/>
            <a:ext cx="92072" cy="523220"/>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9" name="Rectangle 368">
            <a:extLst>
              <a:ext uri="{FF2B5EF4-FFF2-40B4-BE49-F238E27FC236}">
                <a16:creationId xmlns:a16="http://schemas.microsoft.com/office/drawing/2014/main" id="{37998D62-2417-4876-8946-889441DA63BB}"/>
              </a:ext>
            </a:extLst>
          </p:cNvPr>
          <p:cNvSpPr/>
          <p:nvPr/>
        </p:nvSpPr>
        <p:spPr>
          <a:xfrm>
            <a:off x="6863681" y="4418672"/>
            <a:ext cx="92072" cy="596742"/>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0" name="Rectangle 369">
            <a:extLst>
              <a:ext uri="{FF2B5EF4-FFF2-40B4-BE49-F238E27FC236}">
                <a16:creationId xmlns:a16="http://schemas.microsoft.com/office/drawing/2014/main" id="{ED21AA11-79BC-4395-B838-E571CD574DAA}"/>
              </a:ext>
            </a:extLst>
          </p:cNvPr>
          <p:cNvSpPr/>
          <p:nvPr/>
        </p:nvSpPr>
        <p:spPr>
          <a:xfrm>
            <a:off x="6955753" y="4365574"/>
            <a:ext cx="92072" cy="649840"/>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1" name="Rectangle 370">
            <a:extLst>
              <a:ext uri="{FF2B5EF4-FFF2-40B4-BE49-F238E27FC236}">
                <a16:creationId xmlns:a16="http://schemas.microsoft.com/office/drawing/2014/main" id="{9593D743-B326-43C0-8F8F-13BB903B423F}"/>
              </a:ext>
            </a:extLst>
          </p:cNvPr>
          <p:cNvSpPr/>
          <p:nvPr/>
        </p:nvSpPr>
        <p:spPr>
          <a:xfrm>
            <a:off x="7044729" y="4561547"/>
            <a:ext cx="92072" cy="453867"/>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2" name="Rectangle 371">
            <a:extLst>
              <a:ext uri="{FF2B5EF4-FFF2-40B4-BE49-F238E27FC236}">
                <a16:creationId xmlns:a16="http://schemas.microsoft.com/office/drawing/2014/main" id="{02C50A82-D695-4441-89F5-2AA3FAB388AA}"/>
              </a:ext>
            </a:extLst>
          </p:cNvPr>
          <p:cNvSpPr/>
          <p:nvPr/>
        </p:nvSpPr>
        <p:spPr>
          <a:xfrm>
            <a:off x="7136801" y="4450422"/>
            <a:ext cx="92072" cy="564992"/>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3" name="Rectangle 372">
            <a:extLst>
              <a:ext uri="{FF2B5EF4-FFF2-40B4-BE49-F238E27FC236}">
                <a16:creationId xmlns:a16="http://schemas.microsoft.com/office/drawing/2014/main" id="{0E9EDAB1-7BF8-4B96-A649-49B208248D3D}"/>
              </a:ext>
            </a:extLst>
          </p:cNvPr>
          <p:cNvSpPr/>
          <p:nvPr/>
        </p:nvSpPr>
        <p:spPr>
          <a:xfrm>
            <a:off x="7228873" y="4264684"/>
            <a:ext cx="92072" cy="750730"/>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4" name="Rectangle 373">
            <a:extLst>
              <a:ext uri="{FF2B5EF4-FFF2-40B4-BE49-F238E27FC236}">
                <a16:creationId xmlns:a16="http://schemas.microsoft.com/office/drawing/2014/main" id="{0D3FBD50-D806-4534-AB3C-C4C5F046B5E2}"/>
              </a:ext>
            </a:extLst>
          </p:cNvPr>
          <p:cNvSpPr/>
          <p:nvPr/>
        </p:nvSpPr>
        <p:spPr>
          <a:xfrm>
            <a:off x="7320945" y="4774272"/>
            <a:ext cx="92072" cy="241142"/>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5" name="Rectangle 374">
            <a:extLst>
              <a:ext uri="{FF2B5EF4-FFF2-40B4-BE49-F238E27FC236}">
                <a16:creationId xmlns:a16="http://schemas.microsoft.com/office/drawing/2014/main" id="{9DCC817A-2401-44EC-AF0E-CD03C7CB4AE4}"/>
              </a:ext>
            </a:extLst>
          </p:cNvPr>
          <p:cNvSpPr/>
          <p:nvPr/>
        </p:nvSpPr>
        <p:spPr>
          <a:xfrm>
            <a:off x="7703729" y="4754103"/>
            <a:ext cx="92072" cy="266398"/>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6" name="Rectangle 375">
            <a:extLst>
              <a:ext uri="{FF2B5EF4-FFF2-40B4-BE49-F238E27FC236}">
                <a16:creationId xmlns:a16="http://schemas.microsoft.com/office/drawing/2014/main" id="{F5CAE354-6301-42E3-B4A7-5AE66AD5D0AA}"/>
              </a:ext>
            </a:extLst>
          </p:cNvPr>
          <p:cNvSpPr/>
          <p:nvPr/>
        </p:nvSpPr>
        <p:spPr>
          <a:xfrm>
            <a:off x="7795801" y="4631721"/>
            <a:ext cx="92072" cy="388780"/>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7" name="Rectangle 376">
            <a:extLst>
              <a:ext uri="{FF2B5EF4-FFF2-40B4-BE49-F238E27FC236}">
                <a16:creationId xmlns:a16="http://schemas.microsoft.com/office/drawing/2014/main" id="{A5D4B438-3D68-439B-ACA1-2688E39CA00D}"/>
              </a:ext>
            </a:extLst>
          </p:cNvPr>
          <p:cNvSpPr/>
          <p:nvPr/>
        </p:nvSpPr>
        <p:spPr>
          <a:xfrm>
            <a:off x="7887873" y="4106101"/>
            <a:ext cx="92072" cy="914400"/>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8" name="Rectangle 377">
            <a:extLst>
              <a:ext uri="{FF2B5EF4-FFF2-40B4-BE49-F238E27FC236}">
                <a16:creationId xmlns:a16="http://schemas.microsoft.com/office/drawing/2014/main" id="{396BB8A4-933C-42C1-9D79-E6246E1335C8}"/>
              </a:ext>
            </a:extLst>
          </p:cNvPr>
          <p:cNvSpPr/>
          <p:nvPr/>
        </p:nvSpPr>
        <p:spPr>
          <a:xfrm>
            <a:off x="7979945" y="4536471"/>
            <a:ext cx="92072" cy="484030"/>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9" name="Rectangle 378">
            <a:extLst>
              <a:ext uri="{FF2B5EF4-FFF2-40B4-BE49-F238E27FC236}">
                <a16:creationId xmlns:a16="http://schemas.microsoft.com/office/drawing/2014/main" id="{7438AAD6-4F62-4EB5-A5EE-B5A2ACCD71DA}"/>
              </a:ext>
            </a:extLst>
          </p:cNvPr>
          <p:cNvSpPr/>
          <p:nvPr/>
        </p:nvSpPr>
        <p:spPr>
          <a:xfrm>
            <a:off x="8072017" y="4407884"/>
            <a:ext cx="92072" cy="612617"/>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0" name="Rectangle 379">
            <a:extLst>
              <a:ext uri="{FF2B5EF4-FFF2-40B4-BE49-F238E27FC236}">
                <a16:creationId xmlns:a16="http://schemas.microsoft.com/office/drawing/2014/main" id="{107BC871-5F76-49A1-A5D6-E9EEB94E0543}"/>
              </a:ext>
            </a:extLst>
          </p:cNvPr>
          <p:cNvSpPr/>
          <p:nvPr/>
        </p:nvSpPr>
        <p:spPr>
          <a:xfrm>
            <a:off x="8164089" y="4269771"/>
            <a:ext cx="92072" cy="750730"/>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1" name="Rectangle 380">
            <a:extLst>
              <a:ext uri="{FF2B5EF4-FFF2-40B4-BE49-F238E27FC236}">
                <a16:creationId xmlns:a16="http://schemas.microsoft.com/office/drawing/2014/main" id="{3FD5BFF9-0364-43DA-A61D-61F2BFAAB8DB}"/>
              </a:ext>
            </a:extLst>
          </p:cNvPr>
          <p:cNvSpPr/>
          <p:nvPr/>
        </p:nvSpPr>
        <p:spPr>
          <a:xfrm>
            <a:off x="8256161" y="4214209"/>
            <a:ext cx="92072" cy="806292"/>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2" name="Rectangle 381">
            <a:extLst>
              <a:ext uri="{FF2B5EF4-FFF2-40B4-BE49-F238E27FC236}">
                <a16:creationId xmlns:a16="http://schemas.microsoft.com/office/drawing/2014/main" id="{B7A00775-3464-4287-AAE2-0DAEABED08F0}"/>
              </a:ext>
            </a:extLst>
          </p:cNvPr>
          <p:cNvSpPr/>
          <p:nvPr/>
        </p:nvSpPr>
        <p:spPr>
          <a:xfrm>
            <a:off x="5738584" y="4503545"/>
            <a:ext cx="92072" cy="514714"/>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3" name="Rectangle 382">
            <a:extLst>
              <a:ext uri="{FF2B5EF4-FFF2-40B4-BE49-F238E27FC236}">
                <a16:creationId xmlns:a16="http://schemas.microsoft.com/office/drawing/2014/main" id="{C7C1594F-EC6C-45D3-BB36-26370AF59584}"/>
              </a:ext>
            </a:extLst>
          </p:cNvPr>
          <p:cNvSpPr/>
          <p:nvPr/>
        </p:nvSpPr>
        <p:spPr>
          <a:xfrm>
            <a:off x="5830656" y="4384801"/>
            <a:ext cx="92072" cy="633458"/>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4" name="Rectangle 383">
            <a:extLst>
              <a:ext uri="{FF2B5EF4-FFF2-40B4-BE49-F238E27FC236}">
                <a16:creationId xmlns:a16="http://schemas.microsoft.com/office/drawing/2014/main" id="{DD7EA165-6521-4515-AD8B-73F8D0AF1B25}"/>
              </a:ext>
            </a:extLst>
          </p:cNvPr>
          <p:cNvSpPr/>
          <p:nvPr/>
        </p:nvSpPr>
        <p:spPr>
          <a:xfrm>
            <a:off x="5922728" y="4311394"/>
            <a:ext cx="92072" cy="706865"/>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5" name="Rectangle 384">
            <a:extLst>
              <a:ext uri="{FF2B5EF4-FFF2-40B4-BE49-F238E27FC236}">
                <a16:creationId xmlns:a16="http://schemas.microsoft.com/office/drawing/2014/main" id="{33330B65-311D-4546-838E-F7CA38B12140}"/>
              </a:ext>
            </a:extLst>
          </p:cNvPr>
          <p:cNvSpPr/>
          <p:nvPr/>
        </p:nvSpPr>
        <p:spPr>
          <a:xfrm>
            <a:off x="6015889" y="4311394"/>
            <a:ext cx="92072" cy="706280"/>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6" name="Rectangle 385">
            <a:extLst>
              <a:ext uri="{FF2B5EF4-FFF2-40B4-BE49-F238E27FC236}">
                <a16:creationId xmlns:a16="http://schemas.microsoft.com/office/drawing/2014/main" id="{C15E8FD8-0187-451F-9D45-1C2506F2EBCB}"/>
              </a:ext>
            </a:extLst>
          </p:cNvPr>
          <p:cNvSpPr/>
          <p:nvPr/>
        </p:nvSpPr>
        <p:spPr>
          <a:xfrm>
            <a:off x="6107961" y="4290757"/>
            <a:ext cx="92072" cy="726917"/>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7" name="Rectangle 386">
            <a:extLst>
              <a:ext uri="{FF2B5EF4-FFF2-40B4-BE49-F238E27FC236}">
                <a16:creationId xmlns:a16="http://schemas.microsoft.com/office/drawing/2014/main" id="{A963F5BA-560B-457B-8AA5-FEF6233A2378}"/>
              </a:ext>
            </a:extLst>
          </p:cNvPr>
          <p:cNvSpPr/>
          <p:nvPr/>
        </p:nvSpPr>
        <p:spPr>
          <a:xfrm>
            <a:off x="6200033" y="4900356"/>
            <a:ext cx="92072" cy="117318"/>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8" name="Rectangle 387">
            <a:extLst>
              <a:ext uri="{FF2B5EF4-FFF2-40B4-BE49-F238E27FC236}">
                <a16:creationId xmlns:a16="http://schemas.microsoft.com/office/drawing/2014/main" id="{DF37DBE8-CF57-4338-B522-BF53CAD12F56}"/>
              </a:ext>
            </a:extLst>
          </p:cNvPr>
          <p:cNvSpPr/>
          <p:nvPr/>
        </p:nvSpPr>
        <p:spPr>
          <a:xfrm>
            <a:off x="8346214" y="4903183"/>
            <a:ext cx="92072" cy="117318"/>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9" name="Rectangle 388">
            <a:extLst>
              <a:ext uri="{FF2B5EF4-FFF2-40B4-BE49-F238E27FC236}">
                <a16:creationId xmlns:a16="http://schemas.microsoft.com/office/drawing/2014/main" id="{FF450FBE-A65B-4A47-80AF-2342DD870032}"/>
              </a:ext>
            </a:extLst>
          </p:cNvPr>
          <p:cNvSpPr/>
          <p:nvPr/>
        </p:nvSpPr>
        <p:spPr>
          <a:xfrm>
            <a:off x="8438286" y="4644981"/>
            <a:ext cx="92072" cy="375520"/>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0" name="Rectangle 389">
            <a:extLst>
              <a:ext uri="{FF2B5EF4-FFF2-40B4-BE49-F238E27FC236}">
                <a16:creationId xmlns:a16="http://schemas.microsoft.com/office/drawing/2014/main" id="{16D8C286-139F-4C85-B7B2-E1DFEA72302D}"/>
              </a:ext>
            </a:extLst>
          </p:cNvPr>
          <p:cNvSpPr/>
          <p:nvPr/>
        </p:nvSpPr>
        <p:spPr>
          <a:xfrm>
            <a:off x="8530358" y="4803421"/>
            <a:ext cx="92072" cy="217080"/>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1" name="Rectangle 390">
            <a:extLst>
              <a:ext uri="{FF2B5EF4-FFF2-40B4-BE49-F238E27FC236}">
                <a16:creationId xmlns:a16="http://schemas.microsoft.com/office/drawing/2014/main" id="{0CAB092F-43A5-405E-BD7E-0DEDF0AB0CAA}"/>
              </a:ext>
            </a:extLst>
          </p:cNvPr>
          <p:cNvSpPr/>
          <p:nvPr/>
        </p:nvSpPr>
        <p:spPr>
          <a:xfrm>
            <a:off x="8808674" y="4597513"/>
            <a:ext cx="92072" cy="426880"/>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2" name="Rectangle 391">
            <a:extLst>
              <a:ext uri="{FF2B5EF4-FFF2-40B4-BE49-F238E27FC236}">
                <a16:creationId xmlns:a16="http://schemas.microsoft.com/office/drawing/2014/main" id="{31B94AA7-0B1E-4177-A644-8515933B054C}"/>
              </a:ext>
            </a:extLst>
          </p:cNvPr>
          <p:cNvSpPr/>
          <p:nvPr/>
        </p:nvSpPr>
        <p:spPr>
          <a:xfrm>
            <a:off x="8900746" y="4374553"/>
            <a:ext cx="92072" cy="649840"/>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3" name="Rectangle 392">
            <a:extLst>
              <a:ext uri="{FF2B5EF4-FFF2-40B4-BE49-F238E27FC236}">
                <a16:creationId xmlns:a16="http://schemas.microsoft.com/office/drawing/2014/main" id="{7D9FE485-E0F1-4D64-85D8-C0836184A340}"/>
              </a:ext>
            </a:extLst>
          </p:cNvPr>
          <p:cNvSpPr/>
          <p:nvPr/>
        </p:nvSpPr>
        <p:spPr>
          <a:xfrm>
            <a:off x="8992818" y="4522901"/>
            <a:ext cx="92072" cy="501492"/>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4" name="Rectangle 393">
            <a:extLst>
              <a:ext uri="{FF2B5EF4-FFF2-40B4-BE49-F238E27FC236}">
                <a16:creationId xmlns:a16="http://schemas.microsoft.com/office/drawing/2014/main" id="{FAEAB599-E687-41BA-B62B-1B62A09691E9}"/>
              </a:ext>
            </a:extLst>
          </p:cNvPr>
          <p:cNvSpPr/>
          <p:nvPr/>
        </p:nvSpPr>
        <p:spPr>
          <a:xfrm>
            <a:off x="9084890" y="4907075"/>
            <a:ext cx="92072" cy="117317"/>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5" name="Rectangle 394">
            <a:extLst>
              <a:ext uri="{FF2B5EF4-FFF2-40B4-BE49-F238E27FC236}">
                <a16:creationId xmlns:a16="http://schemas.microsoft.com/office/drawing/2014/main" id="{2F352095-9A14-4A1C-9C85-AC4539CC760E}"/>
              </a:ext>
            </a:extLst>
          </p:cNvPr>
          <p:cNvSpPr/>
          <p:nvPr/>
        </p:nvSpPr>
        <p:spPr>
          <a:xfrm>
            <a:off x="9176962" y="4807313"/>
            <a:ext cx="92072" cy="217080"/>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6" name="Rectangle 395">
            <a:extLst>
              <a:ext uri="{FF2B5EF4-FFF2-40B4-BE49-F238E27FC236}">
                <a16:creationId xmlns:a16="http://schemas.microsoft.com/office/drawing/2014/main" id="{2321ADE1-B6FE-4762-A15C-4D0FB4513766}"/>
              </a:ext>
            </a:extLst>
          </p:cNvPr>
          <p:cNvSpPr/>
          <p:nvPr/>
        </p:nvSpPr>
        <p:spPr>
          <a:xfrm>
            <a:off x="9269034" y="4330813"/>
            <a:ext cx="92072" cy="693580"/>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7" name="Rectangle 396">
            <a:extLst>
              <a:ext uri="{FF2B5EF4-FFF2-40B4-BE49-F238E27FC236}">
                <a16:creationId xmlns:a16="http://schemas.microsoft.com/office/drawing/2014/main" id="{C62E063F-6BDD-4F80-BF4A-0DC924C356F3}"/>
              </a:ext>
            </a:extLst>
          </p:cNvPr>
          <p:cNvSpPr/>
          <p:nvPr/>
        </p:nvSpPr>
        <p:spPr>
          <a:xfrm>
            <a:off x="9361106" y="4273663"/>
            <a:ext cx="92072" cy="750730"/>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8" name="Rectangle 397">
            <a:extLst>
              <a:ext uri="{FF2B5EF4-FFF2-40B4-BE49-F238E27FC236}">
                <a16:creationId xmlns:a16="http://schemas.microsoft.com/office/drawing/2014/main" id="{8F6398CF-09C0-4D6D-9D32-C416A2D9B83F}"/>
              </a:ext>
            </a:extLst>
          </p:cNvPr>
          <p:cNvSpPr/>
          <p:nvPr/>
        </p:nvSpPr>
        <p:spPr>
          <a:xfrm>
            <a:off x="9453178" y="4570526"/>
            <a:ext cx="92072" cy="453867"/>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9" name="Rectangle 398">
            <a:extLst>
              <a:ext uri="{FF2B5EF4-FFF2-40B4-BE49-F238E27FC236}">
                <a16:creationId xmlns:a16="http://schemas.microsoft.com/office/drawing/2014/main" id="{E3E121F0-9C10-4DDC-8817-E5434E8B306C}"/>
              </a:ext>
            </a:extLst>
          </p:cNvPr>
          <p:cNvSpPr/>
          <p:nvPr/>
        </p:nvSpPr>
        <p:spPr>
          <a:xfrm>
            <a:off x="9545250" y="4501173"/>
            <a:ext cx="92072" cy="523220"/>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0" name="Rectangle 399">
            <a:extLst>
              <a:ext uri="{FF2B5EF4-FFF2-40B4-BE49-F238E27FC236}">
                <a16:creationId xmlns:a16="http://schemas.microsoft.com/office/drawing/2014/main" id="{F10036D4-41CE-439C-A53C-60A3BE56AFEB}"/>
              </a:ext>
            </a:extLst>
          </p:cNvPr>
          <p:cNvSpPr/>
          <p:nvPr/>
        </p:nvSpPr>
        <p:spPr>
          <a:xfrm>
            <a:off x="9637322" y="4427651"/>
            <a:ext cx="92072" cy="596742"/>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1" name="Rectangle 400">
            <a:extLst>
              <a:ext uri="{FF2B5EF4-FFF2-40B4-BE49-F238E27FC236}">
                <a16:creationId xmlns:a16="http://schemas.microsoft.com/office/drawing/2014/main" id="{9CC68E7C-026E-4636-A87C-9D80DAEED9F9}"/>
              </a:ext>
            </a:extLst>
          </p:cNvPr>
          <p:cNvSpPr/>
          <p:nvPr/>
        </p:nvSpPr>
        <p:spPr>
          <a:xfrm>
            <a:off x="9942574" y="4704422"/>
            <a:ext cx="92072" cy="310992"/>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2" name="Rectangle 401">
            <a:extLst>
              <a:ext uri="{FF2B5EF4-FFF2-40B4-BE49-F238E27FC236}">
                <a16:creationId xmlns:a16="http://schemas.microsoft.com/office/drawing/2014/main" id="{84DF94FF-5872-454F-A7C8-CB669DFC5719}"/>
              </a:ext>
            </a:extLst>
          </p:cNvPr>
          <p:cNvSpPr/>
          <p:nvPr/>
        </p:nvSpPr>
        <p:spPr>
          <a:xfrm>
            <a:off x="10034646" y="4492194"/>
            <a:ext cx="92072" cy="523220"/>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3" name="Rectangle 402">
            <a:extLst>
              <a:ext uri="{FF2B5EF4-FFF2-40B4-BE49-F238E27FC236}">
                <a16:creationId xmlns:a16="http://schemas.microsoft.com/office/drawing/2014/main" id="{07601CBA-5CB4-4041-9ACB-8ED0A2C6C1CB}"/>
              </a:ext>
            </a:extLst>
          </p:cNvPr>
          <p:cNvSpPr/>
          <p:nvPr/>
        </p:nvSpPr>
        <p:spPr>
          <a:xfrm>
            <a:off x="10129833" y="4774272"/>
            <a:ext cx="92072" cy="241142"/>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4" name="Rectangle 403">
            <a:extLst>
              <a:ext uri="{FF2B5EF4-FFF2-40B4-BE49-F238E27FC236}">
                <a16:creationId xmlns:a16="http://schemas.microsoft.com/office/drawing/2014/main" id="{A73CCBFC-0FDA-4F21-95BE-29175A70BAFF}"/>
              </a:ext>
            </a:extLst>
          </p:cNvPr>
          <p:cNvSpPr/>
          <p:nvPr/>
        </p:nvSpPr>
        <p:spPr>
          <a:xfrm>
            <a:off x="10221905" y="4471059"/>
            <a:ext cx="92072" cy="544355"/>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5" name="Rectangle 404">
            <a:extLst>
              <a:ext uri="{FF2B5EF4-FFF2-40B4-BE49-F238E27FC236}">
                <a16:creationId xmlns:a16="http://schemas.microsoft.com/office/drawing/2014/main" id="{37E7FBB0-1C84-42CB-8F4C-B778D5F14737}"/>
              </a:ext>
            </a:extLst>
          </p:cNvPr>
          <p:cNvSpPr/>
          <p:nvPr/>
        </p:nvSpPr>
        <p:spPr>
          <a:xfrm>
            <a:off x="10313977" y="4350409"/>
            <a:ext cx="92072" cy="665005"/>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6" name="Rectangle 405">
            <a:extLst>
              <a:ext uri="{FF2B5EF4-FFF2-40B4-BE49-F238E27FC236}">
                <a16:creationId xmlns:a16="http://schemas.microsoft.com/office/drawing/2014/main" id="{1DFF4FB3-468C-4772-8E53-2FEB4F137622}"/>
              </a:ext>
            </a:extLst>
          </p:cNvPr>
          <p:cNvSpPr/>
          <p:nvPr/>
        </p:nvSpPr>
        <p:spPr>
          <a:xfrm>
            <a:off x="10406049" y="4513922"/>
            <a:ext cx="92072" cy="501492"/>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7" name="Rectangle 406">
            <a:extLst>
              <a:ext uri="{FF2B5EF4-FFF2-40B4-BE49-F238E27FC236}">
                <a16:creationId xmlns:a16="http://schemas.microsoft.com/office/drawing/2014/main" id="{18FFC08B-F3C3-4CD1-96A0-78F89FF451FA}"/>
              </a:ext>
            </a:extLst>
          </p:cNvPr>
          <p:cNvSpPr/>
          <p:nvPr/>
        </p:nvSpPr>
        <p:spPr>
          <a:xfrm>
            <a:off x="10498121" y="4464709"/>
            <a:ext cx="92072" cy="550705"/>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8" name="Rectangle 407">
            <a:extLst>
              <a:ext uri="{FF2B5EF4-FFF2-40B4-BE49-F238E27FC236}">
                <a16:creationId xmlns:a16="http://schemas.microsoft.com/office/drawing/2014/main" id="{2A69441C-4FF2-49D1-9BA9-EFAEFE49EA65}"/>
              </a:ext>
            </a:extLst>
          </p:cNvPr>
          <p:cNvSpPr/>
          <p:nvPr/>
        </p:nvSpPr>
        <p:spPr>
          <a:xfrm>
            <a:off x="10590193" y="4831422"/>
            <a:ext cx="92072" cy="183992"/>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9" name="Rectangle 408">
            <a:extLst>
              <a:ext uri="{FF2B5EF4-FFF2-40B4-BE49-F238E27FC236}">
                <a16:creationId xmlns:a16="http://schemas.microsoft.com/office/drawing/2014/main" id="{A6A8C6D3-4DD5-4E0B-8698-ED867F195615}"/>
              </a:ext>
            </a:extLst>
          </p:cNvPr>
          <p:cNvSpPr/>
          <p:nvPr/>
        </p:nvSpPr>
        <p:spPr>
          <a:xfrm>
            <a:off x="10682265" y="4365574"/>
            <a:ext cx="92072" cy="649840"/>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0" name="Rectangle 409">
            <a:extLst>
              <a:ext uri="{FF2B5EF4-FFF2-40B4-BE49-F238E27FC236}">
                <a16:creationId xmlns:a16="http://schemas.microsoft.com/office/drawing/2014/main" id="{7F053F21-76CB-482F-BA02-26678238CFA1}"/>
              </a:ext>
            </a:extLst>
          </p:cNvPr>
          <p:cNvSpPr/>
          <p:nvPr/>
        </p:nvSpPr>
        <p:spPr>
          <a:xfrm>
            <a:off x="10774337" y="4101014"/>
            <a:ext cx="92072" cy="914400"/>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1" name="Rectangle 410">
            <a:extLst>
              <a:ext uri="{FF2B5EF4-FFF2-40B4-BE49-F238E27FC236}">
                <a16:creationId xmlns:a16="http://schemas.microsoft.com/office/drawing/2014/main" id="{1C739F03-56CD-46DE-B2B9-410DE1D3C074}"/>
              </a:ext>
            </a:extLst>
          </p:cNvPr>
          <p:cNvSpPr/>
          <p:nvPr/>
        </p:nvSpPr>
        <p:spPr>
          <a:xfrm>
            <a:off x="11102288" y="4474459"/>
            <a:ext cx="92072" cy="538005"/>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2" name="Rectangle 411">
            <a:extLst>
              <a:ext uri="{FF2B5EF4-FFF2-40B4-BE49-F238E27FC236}">
                <a16:creationId xmlns:a16="http://schemas.microsoft.com/office/drawing/2014/main" id="{8BDA593F-119E-4007-982C-1358C61758E6}"/>
              </a:ext>
            </a:extLst>
          </p:cNvPr>
          <p:cNvSpPr/>
          <p:nvPr/>
        </p:nvSpPr>
        <p:spPr>
          <a:xfrm>
            <a:off x="11194360" y="4249034"/>
            <a:ext cx="92072" cy="763430"/>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3" name="Rectangle 412">
            <a:extLst>
              <a:ext uri="{FF2B5EF4-FFF2-40B4-BE49-F238E27FC236}">
                <a16:creationId xmlns:a16="http://schemas.microsoft.com/office/drawing/2014/main" id="{55A173DF-5C6B-44ED-8C40-936096B6B1A6}"/>
              </a:ext>
            </a:extLst>
          </p:cNvPr>
          <p:cNvSpPr/>
          <p:nvPr/>
        </p:nvSpPr>
        <p:spPr>
          <a:xfrm>
            <a:off x="11286432" y="4771322"/>
            <a:ext cx="92072" cy="241142"/>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4" name="Rectangle 413">
            <a:extLst>
              <a:ext uri="{FF2B5EF4-FFF2-40B4-BE49-F238E27FC236}">
                <a16:creationId xmlns:a16="http://schemas.microsoft.com/office/drawing/2014/main" id="{77247E58-E872-43D0-AB4E-8BA6B250D9BB}"/>
              </a:ext>
            </a:extLst>
          </p:cNvPr>
          <p:cNvSpPr/>
          <p:nvPr/>
        </p:nvSpPr>
        <p:spPr>
          <a:xfrm>
            <a:off x="11378504" y="4331584"/>
            <a:ext cx="92072" cy="680880"/>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5" name="Rectangle 414">
            <a:extLst>
              <a:ext uri="{FF2B5EF4-FFF2-40B4-BE49-F238E27FC236}">
                <a16:creationId xmlns:a16="http://schemas.microsoft.com/office/drawing/2014/main" id="{FDE5F4B2-B7CB-4B68-9BCD-3964484CDAC9}"/>
              </a:ext>
            </a:extLst>
          </p:cNvPr>
          <p:cNvSpPr/>
          <p:nvPr/>
        </p:nvSpPr>
        <p:spPr>
          <a:xfrm>
            <a:off x="11470576" y="3966459"/>
            <a:ext cx="92072" cy="1046005"/>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6" name="Rectangle 415">
            <a:extLst>
              <a:ext uri="{FF2B5EF4-FFF2-40B4-BE49-F238E27FC236}">
                <a16:creationId xmlns:a16="http://schemas.microsoft.com/office/drawing/2014/main" id="{D69A42CC-B390-454A-BE9F-EC6571001CD6}"/>
              </a:ext>
            </a:extLst>
          </p:cNvPr>
          <p:cNvSpPr/>
          <p:nvPr/>
        </p:nvSpPr>
        <p:spPr>
          <a:xfrm>
            <a:off x="11556850" y="4003420"/>
            <a:ext cx="92072" cy="1014255"/>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7" name="Rectangle 416">
            <a:extLst>
              <a:ext uri="{FF2B5EF4-FFF2-40B4-BE49-F238E27FC236}">
                <a16:creationId xmlns:a16="http://schemas.microsoft.com/office/drawing/2014/main" id="{B92136F9-C788-42AD-8EB7-AF8375B797C3}"/>
              </a:ext>
            </a:extLst>
          </p:cNvPr>
          <p:cNvSpPr/>
          <p:nvPr/>
        </p:nvSpPr>
        <p:spPr>
          <a:xfrm>
            <a:off x="11648922" y="4494455"/>
            <a:ext cx="92072" cy="523220"/>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8" name="Rectangle 417">
            <a:extLst>
              <a:ext uri="{FF2B5EF4-FFF2-40B4-BE49-F238E27FC236}">
                <a16:creationId xmlns:a16="http://schemas.microsoft.com/office/drawing/2014/main" id="{CA7A5466-DEEA-46D3-A5C0-D8B26642E942}"/>
              </a:ext>
            </a:extLst>
          </p:cNvPr>
          <p:cNvSpPr/>
          <p:nvPr/>
        </p:nvSpPr>
        <p:spPr>
          <a:xfrm>
            <a:off x="11740994" y="4352670"/>
            <a:ext cx="92072" cy="665005"/>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9" name="Rectangle 418">
            <a:extLst>
              <a:ext uri="{FF2B5EF4-FFF2-40B4-BE49-F238E27FC236}">
                <a16:creationId xmlns:a16="http://schemas.microsoft.com/office/drawing/2014/main" id="{5FA10ECF-6434-4A20-84F8-E803CCF45967}"/>
              </a:ext>
            </a:extLst>
          </p:cNvPr>
          <p:cNvSpPr/>
          <p:nvPr/>
        </p:nvSpPr>
        <p:spPr>
          <a:xfrm>
            <a:off x="11833066" y="4405058"/>
            <a:ext cx="92072" cy="612617"/>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0" name="Rectangle 419">
            <a:extLst>
              <a:ext uri="{FF2B5EF4-FFF2-40B4-BE49-F238E27FC236}">
                <a16:creationId xmlns:a16="http://schemas.microsoft.com/office/drawing/2014/main" id="{4C5DF9C1-7B8A-432F-B6FD-47AC4109B73D}"/>
              </a:ext>
            </a:extLst>
          </p:cNvPr>
          <p:cNvSpPr/>
          <p:nvPr/>
        </p:nvSpPr>
        <p:spPr>
          <a:xfrm>
            <a:off x="11925138" y="4211383"/>
            <a:ext cx="92072" cy="806292"/>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1" name="Rectangle 420">
            <a:extLst>
              <a:ext uri="{FF2B5EF4-FFF2-40B4-BE49-F238E27FC236}">
                <a16:creationId xmlns:a16="http://schemas.microsoft.com/office/drawing/2014/main" id="{E9C3DFD8-D714-4D26-A9CE-EDECDF11EC28}"/>
              </a:ext>
            </a:extLst>
          </p:cNvPr>
          <p:cNvSpPr/>
          <p:nvPr/>
        </p:nvSpPr>
        <p:spPr>
          <a:xfrm>
            <a:off x="5374111" y="3787232"/>
            <a:ext cx="92072" cy="484030"/>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2" name="Rectangle 421">
            <a:extLst>
              <a:ext uri="{FF2B5EF4-FFF2-40B4-BE49-F238E27FC236}">
                <a16:creationId xmlns:a16="http://schemas.microsoft.com/office/drawing/2014/main" id="{3E9AAADD-AA66-4CDA-B670-FFD12D9D3F63}"/>
              </a:ext>
            </a:extLst>
          </p:cNvPr>
          <p:cNvSpPr/>
          <p:nvPr/>
        </p:nvSpPr>
        <p:spPr>
          <a:xfrm>
            <a:off x="5466183" y="3844382"/>
            <a:ext cx="92072" cy="426880"/>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3" name="Rectangle 422">
            <a:extLst>
              <a:ext uri="{FF2B5EF4-FFF2-40B4-BE49-F238E27FC236}">
                <a16:creationId xmlns:a16="http://schemas.microsoft.com/office/drawing/2014/main" id="{23E2A898-9D36-4C0D-A438-ED9BEBFF8509}"/>
              </a:ext>
            </a:extLst>
          </p:cNvPr>
          <p:cNvSpPr/>
          <p:nvPr/>
        </p:nvSpPr>
        <p:spPr>
          <a:xfrm>
            <a:off x="6499166" y="3696229"/>
            <a:ext cx="92072" cy="544355"/>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4" name="Rectangle 423">
            <a:extLst>
              <a:ext uri="{FF2B5EF4-FFF2-40B4-BE49-F238E27FC236}">
                <a16:creationId xmlns:a16="http://schemas.microsoft.com/office/drawing/2014/main" id="{4A39635C-BD04-4E90-9662-354ED88F691E}"/>
              </a:ext>
            </a:extLst>
          </p:cNvPr>
          <p:cNvSpPr/>
          <p:nvPr/>
        </p:nvSpPr>
        <p:spPr>
          <a:xfrm>
            <a:off x="6593021" y="3661304"/>
            <a:ext cx="92072" cy="579280"/>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5" name="Rectangle 424">
            <a:extLst>
              <a:ext uri="{FF2B5EF4-FFF2-40B4-BE49-F238E27FC236}">
                <a16:creationId xmlns:a16="http://schemas.microsoft.com/office/drawing/2014/main" id="{8CD6847E-F82A-4E8D-8821-C2A513F5A7FE}"/>
              </a:ext>
            </a:extLst>
          </p:cNvPr>
          <p:cNvSpPr/>
          <p:nvPr/>
        </p:nvSpPr>
        <p:spPr>
          <a:xfrm>
            <a:off x="6685093" y="3385079"/>
            <a:ext cx="92072" cy="855505"/>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6" name="Rectangle 425">
            <a:extLst>
              <a:ext uri="{FF2B5EF4-FFF2-40B4-BE49-F238E27FC236}">
                <a16:creationId xmlns:a16="http://schemas.microsoft.com/office/drawing/2014/main" id="{06342B98-A8A5-4CF5-9CBA-79E908D86275}"/>
              </a:ext>
            </a:extLst>
          </p:cNvPr>
          <p:cNvSpPr/>
          <p:nvPr/>
        </p:nvSpPr>
        <p:spPr>
          <a:xfrm>
            <a:off x="6777165" y="4013022"/>
            <a:ext cx="92072" cy="227562"/>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7" name="Rectangle 426">
            <a:extLst>
              <a:ext uri="{FF2B5EF4-FFF2-40B4-BE49-F238E27FC236}">
                <a16:creationId xmlns:a16="http://schemas.microsoft.com/office/drawing/2014/main" id="{EF4B0A9E-6EFA-4D49-BEC9-9C7ABFA936DD}"/>
              </a:ext>
            </a:extLst>
          </p:cNvPr>
          <p:cNvSpPr/>
          <p:nvPr/>
        </p:nvSpPr>
        <p:spPr>
          <a:xfrm>
            <a:off x="6869237" y="3513667"/>
            <a:ext cx="92072" cy="726917"/>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8" name="Rectangle 427">
            <a:extLst>
              <a:ext uri="{FF2B5EF4-FFF2-40B4-BE49-F238E27FC236}">
                <a16:creationId xmlns:a16="http://schemas.microsoft.com/office/drawing/2014/main" id="{BD903B13-2D29-4AB3-A8C8-B8D0C5011AA1}"/>
              </a:ext>
            </a:extLst>
          </p:cNvPr>
          <p:cNvSpPr/>
          <p:nvPr/>
        </p:nvSpPr>
        <p:spPr>
          <a:xfrm>
            <a:off x="6961309" y="3929592"/>
            <a:ext cx="92072" cy="310992"/>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9" name="Rectangle 428">
            <a:extLst>
              <a:ext uri="{FF2B5EF4-FFF2-40B4-BE49-F238E27FC236}">
                <a16:creationId xmlns:a16="http://schemas.microsoft.com/office/drawing/2014/main" id="{4F4FBA64-8DCE-4CD4-BBA8-76BFB7EA9B5C}"/>
              </a:ext>
            </a:extLst>
          </p:cNvPr>
          <p:cNvSpPr/>
          <p:nvPr/>
        </p:nvSpPr>
        <p:spPr>
          <a:xfrm>
            <a:off x="7053381" y="3454772"/>
            <a:ext cx="92072" cy="785811"/>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0" name="Rectangle 429">
            <a:extLst>
              <a:ext uri="{FF2B5EF4-FFF2-40B4-BE49-F238E27FC236}">
                <a16:creationId xmlns:a16="http://schemas.microsoft.com/office/drawing/2014/main" id="{DEFB5A8F-5407-4740-B4C2-06D10FCE7804}"/>
              </a:ext>
            </a:extLst>
          </p:cNvPr>
          <p:cNvSpPr/>
          <p:nvPr/>
        </p:nvSpPr>
        <p:spPr>
          <a:xfrm>
            <a:off x="7145453" y="4056592"/>
            <a:ext cx="92072" cy="183992"/>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1" name="Rectangle 430">
            <a:extLst>
              <a:ext uri="{FF2B5EF4-FFF2-40B4-BE49-F238E27FC236}">
                <a16:creationId xmlns:a16="http://schemas.microsoft.com/office/drawing/2014/main" id="{F9C173FE-BF96-4D09-BD0A-89D1460A19D9}"/>
              </a:ext>
            </a:extLst>
          </p:cNvPr>
          <p:cNvSpPr/>
          <p:nvPr/>
        </p:nvSpPr>
        <p:spPr>
          <a:xfrm>
            <a:off x="7237525" y="3489854"/>
            <a:ext cx="92072" cy="750730"/>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2" name="Rectangle 431">
            <a:extLst>
              <a:ext uri="{FF2B5EF4-FFF2-40B4-BE49-F238E27FC236}">
                <a16:creationId xmlns:a16="http://schemas.microsoft.com/office/drawing/2014/main" id="{74E30B84-1946-4A33-96A9-9FC75A73A5C4}"/>
              </a:ext>
            </a:extLst>
          </p:cNvPr>
          <p:cNvSpPr/>
          <p:nvPr/>
        </p:nvSpPr>
        <p:spPr>
          <a:xfrm>
            <a:off x="7329597" y="3534304"/>
            <a:ext cx="92072" cy="706280"/>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3" name="Rectangle 432">
            <a:extLst>
              <a:ext uri="{FF2B5EF4-FFF2-40B4-BE49-F238E27FC236}">
                <a16:creationId xmlns:a16="http://schemas.microsoft.com/office/drawing/2014/main" id="{D3C24317-562F-48A9-AC61-A62D528E4073}"/>
              </a:ext>
            </a:extLst>
          </p:cNvPr>
          <p:cNvSpPr/>
          <p:nvPr/>
        </p:nvSpPr>
        <p:spPr>
          <a:xfrm>
            <a:off x="5561927" y="4047079"/>
            <a:ext cx="92072" cy="221828"/>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4" name="Rectangle 433">
            <a:extLst>
              <a:ext uri="{FF2B5EF4-FFF2-40B4-BE49-F238E27FC236}">
                <a16:creationId xmlns:a16="http://schemas.microsoft.com/office/drawing/2014/main" id="{DAD3BCAC-7141-4EA2-A0EF-D3E3682C50C2}"/>
              </a:ext>
            </a:extLst>
          </p:cNvPr>
          <p:cNvSpPr/>
          <p:nvPr/>
        </p:nvSpPr>
        <p:spPr>
          <a:xfrm>
            <a:off x="5653999" y="3879542"/>
            <a:ext cx="92072" cy="389365"/>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5" name="Rectangle 434">
            <a:extLst>
              <a:ext uri="{FF2B5EF4-FFF2-40B4-BE49-F238E27FC236}">
                <a16:creationId xmlns:a16="http://schemas.microsoft.com/office/drawing/2014/main" id="{DB2B3FAD-C306-4D74-B84C-BD9D09457142}"/>
              </a:ext>
            </a:extLst>
          </p:cNvPr>
          <p:cNvSpPr/>
          <p:nvPr/>
        </p:nvSpPr>
        <p:spPr>
          <a:xfrm>
            <a:off x="5746071" y="4027179"/>
            <a:ext cx="92072" cy="241727"/>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6" name="Rectangle 435">
            <a:extLst>
              <a:ext uri="{FF2B5EF4-FFF2-40B4-BE49-F238E27FC236}">
                <a16:creationId xmlns:a16="http://schemas.microsoft.com/office/drawing/2014/main" id="{E151AD7D-F721-40ED-ABBF-259481CB6D07}"/>
              </a:ext>
            </a:extLst>
          </p:cNvPr>
          <p:cNvSpPr/>
          <p:nvPr/>
        </p:nvSpPr>
        <p:spPr>
          <a:xfrm>
            <a:off x="5838143" y="3841442"/>
            <a:ext cx="92072" cy="427465"/>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7" name="Rectangle 436">
            <a:extLst>
              <a:ext uri="{FF2B5EF4-FFF2-40B4-BE49-F238E27FC236}">
                <a16:creationId xmlns:a16="http://schemas.microsoft.com/office/drawing/2014/main" id="{DEEA19A8-DE47-4877-B6BE-64B062215D88}"/>
              </a:ext>
            </a:extLst>
          </p:cNvPr>
          <p:cNvSpPr/>
          <p:nvPr/>
        </p:nvSpPr>
        <p:spPr>
          <a:xfrm>
            <a:off x="5930215" y="3671580"/>
            <a:ext cx="92072" cy="597327"/>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8" name="Rectangle 437">
            <a:extLst>
              <a:ext uri="{FF2B5EF4-FFF2-40B4-BE49-F238E27FC236}">
                <a16:creationId xmlns:a16="http://schemas.microsoft.com/office/drawing/2014/main" id="{C43EBB29-70C0-4E1E-BC8F-FAD1E49A796C}"/>
              </a:ext>
            </a:extLst>
          </p:cNvPr>
          <p:cNvSpPr/>
          <p:nvPr/>
        </p:nvSpPr>
        <p:spPr>
          <a:xfrm>
            <a:off x="6022287" y="3511242"/>
            <a:ext cx="92072" cy="757665"/>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9" name="Rectangle 438">
            <a:extLst>
              <a:ext uri="{FF2B5EF4-FFF2-40B4-BE49-F238E27FC236}">
                <a16:creationId xmlns:a16="http://schemas.microsoft.com/office/drawing/2014/main" id="{26A54379-F85C-4FE8-A312-1038F1801075}"/>
              </a:ext>
            </a:extLst>
          </p:cNvPr>
          <p:cNvSpPr/>
          <p:nvPr/>
        </p:nvSpPr>
        <p:spPr>
          <a:xfrm>
            <a:off x="6114359" y="3754193"/>
            <a:ext cx="92072" cy="514714"/>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0" name="Rectangle 439">
            <a:extLst>
              <a:ext uri="{FF2B5EF4-FFF2-40B4-BE49-F238E27FC236}">
                <a16:creationId xmlns:a16="http://schemas.microsoft.com/office/drawing/2014/main" id="{59BE3F8F-CD1F-4895-8136-6E4E5E36780A}"/>
              </a:ext>
            </a:extLst>
          </p:cNvPr>
          <p:cNvSpPr/>
          <p:nvPr/>
        </p:nvSpPr>
        <p:spPr>
          <a:xfrm>
            <a:off x="6206431" y="3635449"/>
            <a:ext cx="92072" cy="633458"/>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1" name="Rectangle 440">
            <a:extLst>
              <a:ext uri="{FF2B5EF4-FFF2-40B4-BE49-F238E27FC236}">
                <a16:creationId xmlns:a16="http://schemas.microsoft.com/office/drawing/2014/main" id="{BD0CE49C-0E68-44AA-ADD6-9DA647AC846E}"/>
              </a:ext>
            </a:extLst>
          </p:cNvPr>
          <p:cNvSpPr/>
          <p:nvPr/>
        </p:nvSpPr>
        <p:spPr>
          <a:xfrm>
            <a:off x="7706884" y="3483927"/>
            <a:ext cx="92072" cy="597327"/>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2" name="Rectangle 441">
            <a:extLst>
              <a:ext uri="{FF2B5EF4-FFF2-40B4-BE49-F238E27FC236}">
                <a16:creationId xmlns:a16="http://schemas.microsoft.com/office/drawing/2014/main" id="{F1811972-BB77-45A0-AC64-61DDEDA95141}"/>
              </a:ext>
            </a:extLst>
          </p:cNvPr>
          <p:cNvSpPr/>
          <p:nvPr/>
        </p:nvSpPr>
        <p:spPr>
          <a:xfrm>
            <a:off x="7798956" y="3653789"/>
            <a:ext cx="92072" cy="427465"/>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3" name="Rectangle 442">
            <a:extLst>
              <a:ext uri="{FF2B5EF4-FFF2-40B4-BE49-F238E27FC236}">
                <a16:creationId xmlns:a16="http://schemas.microsoft.com/office/drawing/2014/main" id="{9256531B-C545-4F71-8607-13333E948CAF}"/>
              </a:ext>
            </a:extLst>
          </p:cNvPr>
          <p:cNvSpPr/>
          <p:nvPr/>
        </p:nvSpPr>
        <p:spPr>
          <a:xfrm>
            <a:off x="7891028" y="3579177"/>
            <a:ext cx="92072" cy="502077"/>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4" name="Rectangle 443">
            <a:extLst>
              <a:ext uri="{FF2B5EF4-FFF2-40B4-BE49-F238E27FC236}">
                <a16:creationId xmlns:a16="http://schemas.microsoft.com/office/drawing/2014/main" id="{47A32DF9-7333-46F2-A8C2-51CF5A53C5E2}"/>
              </a:ext>
            </a:extLst>
          </p:cNvPr>
          <p:cNvSpPr/>
          <p:nvPr/>
        </p:nvSpPr>
        <p:spPr>
          <a:xfrm>
            <a:off x="7983100" y="3626802"/>
            <a:ext cx="92072" cy="454452"/>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5" name="Rectangle 444">
            <a:extLst>
              <a:ext uri="{FF2B5EF4-FFF2-40B4-BE49-F238E27FC236}">
                <a16:creationId xmlns:a16="http://schemas.microsoft.com/office/drawing/2014/main" id="{25F1CBDA-81F4-4D3F-8577-96E8EB722D74}"/>
              </a:ext>
            </a:extLst>
          </p:cNvPr>
          <p:cNvSpPr/>
          <p:nvPr/>
        </p:nvSpPr>
        <p:spPr>
          <a:xfrm>
            <a:off x="8075172" y="3859426"/>
            <a:ext cx="92072" cy="221828"/>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6" name="Rectangle 445">
            <a:extLst>
              <a:ext uri="{FF2B5EF4-FFF2-40B4-BE49-F238E27FC236}">
                <a16:creationId xmlns:a16="http://schemas.microsoft.com/office/drawing/2014/main" id="{8DFB0881-3455-40CB-963C-A89E63D43C08}"/>
              </a:ext>
            </a:extLst>
          </p:cNvPr>
          <p:cNvSpPr/>
          <p:nvPr/>
        </p:nvSpPr>
        <p:spPr>
          <a:xfrm>
            <a:off x="8167244" y="3691889"/>
            <a:ext cx="92072" cy="389365"/>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7" name="Rectangle 446">
            <a:extLst>
              <a:ext uri="{FF2B5EF4-FFF2-40B4-BE49-F238E27FC236}">
                <a16:creationId xmlns:a16="http://schemas.microsoft.com/office/drawing/2014/main" id="{7BAB2E91-ECD1-4211-B189-C1E3113C6459}"/>
              </a:ext>
            </a:extLst>
          </p:cNvPr>
          <p:cNvSpPr/>
          <p:nvPr/>
        </p:nvSpPr>
        <p:spPr>
          <a:xfrm>
            <a:off x="8259316" y="3839526"/>
            <a:ext cx="92072" cy="241727"/>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8" name="Rectangle 447">
            <a:extLst>
              <a:ext uri="{FF2B5EF4-FFF2-40B4-BE49-F238E27FC236}">
                <a16:creationId xmlns:a16="http://schemas.microsoft.com/office/drawing/2014/main" id="{7520A827-35F0-4F54-81AC-83D54A1E1EB0}"/>
              </a:ext>
            </a:extLst>
          </p:cNvPr>
          <p:cNvSpPr/>
          <p:nvPr/>
        </p:nvSpPr>
        <p:spPr>
          <a:xfrm>
            <a:off x="8351388" y="3653789"/>
            <a:ext cx="92072" cy="427465"/>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9" name="Rectangle 448">
            <a:extLst>
              <a:ext uri="{FF2B5EF4-FFF2-40B4-BE49-F238E27FC236}">
                <a16:creationId xmlns:a16="http://schemas.microsoft.com/office/drawing/2014/main" id="{6A2188A4-FAAA-41E2-8D46-3939E368877F}"/>
              </a:ext>
            </a:extLst>
          </p:cNvPr>
          <p:cNvSpPr/>
          <p:nvPr/>
        </p:nvSpPr>
        <p:spPr>
          <a:xfrm>
            <a:off x="8443460" y="3483927"/>
            <a:ext cx="92072" cy="597327"/>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0" name="Rectangle 449">
            <a:extLst>
              <a:ext uri="{FF2B5EF4-FFF2-40B4-BE49-F238E27FC236}">
                <a16:creationId xmlns:a16="http://schemas.microsoft.com/office/drawing/2014/main" id="{0F7AB826-96DE-41AC-94B4-CBF51974D06C}"/>
              </a:ext>
            </a:extLst>
          </p:cNvPr>
          <p:cNvSpPr/>
          <p:nvPr/>
        </p:nvSpPr>
        <p:spPr>
          <a:xfrm>
            <a:off x="8535532" y="3323589"/>
            <a:ext cx="92072" cy="757665"/>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1" name="Rectangle 450">
            <a:extLst>
              <a:ext uri="{FF2B5EF4-FFF2-40B4-BE49-F238E27FC236}">
                <a16:creationId xmlns:a16="http://schemas.microsoft.com/office/drawing/2014/main" id="{8EFBBFCE-50D4-4610-A4EB-CD392450205D}"/>
              </a:ext>
            </a:extLst>
          </p:cNvPr>
          <p:cNvSpPr/>
          <p:nvPr/>
        </p:nvSpPr>
        <p:spPr>
          <a:xfrm>
            <a:off x="8808674" y="3731305"/>
            <a:ext cx="92072" cy="514714"/>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2" name="Rectangle 451">
            <a:extLst>
              <a:ext uri="{FF2B5EF4-FFF2-40B4-BE49-F238E27FC236}">
                <a16:creationId xmlns:a16="http://schemas.microsoft.com/office/drawing/2014/main" id="{B7CDC9CD-D979-4E3A-A6D9-1F07E9CA2BEE}"/>
              </a:ext>
            </a:extLst>
          </p:cNvPr>
          <p:cNvSpPr/>
          <p:nvPr/>
        </p:nvSpPr>
        <p:spPr>
          <a:xfrm>
            <a:off x="8900746" y="3612561"/>
            <a:ext cx="92072" cy="633458"/>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3" name="Rectangle 452">
            <a:extLst>
              <a:ext uri="{FF2B5EF4-FFF2-40B4-BE49-F238E27FC236}">
                <a16:creationId xmlns:a16="http://schemas.microsoft.com/office/drawing/2014/main" id="{F4058815-5DA0-47FE-8164-7CBA09A66793}"/>
              </a:ext>
            </a:extLst>
          </p:cNvPr>
          <p:cNvSpPr/>
          <p:nvPr/>
        </p:nvSpPr>
        <p:spPr>
          <a:xfrm>
            <a:off x="8992818" y="3539154"/>
            <a:ext cx="92072" cy="706865"/>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4" name="Rectangle 453">
            <a:extLst>
              <a:ext uri="{FF2B5EF4-FFF2-40B4-BE49-F238E27FC236}">
                <a16:creationId xmlns:a16="http://schemas.microsoft.com/office/drawing/2014/main" id="{0CE193B8-DE61-455C-BCC3-3EDC5AC7CB5C}"/>
              </a:ext>
            </a:extLst>
          </p:cNvPr>
          <p:cNvSpPr/>
          <p:nvPr/>
        </p:nvSpPr>
        <p:spPr>
          <a:xfrm>
            <a:off x="9085979" y="3539154"/>
            <a:ext cx="92072" cy="706280"/>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5" name="Rectangle 454">
            <a:extLst>
              <a:ext uri="{FF2B5EF4-FFF2-40B4-BE49-F238E27FC236}">
                <a16:creationId xmlns:a16="http://schemas.microsoft.com/office/drawing/2014/main" id="{D1E80BD5-BAAB-4A93-A915-639C7AF8EF61}"/>
              </a:ext>
            </a:extLst>
          </p:cNvPr>
          <p:cNvSpPr/>
          <p:nvPr/>
        </p:nvSpPr>
        <p:spPr>
          <a:xfrm>
            <a:off x="9178051" y="3518517"/>
            <a:ext cx="92072" cy="726917"/>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6" name="Rectangle 455">
            <a:extLst>
              <a:ext uri="{FF2B5EF4-FFF2-40B4-BE49-F238E27FC236}">
                <a16:creationId xmlns:a16="http://schemas.microsoft.com/office/drawing/2014/main" id="{C2521757-FBF4-4112-9C88-387994AF244A}"/>
              </a:ext>
            </a:extLst>
          </p:cNvPr>
          <p:cNvSpPr/>
          <p:nvPr/>
        </p:nvSpPr>
        <p:spPr>
          <a:xfrm>
            <a:off x="9270123" y="4128116"/>
            <a:ext cx="92072" cy="117318"/>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7" name="Rectangle 456">
            <a:extLst>
              <a:ext uri="{FF2B5EF4-FFF2-40B4-BE49-F238E27FC236}">
                <a16:creationId xmlns:a16="http://schemas.microsoft.com/office/drawing/2014/main" id="{F971ACB4-63C0-41A1-878D-0337DCD50A13}"/>
              </a:ext>
            </a:extLst>
          </p:cNvPr>
          <p:cNvSpPr/>
          <p:nvPr/>
        </p:nvSpPr>
        <p:spPr>
          <a:xfrm>
            <a:off x="9362195" y="3869914"/>
            <a:ext cx="92072" cy="375520"/>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8" name="Rectangle 457">
            <a:extLst>
              <a:ext uri="{FF2B5EF4-FFF2-40B4-BE49-F238E27FC236}">
                <a16:creationId xmlns:a16="http://schemas.microsoft.com/office/drawing/2014/main" id="{C8E86BFB-3308-40AE-891D-BABB0B11BF8D}"/>
              </a:ext>
            </a:extLst>
          </p:cNvPr>
          <p:cNvSpPr/>
          <p:nvPr/>
        </p:nvSpPr>
        <p:spPr>
          <a:xfrm>
            <a:off x="9454267" y="4028354"/>
            <a:ext cx="92072" cy="217080"/>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9" name="Rectangle 458">
            <a:extLst>
              <a:ext uri="{FF2B5EF4-FFF2-40B4-BE49-F238E27FC236}">
                <a16:creationId xmlns:a16="http://schemas.microsoft.com/office/drawing/2014/main" id="{6D55C87D-5251-491B-96CA-DA6A6BEB5266}"/>
              </a:ext>
            </a:extLst>
          </p:cNvPr>
          <p:cNvSpPr/>
          <p:nvPr/>
        </p:nvSpPr>
        <p:spPr>
          <a:xfrm>
            <a:off x="9546339" y="3818554"/>
            <a:ext cx="92072" cy="426880"/>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0" name="Rectangle 459">
            <a:extLst>
              <a:ext uri="{FF2B5EF4-FFF2-40B4-BE49-F238E27FC236}">
                <a16:creationId xmlns:a16="http://schemas.microsoft.com/office/drawing/2014/main" id="{0FEBFCAF-1BEB-402D-825E-25A48FC75447}"/>
              </a:ext>
            </a:extLst>
          </p:cNvPr>
          <p:cNvSpPr/>
          <p:nvPr/>
        </p:nvSpPr>
        <p:spPr>
          <a:xfrm>
            <a:off x="9638411" y="3595594"/>
            <a:ext cx="92072" cy="649840"/>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1" name="Rectangle 460">
            <a:extLst>
              <a:ext uri="{FF2B5EF4-FFF2-40B4-BE49-F238E27FC236}">
                <a16:creationId xmlns:a16="http://schemas.microsoft.com/office/drawing/2014/main" id="{0D30ECDF-9B03-4860-BF5D-CF59174C44AC}"/>
              </a:ext>
            </a:extLst>
          </p:cNvPr>
          <p:cNvSpPr/>
          <p:nvPr/>
        </p:nvSpPr>
        <p:spPr>
          <a:xfrm>
            <a:off x="9952501" y="3575913"/>
            <a:ext cx="92072" cy="501492"/>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2" name="Rectangle 461">
            <a:extLst>
              <a:ext uri="{FF2B5EF4-FFF2-40B4-BE49-F238E27FC236}">
                <a16:creationId xmlns:a16="http://schemas.microsoft.com/office/drawing/2014/main" id="{FC59C6BB-9E1C-4515-8424-FFDCB7753852}"/>
              </a:ext>
            </a:extLst>
          </p:cNvPr>
          <p:cNvSpPr/>
          <p:nvPr/>
        </p:nvSpPr>
        <p:spPr>
          <a:xfrm>
            <a:off x="10045989" y="3956162"/>
            <a:ext cx="92072" cy="117317"/>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3" name="Rectangle 462">
            <a:extLst>
              <a:ext uri="{FF2B5EF4-FFF2-40B4-BE49-F238E27FC236}">
                <a16:creationId xmlns:a16="http://schemas.microsoft.com/office/drawing/2014/main" id="{7C122F62-D061-4DA9-AEA4-C6757E56A7D0}"/>
              </a:ext>
            </a:extLst>
          </p:cNvPr>
          <p:cNvSpPr/>
          <p:nvPr/>
        </p:nvSpPr>
        <p:spPr>
          <a:xfrm>
            <a:off x="10138061" y="3856400"/>
            <a:ext cx="92072" cy="217080"/>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4" name="Rectangle 463">
            <a:extLst>
              <a:ext uri="{FF2B5EF4-FFF2-40B4-BE49-F238E27FC236}">
                <a16:creationId xmlns:a16="http://schemas.microsoft.com/office/drawing/2014/main" id="{93828726-8A5F-4027-9ECA-B1707E336A9C}"/>
              </a:ext>
            </a:extLst>
          </p:cNvPr>
          <p:cNvSpPr/>
          <p:nvPr/>
        </p:nvSpPr>
        <p:spPr>
          <a:xfrm>
            <a:off x="10230133" y="3379900"/>
            <a:ext cx="92072" cy="693580"/>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5" name="Rectangle 464">
            <a:extLst>
              <a:ext uri="{FF2B5EF4-FFF2-40B4-BE49-F238E27FC236}">
                <a16:creationId xmlns:a16="http://schemas.microsoft.com/office/drawing/2014/main" id="{84F49D99-3526-40A5-AF49-55F26A80DF8C}"/>
              </a:ext>
            </a:extLst>
          </p:cNvPr>
          <p:cNvSpPr/>
          <p:nvPr/>
        </p:nvSpPr>
        <p:spPr>
          <a:xfrm>
            <a:off x="10322205" y="3322750"/>
            <a:ext cx="92072" cy="750730"/>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6" name="Rectangle 465">
            <a:extLst>
              <a:ext uri="{FF2B5EF4-FFF2-40B4-BE49-F238E27FC236}">
                <a16:creationId xmlns:a16="http://schemas.microsoft.com/office/drawing/2014/main" id="{ECA71C32-F752-4F07-A477-44A9B18C50D5}"/>
              </a:ext>
            </a:extLst>
          </p:cNvPr>
          <p:cNvSpPr/>
          <p:nvPr/>
        </p:nvSpPr>
        <p:spPr>
          <a:xfrm>
            <a:off x="10414277" y="3619613"/>
            <a:ext cx="92072" cy="453867"/>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7" name="Rectangle 466">
            <a:extLst>
              <a:ext uri="{FF2B5EF4-FFF2-40B4-BE49-F238E27FC236}">
                <a16:creationId xmlns:a16="http://schemas.microsoft.com/office/drawing/2014/main" id="{89D5B02F-5A30-440E-A0F0-27E492E452B9}"/>
              </a:ext>
            </a:extLst>
          </p:cNvPr>
          <p:cNvSpPr/>
          <p:nvPr/>
        </p:nvSpPr>
        <p:spPr>
          <a:xfrm>
            <a:off x="10506349" y="3550260"/>
            <a:ext cx="92072" cy="523220"/>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8" name="Rectangle 467">
            <a:extLst>
              <a:ext uri="{FF2B5EF4-FFF2-40B4-BE49-F238E27FC236}">
                <a16:creationId xmlns:a16="http://schemas.microsoft.com/office/drawing/2014/main" id="{A7DCE23C-9887-433F-B045-C6BCA6907138}"/>
              </a:ext>
            </a:extLst>
          </p:cNvPr>
          <p:cNvSpPr/>
          <p:nvPr/>
        </p:nvSpPr>
        <p:spPr>
          <a:xfrm>
            <a:off x="10598421" y="3476738"/>
            <a:ext cx="92072" cy="596742"/>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9" name="Rectangle 468">
            <a:extLst>
              <a:ext uri="{FF2B5EF4-FFF2-40B4-BE49-F238E27FC236}">
                <a16:creationId xmlns:a16="http://schemas.microsoft.com/office/drawing/2014/main" id="{F6921577-90F2-4D26-B63B-C3D0CEEF2CDD}"/>
              </a:ext>
            </a:extLst>
          </p:cNvPr>
          <p:cNvSpPr/>
          <p:nvPr/>
        </p:nvSpPr>
        <p:spPr>
          <a:xfrm>
            <a:off x="10690493" y="3423640"/>
            <a:ext cx="92072" cy="649840"/>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0" name="Rectangle 469">
            <a:extLst>
              <a:ext uri="{FF2B5EF4-FFF2-40B4-BE49-F238E27FC236}">
                <a16:creationId xmlns:a16="http://schemas.microsoft.com/office/drawing/2014/main" id="{FCF4E888-1979-4B33-9EDC-8AFAFF1D350C}"/>
              </a:ext>
            </a:extLst>
          </p:cNvPr>
          <p:cNvSpPr/>
          <p:nvPr/>
        </p:nvSpPr>
        <p:spPr>
          <a:xfrm>
            <a:off x="10779469" y="3619613"/>
            <a:ext cx="92072" cy="453867"/>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1" name="Rectangle 470">
            <a:extLst>
              <a:ext uri="{FF2B5EF4-FFF2-40B4-BE49-F238E27FC236}">
                <a16:creationId xmlns:a16="http://schemas.microsoft.com/office/drawing/2014/main" id="{312621F2-F6FD-4A65-AD0B-7CA9FE2F14D8}"/>
              </a:ext>
            </a:extLst>
          </p:cNvPr>
          <p:cNvSpPr/>
          <p:nvPr/>
        </p:nvSpPr>
        <p:spPr>
          <a:xfrm>
            <a:off x="11095248" y="3370988"/>
            <a:ext cx="92072" cy="564992"/>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1" name="Rectangle 480">
            <a:extLst>
              <a:ext uri="{FF2B5EF4-FFF2-40B4-BE49-F238E27FC236}">
                <a16:creationId xmlns:a16="http://schemas.microsoft.com/office/drawing/2014/main" id="{EF359517-9AE6-4A2D-A1FF-D92F2973498E}"/>
              </a:ext>
            </a:extLst>
          </p:cNvPr>
          <p:cNvSpPr/>
          <p:nvPr/>
        </p:nvSpPr>
        <p:spPr>
          <a:xfrm>
            <a:off x="11188562" y="3183212"/>
            <a:ext cx="92072" cy="750730"/>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2" name="Rectangle 481">
            <a:extLst>
              <a:ext uri="{FF2B5EF4-FFF2-40B4-BE49-F238E27FC236}">
                <a16:creationId xmlns:a16="http://schemas.microsoft.com/office/drawing/2014/main" id="{9BCFDF4C-6944-40D2-957C-233EB24ABDE2}"/>
              </a:ext>
            </a:extLst>
          </p:cNvPr>
          <p:cNvSpPr/>
          <p:nvPr/>
        </p:nvSpPr>
        <p:spPr>
          <a:xfrm>
            <a:off x="11280634" y="3692800"/>
            <a:ext cx="92072" cy="241142"/>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3" name="Rectangle 482">
            <a:extLst>
              <a:ext uri="{FF2B5EF4-FFF2-40B4-BE49-F238E27FC236}">
                <a16:creationId xmlns:a16="http://schemas.microsoft.com/office/drawing/2014/main" id="{659095E1-3617-4FA1-8D0E-891E93A7AEB5}"/>
              </a:ext>
            </a:extLst>
          </p:cNvPr>
          <p:cNvSpPr/>
          <p:nvPr/>
        </p:nvSpPr>
        <p:spPr>
          <a:xfrm>
            <a:off x="11372706" y="3667544"/>
            <a:ext cx="92072" cy="266398"/>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4" name="Rectangle 483">
            <a:extLst>
              <a:ext uri="{FF2B5EF4-FFF2-40B4-BE49-F238E27FC236}">
                <a16:creationId xmlns:a16="http://schemas.microsoft.com/office/drawing/2014/main" id="{23383512-C03F-4EC8-A3F1-4595AB517357}"/>
              </a:ext>
            </a:extLst>
          </p:cNvPr>
          <p:cNvSpPr/>
          <p:nvPr/>
        </p:nvSpPr>
        <p:spPr>
          <a:xfrm>
            <a:off x="11464778" y="3545162"/>
            <a:ext cx="92072" cy="388780"/>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5" name="Rectangle 484">
            <a:extLst>
              <a:ext uri="{FF2B5EF4-FFF2-40B4-BE49-F238E27FC236}">
                <a16:creationId xmlns:a16="http://schemas.microsoft.com/office/drawing/2014/main" id="{DC3CE38E-1C45-47E8-A74B-5BBE96A0D615}"/>
              </a:ext>
            </a:extLst>
          </p:cNvPr>
          <p:cNvSpPr/>
          <p:nvPr/>
        </p:nvSpPr>
        <p:spPr>
          <a:xfrm>
            <a:off x="11556850" y="3019542"/>
            <a:ext cx="92072" cy="914400"/>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6" name="Rectangle 485">
            <a:extLst>
              <a:ext uri="{FF2B5EF4-FFF2-40B4-BE49-F238E27FC236}">
                <a16:creationId xmlns:a16="http://schemas.microsoft.com/office/drawing/2014/main" id="{962BC883-F9C4-475B-9E70-BB984AFA7798}"/>
              </a:ext>
            </a:extLst>
          </p:cNvPr>
          <p:cNvSpPr/>
          <p:nvPr/>
        </p:nvSpPr>
        <p:spPr>
          <a:xfrm>
            <a:off x="11648922" y="3449912"/>
            <a:ext cx="92072" cy="484030"/>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7" name="Rectangle 486">
            <a:extLst>
              <a:ext uri="{FF2B5EF4-FFF2-40B4-BE49-F238E27FC236}">
                <a16:creationId xmlns:a16="http://schemas.microsoft.com/office/drawing/2014/main" id="{168672CA-062A-4673-BFE8-4A8214E9D16C}"/>
              </a:ext>
            </a:extLst>
          </p:cNvPr>
          <p:cNvSpPr/>
          <p:nvPr/>
        </p:nvSpPr>
        <p:spPr>
          <a:xfrm>
            <a:off x="11740994" y="3321325"/>
            <a:ext cx="92072" cy="612617"/>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8" name="Rectangle 487">
            <a:extLst>
              <a:ext uri="{FF2B5EF4-FFF2-40B4-BE49-F238E27FC236}">
                <a16:creationId xmlns:a16="http://schemas.microsoft.com/office/drawing/2014/main" id="{378A997D-91EE-424E-A859-E2262F2AE79E}"/>
              </a:ext>
            </a:extLst>
          </p:cNvPr>
          <p:cNvSpPr/>
          <p:nvPr/>
        </p:nvSpPr>
        <p:spPr>
          <a:xfrm>
            <a:off x="11833066" y="3183212"/>
            <a:ext cx="92072" cy="750730"/>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9" name="Rectangle 488">
            <a:extLst>
              <a:ext uri="{FF2B5EF4-FFF2-40B4-BE49-F238E27FC236}">
                <a16:creationId xmlns:a16="http://schemas.microsoft.com/office/drawing/2014/main" id="{6B464A70-03B4-4D2D-BE89-E648D76F79D1}"/>
              </a:ext>
            </a:extLst>
          </p:cNvPr>
          <p:cNvSpPr/>
          <p:nvPr/>
        </p:nvSpPr>
        <p:spPr>
          <a:xfrm>
            <a:off x="11925138" y="3127650"/>
            <a:ext cx="92072" cy="806292"/>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0" name="Rectangle 489">
            <a:extLst>
              <a:ext uri="{FF2B5EF4-FFF2-40B4-BE49-F238E27FC236}">
                <a16:creationId xmlns:a16="http://schemas.microsoft.com/office/drawing/2014/main" id="{7B2106EF-E8C4-418A-8F86-8DEDC96221D0}"/>
              </a:ext>
            </a:extLst>
          </p:cNvPr>
          <p:cNvSpPr/>
          <p:nvPr/>
        </p:nvSpPr>
        <p:spPr>
          <a:xfrm>
            <a:off x="5371034" y="2570842"/>
            <a:ext cx="92072" cy="914400"/>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1" name="Rectangle 490">
            <a:extLst>
              <a:ext uri="{FF2B5EF4-FFF2-40B4-BE49-F238E27FC236}">
                <a16:creationId xmlns:a16="http://schemas.microsoft.com/office/drawing/2014/main" id="{AB65ACDA-10F8-474A-9EAE-2D144816DA8F}"/>
              </a:ext>
            </a:extLst>
          </p:cNvPr>
          <p:cNvSpPr/>
          <p:nvPr/>
        </p:nvSpPr>
        <p:spPr>
          <a:xfrm>
            <a:off x="5463106" y="2850624"/>
            <a:ext cx="92072" cy="634617"/>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2" name="Rectangle 491">
            <a:extLst>
              <a:ext uri="{FF2B5EF4-FFF2-40B4-BE49-F238E27FC236}">
                <a16:creationId xmlns:a16="http://schemas.microsoft.com/office/drawing/2014/main" id="{90D489EB-9B6F-4C82-A573-60BDD16605AA}"/>
              </a:ext>
            </a:extLst>
          </p:cNvPr>
          <p:cNvSpPr/>
          <p:nvPr/>
        </p:nvSpPr>
        <p:spPr>
          <a:xfrm>
            <a:off x="5557411" y="2570842"/>
            <a:ext cx="92072" cy="914400"/>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3" name="Rectangle 492">
            <a:extLst>
              <a:ext uri="{FF2B5EF4-FFF2-40B4-BE49-F238E27FC236}">
                <a16:creationId xmlns:a16="http://schemas.microsoft.com/office/drawing/2014/main" id="{A89E79A3-2D80-4E70-9158-3179970C8958}"/>
              </a:ext>
            </a:extLst>
          </p:cNvPr>
          <p:cNvSpPr/>
          <p:nvPr/>
        </p:nvSpPr>
        <p:spPr>
          <a:xfrm>
            <a:off x="5649483" y="2699430"/>
            <a:ext cx="92072" cy="785811"/>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4" name="Rectangle 493">
            <a:extLst>
              <a:ext uri="{FF2B5EF4-FFF2-40B4-BE49-F238E27FC236}">
                <a16:creationId xmlns:a16="http://schemas.microsoft.com/office/drawing/2014/main" id="{E9CEFAE6-9C2D-4C97-9710-91CA23B6C67C}"/>
              </a:ext>
            </a:extLst>
          </p:cNvPr>
          <p:cNvSpPr/>
          <p:nvPr/>
        </p:nvSpPr>
        <p:spPr>
          <a:xfrm>
            <a:off x="5741555" y="2960277"/>
            <a:ext cx="92072" cy="523220"/>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5" name="Rectangle 494">
            <a:extLst>
              <a:ext uri="{FF2B5EF4-FFF2-40B4-BE49-F238E27FC236}">
                <a16:creationId xmlns:a16="http://schemas.microsoft.com/office/drawing/2014/main" id="{0CF5DF7B-8F22-4E2F-B5CB-CE73DAAC778F}"/>
              </a:ext>
            </a:extLst>
          </p:cNvPr>
          <p:cNvSpPr/>
          <p:nvPr/>
        </p:nvSpPr>
        <p:spPr>
          <a:xfrm>
            <a:off x="5833627" y="3029630"/>
            <a:ext cx="92072" cy="453867"/>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6" name="Rectangle 495">
            <a:extLst>
              <a:ext uri="{FF2B5EF4-FFF2-40B4-BE49-F238E27FC236}">
                <a16:creationId xmlns:a16="http://schemas.microsoft.com/office/drawing/2014/main" id="{4AF2AF51-D155-436A-BCDC-1AB3F6EAFC23}"/>
              </a:ext>
            </a:extLst>
          </p:cNvPr>
          <p:cNvSpPr/>
          <p:nvPr/>
        </p:nvSpPr>
        <p:spPr>
          <a:xfrm>
            <a:off x="5925699" y="3366179"/>
            <a:ext cx="92072" cy="117318"/>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7" name="Rectangle 496">
            <a:extLst>
              <a:ext uri="{FF2B5EF4-FFF2-40B4-BE49-F238E27FC236}">
                <a16:creationId xmlns:a16="http://schemas.microsoft.com/office/drawing/2014/main" id="{C91DF6CC-DDBB-4589-8846-44185332F929}"/>
              </a:ext>
            </a:extLst>
          </p:cNvPr>
          <p:cNvSpPr/>
          <p:nvPr/>
        </p:nvSpPr>
        <p:spPr>
          <a:xfrm>
            <a:off x="6017771" y="3336637"/>
            <a:ext cx="92072" cy="146859"/>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8" name="Rectangle 497">
            <a:extLst>
              <a:ext uri="{FF2B5EF4-FFF2-40B4-BE49-F238E27FC236}">
                <a16:creationId xmlns:a16="http://schemas.microsoft.com/office/drawing/2014/main" id="{3815E7A8-C7FF-4402-9B1A-1BE05B8EAFC9}"/>
              </a:ext>
            </a:extLst>
          </p:cNvPr>
          <p:cNvSpPr/>
          <p:nvPr/>
        </p:nvSpPr>
        <p:spPr>
          <a:xfrm>
            <a:off x="6109843" y="2723242"/>
            <a:ext cx="92072" cy="760255"/>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9" name="Rectangle 498">
            <a:extLst>
              <a:ext uri="{FF2B5EF4-FFF2-40B4-BE49-F238E27FC236}">
                <a16:creationId xmlns:a16="http://schemas.microsoft.com/office/drawing/2014/main" id="{49EA5655-31AE-4B06-8D20-F5DC749CD049}"/>
              </a:ext>
            </a:extLst>
          </p:cNvPr>
          <p:cNvSpPr/>
          <p:nvPr/>
        </p:nvSpPr>
        <p:spPr>
          <a:xfrm>
            <a:off x="6201915" y="2697685"/>
            <a:ext cx="92072" cy="785812"/>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0" name="Rectangle 499">
            <a:extLst>
              <a:ext uri="{FF2B5EF4-FFF2-40B4-BE49-F238E27FC236}">
                <a16:creationId xmlns:a16="http://schemas.microsoft.com/office/drawing/2014/main" id="{DBECED19-A349-4E3A-A76D-582B5D680426}"/>
              </a:ext>
            </a:extLst>
          </p:cNvPr>
          <p:cNvSpPr/>
          <p:nvPr/>
        </p:nvSpPr>
        <p:spPr>
          <a:xfrm>
            <a:off x="6500318" y="2606696"/>
            <a:ext cx="92072" cy="750730"/>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1" name="Rectangle 500">
            <a:extLst>
              <a:ext uri="{FF2B5EF4-FFF2-40B4-BE49-F238E27FC236}">
                <a16:creationId xmlns:a16="http://schemas.microsoft.com/office/drawing/2014/main" id="{B01D91F3-1385-4AD4-A366-99E1C8EFE08C}"/>
              </a:ext>
            </a:extLst>
          </p:cNvPr>
          <p:cNvSpPr/>
          <p:nvPr/>
        </p:nvSpPr>
        <p:spPr>
          <a:xfrm>
            <a:off x="6592390" y="2778146"/>
            <a:ext cx="92072" cy="579280"/>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2" name="Rectangle 501">
            <a:extLst>
              <a:ext uri="{FF2B5EF4-FFF2-40B4-BE49-F238E27FC236}">
                <a16:creationId xmlns:a16="http://schemas.microsoft.com/office/drawing/2014/main" id="{B5841201-55E6-4B04-AD2A-5621F54D7A7C}"/>
              </a:ext>
            </a:extLst>
          </p:cNvPr>
          <p:cNvSpPr/>
          <p:nvPr/>
        </p:nvSpPr>
        <p:spPr>
          <a:xfrm>
            <a:off x="6684462" y="2343171"/>
            <a:ext cx="92072" cy="1014255"/>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3" name="Rectangle 502">
            <a:extLst>
              <a:ext uri="{FF2B5EF4-FFF2-40B4-BE49-F238E27FC236}">
                <a16:creationId xmlns:a16="http://schemas.microsoft.com/office/drawing/2014/main" id="{ED13E924-E837-4E4F-B7C4-78093DBCAD91}"/>
              </a:ext>
            </a:extLst>
          </p:cNvPr>
          <p:cNvSpPr/>
          <p:nvPr/>
        </p:nvSpPr>
        <p:spPr>
          <a:xfrm>
            <a:off x="6776534" y="2834206"/>
            <a:ext cx="92072" cy="523220"/>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4" name="Rectangle 503">
            <a:extLst>
              <a:ext uri="{FF2B5EF4-FFF2-40B4-BE49-F238E27FC236}">
                <a16:creationId xmlns:a16="http://schemas.microsoft.com/office/drawing/2014/main" id="{1E984E30-FF60-4F8C-B0D0-FAB2218FCFC7}"/>
              </a:ext>
            </a:extLst>
          </p:cNvPr>
          <p:cNvSpPr/>
          <p:nvPr/>
        </p:nvSpPr>
        <p:spPr>
          <a:xfrm>
            <a:off x="6868606" y="2692421"/>
            <a:ext cx="92072" cy="665005"/>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5" name="Rectangle 504">
            <a:extLst>
              <a:ext uri="{FF2B5EF4-FFF2-40B4-BE49-F238E27FC236}">
                <a16:creationId xmlns:a16="http://schemas.microsoft.com/office/drawing/2014/main" id="{C3430A7E-D93B-43CF-BF70-EC848C3FDFAA}"/>
              </a:ext>
            </a:extLst>
          </p:cNvPr>
          <p:cNvSpPr/>
          <p:nvPr/>
        </p:nvSpPr>
        <p:spPr>
          <a:xfrm>
            <a:off x="6960678" y="2744809"/>
            <a:ext cx="92072" cy="612617"/>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6" name="Rectangle 505">
            <a:extLst>
              <a:ext uri="{FF2B5EF4-FFF2-40B4-BE49-F238E27FC236}">
                <a16:creationId xmlns:a16="http://schemas.microsoft.com/office/drawing/2014/main" id="{57D4FF36-3291-47C8-9EA9-C13564D5AA92}"/>
              </a:ext>
            </a:extLst>
          </p:cNvPr>
          <p:cNvSpPr/>
          <p:nvPr/>
        </p:nvSpPr>
        <p:spPr>
          <a:xfrm>
            <a:off x="7052750" y="2551134"/>
            <a:ext cx="92072" cy="806292"/>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7" name="Rectangle 506">
            <a:extLst>
              <a:ext uri="{FF2B5EF4-FFF2-40B4-BE49-F238E27FC236}">
                <a16:creationId xmlns:a16="http://schemas.microsoft.com/office/drawing/2014/main" id="{635956FF-ADEC-432E-B64B-C02F7FB85855}"/>
              </a:ext>
            </a:extLst>
          </p:cNvPr>
          <p:cNvSpPr/>
          <p:nvPr/>
        </p:nvSpPr>
        <p:spPr>
          <a:xfrm>
            <a:off x="7144822" y="2873396"/>
            <a:ext cx="92072" cy="484030"/>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8" name="Rectangle 507">
            <a:extLst>
              <a:ext uri="{FF2B5EF4-FFF2-40B4-BE49-F238E27FC236}">
                <a16:creationId xmlns:a16="http://schemas.microsoft.com/office/drawing/2014/main" id="{1778447A-5986-4969-85A5-2AF3A088EA68}"/>
              </a:ext>
            </a:extLst>
          </p:cNvPr>
          <p:cNvSpPr/>
          <p:nvPr/>
        </p:nvSpPr>
        <p:spPr>
          <a:xfrm>
            <a:off x="7236894" y="2930546"/>
            <a:ext cx="92072" cy="426880"/>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9" name="Rectangle 508">
            <a:extLst>
              <a:ext uri="{FF2B5EF4-FFF2-40B4-BE49-F238E27FC236}">
                <a16:creationId xmlns:a16="http://schemas.microsoft.com/office/drawing/2014/main" id="{133C8924-E9C2-492D-B3B2-00D149D9CE8E}"/>
              </a:ext>
            </a:extLst>
          </p:cNvPr>
          <p:cNvSpPr/>
          <p:nvPr/>
        </p:nvSpPr>
        <p:spPr>
          <a:xfrm>
            <a:off x="7328966" y="2813071"/>
            <a:ext cx="92072" cy="544355"/>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0" name="Rectangle 509">
            <a:extLst>
              <a:ext uri="{FF2B5EF4-FFF2-40B4-BE49-F238E27FC236}">
                <a16:creationId xmlns:a16="http://schemas.microsoft.com/office/drawing/2014/main" id="{9A1106EF-F160-40E8-A7E8-B76649FBAEC5}"/>
              </a:ext>
            </a:extLst>
          </p:cNvPr>
          <p:cNvSpPr/>
          <p:nvPr/>
        </p:nvSpPr>
        <p:spPr>
          <a:xfrm>
            <a:off x="7704424" y="2715838"/>
            <a:ext cx="92072" cy="579280"/>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1" name="Rectangle 510">
            <a:extLst>
              <a:ext uri="{FF2B5EF4-FFF2-40B4-BE49-F238E27FC236}">
                <a16:creationId xmlns:a16="http://schemas.microsoft.com/office/drawing/2014/main" id="{277C8E90-0A27-4E70-BC9F-94326A10BA1A}"/>
              </a:ext>
            </a:extLst>
          </p:cNvPr>
          <p:cNvSpPr/>
          <p:nvPr/>
        </p:nvSpPr>
        <p:spPr>
          <a:xfrm>
            <a:off x="7796496" y="2439613"/>
            <a:ext cx="92072" cy="855505"/>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2" name="Rectangle 511">
            <a:extLst>
              <a:ext uri="{FF2B5EF4-FFF2-40B4-BE49-F238E27FC236}">
                <a16:creationId xmlns:a16="http://schemas.microsoft.com/office/drawing/2014/main" id="{609A2F83-8601-47B5-A61C-9CA91A08AAEA}"/>
              </a:ext>
            </a:extLst>
          </p:cNvPr>
          <p:cNvSpPr/>
          <p:nvPr/>
        </p:nvSpPr>
        <p:spPr>
          <a:xfrm>
            <a:off x="7888568" y="3067556"/>
            <a:ext cx="92072" cy="227562"/>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3" name="Rectangle 512">
            <a:extLst>
              <a:ext uri="{FF2B5EF4-FFF2-40B4-BE49-F238E27FC236}">
                <a16:creationId xmlns:a16="http://schemas.microsoft.com/office/drawing/2014/main" id="{9954E24D-7350-4AC3-9D5E-284FA3D97EEA}"/>
              </a:ext>
            </a:extLst>
          </p:cNvPr>
          <p:cNvSpPr/>
          <p:nvPr/>
        </p:nvSpPr>
        <p:spPr>
          <a:xfrm>
            <a:off x="7980640" y="2568201"/>
            <a:ext cx="92072" cy="726917"/>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4" name="Rectangle 513">
            <a:extLst>
              <a:ext uri="{FF2B5EF4-FFF2-40B4-BE49-F238E27FC236}">
                <a16:creationId xmlns:a16="http://schemas.microsoft.com/office/drawing/2014/main" id="{83230786-DD3E-4A4A-8170-A0B52B68B1A2}"/>
              </a:ext>
            </a:extLst>
          </p:cNvPr>
          <p:cNvSpPr/>
          <p:nvPr/>
        </p:nvSpPr>
        <p:spPr>
          <a:xfrm>
            <a:off x="8072712" y="2984126"/>
            <a:ext cx="92072" cy="310992"/>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5" name="Rectangle 514">
            <a:extLst>
              <a:ext uri="{FF2B5EF4-FFF2-40B4-BE49-F238E27FC236}">
                <a16:creationId xmlns:a16="http://schemas.microsoft.com/office/drawing/2014/main" id="{539D4DAD-F7E4-464E-9637-9CDBF3E92B72}"/>
              </a:ext>
            </a:extLst>
          </p:cNvPr>
          <p:cNvSpPr/>
          <p:nvPr/>
        </p:nvSpPr>
        <p:spPr>
          <a:xfrm>
            <a:off x="8164784" y="2509306"/>
            <a:ext cx="92072" cy="785811"/>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6" name="Rectangle 515">
            <a:extLst>
              <a:ext uri="{FF2B5EF4-FFF2-40B4-BE49-F238E27FC236}">
                <a16:creationId xmlns:a16="http://schemas.microsoft.com/office/drawing/2014/main" id="{88240B4E-A3BA-43C3-B276-E330BC0DBC8D}"/>
              </a:ext>
            </a:extLst>
          </p:cNvPr>
          <p:cNvSpPr/>
          <p:nvPr/>
        </p:nvSpPr>
        <p:spPr>
          <a:xfrm>
            <a:off x="8256856" y="3111126"/>
            <a:ext cx="92072" cy="183992"/>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7" name="Rectangle 516">
            <a:extLst>
              <a:ext uri="{FF2B5EF4-FFF2-40B4-BE49-F238E27FC236}">
                <a16:creationId xmlns:a16="http://schemas.microsoft.com/office/drawing/2014/main" id="{F5F0AC02-F764-401A-9D17-AD8EEA999DFB}"/>
              </a:ext>
            </a:extLst>
          </p:cNvPr>
          <p:cNvSpPr/>
          <p:nvPr/>
        </p:nvSpPr>
        <p:spPr>
          <a:xfrm>
            <a:off x="8348928" y="2544388"/>
            <a:ext cx="92072" cy="750730"/>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8" name="Rectangle 517">
            <a:extLst>
              <a:ext uri="{FF2B5EF4-FFF2-40B4-BE49-F238E27FC236}">
                <a16:creationId xmlns:a16="http://schemas.microsoft.com/office/drawing/2014/main" id="{24367ED2-1B97-4B34-BA32-281276003CD1}"/>
              </a:ext>
            </a:extLst>
          </p:cNvPr>
          <p:cNvSpPr/>
          <p:nvPr/>
        </p:nvSpPr>
        <p:spPr>
          <a:xfrm>
            <a:off x="8441000" y="2588838"/>
            <a:ext cx="92072" cy="706280"/>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9" name="Rectangle 518">
            <a:extLst>
              <a:ext uri="{FF2B5EF4-FFF2-40B4-BE49-F238E27FC236}">
                <a16:creationId xmlns:a16="http://schemas.microsoft.com/office/drawing/2014/main" id="{4D09118B-5154-4190-831F-E705073015D0}"/>
              </a:ext>
            </a:extLst>
          </p:cNvPr>
          <p:cNvSpPr/>
          <p:nvPr/>
        </p:nvSpPr>
        <p:spPr>
          <a:xfrm>
            <a:off x="8533072" y="2882526"/>
            <a:ext cx="92072" cy="412592"/>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0" name="Rectangle 519">
            <a:extLst>
              <a:ext uri="{FF2B5EF4-FFF2-40B4-BE49-F238E27FC236}">
                <a16:creationId xmlns:a16="http://schemas.microsoft.com/office/drawing/2014/main" id="{E28590B8-6ABE-461D-8509-493E5AF1355D}"/>
              </a:ext>
            </a:extLst>
          </p:cNvPr>
          <p:cNvSpPr/>
          <p:nvPr/>
        </p:nvSpPr>
        <p:spPr>
          <a:xfrm>
            <a:off x="8811369" y="3008568"/>
            <a:ext cx="92072" cy="484030"/>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1" name="Rectangle 520">
            <a:extLst>
              <a:ext uri="{FF2B5EF4-FFF2-40B4-BE49-F238E27FC236}">
                <a16:creationId xmlns:a16="http://schemas.microsoft.com/office/drawing/2014/main" id="{32CA8F86-20BC-4957-A371-745BF1622B63}"/>
              </a:ext>
            </a:extLst>
          </p:cNvPr>
          <p:cNvSpPr/>
          <p:nvPr/>
        </p:nvSpPr>
        <p:spPr>
          <a:xfrm>
            <a:off x="8903441" y="2549781"/>
            <a:ext cx="92072" cy="942817"/>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2" name="Rectangle 521">
            <a:extLst>
              <a:ext uri="{FF2B5EF4-FFF2-40B4-BE49-F238E27FC236}">
                <a16:creationId xmlns:a16="http://schemas.microsoft.com/office/drawing/2014/main" id="{0523624B-EBFE-472C-B5C4-D3C30C781C18}"/>
              </a:ext>
            </a:extLst>
          </p:cNvPr>
          <p:cNvSpPr/>
          <p:nvPr/>
        </p:nvSpPr>
        <p:spPr>
          <a:xfrm>
            <a:off x="8995513" y="2673476"/>
            <a:ext cx="92072" cy="819122"/>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3" name="Rectangle 522">
            <a:extLst>
              <a:ext uri="{FF2B5EF4-FFF2-40B4-BE49-F238E27FC236}">
                <a16:creationId xmlns:a16="http://schemas.microsoft.com/office/drawing/2014/main" id="{739C52BF-CA13-4740-A847-BB91AF1BDD0E}"/>
              </a:ext>
            </a:extLst>
          </p:cNvPr>
          <p:cNvSpPr/>
          <p:nvPr/>
        </p:nvSpPr>
        <p:spPr>
          <a:xfrm>
            <a:off x="9087585" y="2827593"/>
            <a:ext cx="92072" cy="665005"/>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4" name="Rectangle 523">
            <a:extLst>
              <a:ext uri="{FF2B5EF4-FFF2-40B4-BE49-F238E27FC236}">
                <a16:creationId xmlns:a16="http://schemas.microsoft.com/office/drawing/2014/main" id="{5ACB6F40-513B-45BD-AF56-69AC19DD1D89}"/>
              </a:ext>
            </a:extLst>
          </p:cNvPr>
          <p:cNvSpPr/>
          <p:nvPr/>
        </p:nvSpPr>
        <p:spPr>
          <a:xfrm>
            <a:off x="9179657" y="2827593"/>
            <a:ext cx="92072" cy="665005"/>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5" name="Rectangle 524">
            <a:extLst>
              <a:ext uri="{FF2B5EF4-FFF2-40B4-BE49-F238E27FC236}">
                <a16:creationId xmlns:a16="http://schemas.microsoft.com/office/drawing/2014/main" id="{35176975-76B8-4E12-ADBD-F89DFCFCCC20}"/>
              </a:ext>
            </a:extLst>
          </p:cNvPr>
          <p:cNvSpPr/>
          <p:nvPr/>
        </p:nvSpPr>
        <p:spPr>
          <a:xfrm>
            <a:off x="9271729" y="2786318"/>
            <a:ext cx="92072" cy="706280"/>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6" name="Rectangle 525">
            <a:extLst>
              <a:ext uri="{FF2B5EF4-FFF2-40B4-BE49-F238E27FC236}">
                <a16:creationId xmlns:a16="http://schemas.microsoft.com/office/drawing/2014/main" id="{B984F011-563C-42CC-818A-7BC88E0C42C4}"/>
              </a:ext>
            </a:extLst>
          </p:cNvPr>
          <p:cNvSpPr/>
          <p:nvPr/>
        </p:nvSpPr>
        <p:spPr>
          <a:xfrm>
            <a:off x="9363801" y="3269768"/>
            <a:ext cx="92072" cy="222830"/>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7" name="Rectangle 526">
            <a:extLst>
              <a:ext uri="{FF2B5EF4-FFF2-40B4-BE49-F238E27FC236}">
                <a16:creationId xmlns:a16="http://schemas.microsoft.com/office/drawing/2014/main" id="{0508D3D0-9E88-4305-B7BD-2D5702FAD874}"/>
              </a:ext>
            </a:extLst>
          </p:cNvPr>
          <p:cNvSpPr/>
          <p:nvPr/>
        </p:nvSpPr>
        <p:spPr>
          <a:xfrm>
            <a:off x="9455873" y="3117078"/>
            <a:ext cx="92072" cy="376105"/>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8" name="Rectangle 527">
            <a:extLst>
              <a:ext uri="{FF2B5EF4-FFF2-40B4-BE49-F238E27FC236}">
                <a16:creationId xmlns:a16="http://schemas.microsoft.com/office/drawing/2014/main" id="{A4D88BD5-9E23-47C9-B3D4-F1F0A7A6EC32}"/>
              </a:ext>
            </a:extLst>
          </p:cNvPr>
          <p:cNvSpPr/>
          <p:nvPr/>
        </p:nvSpPr>
        <p:spPr>
          <a:xfrm>
            <a:off x="9547945" y="3038731"/>
            <a:ext cx="92072" cy="454452"/>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9" name="Rectangle 528">
            <a:extLst>
              <a:ext uri="{FF2B5EF4-FFF2-40B4-BE49-F238E27FC236}">
                <a16:creationId xmlns:a16="http://schemas.microsoft.com/office/drawing/2014/main" id="{DCC68BFE-5227-43E9-88C5-DE6A2735F4FE}"/>
              </a:ext>
            </a:extLst>
          </p:cNvPr>
          <p:cNvSpPr/>
          <p:nvPr/>
        </p:nvSpPr>
        <p:spPr>
          <a:xfrm>
            <a:off x="9640017" y="2941893"/>
            <a:ext cx="92072" cy="551290"/>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7" name="Group 106">
            <a:extLst>
              <a:ext uri="{FF2B5EF4-FFF2-40B4-BE49-F238E27FC236}">
                <a16:creationId xmlns:a16="http://schemas.microsoft.com/office/drawing/2014/main" id="{B8AE61F8-2B6D-4FA1-88A5-F0417542A599}"/>
              </a:ext>
            </a:extLst>
          </p:cNvPr>
          <p:cNvGrpSpPr/>
          <p:nvPr/>
        </p:nvGrpSpPr>
        <p:grpSpPr>
          <a:xfrm>
            <a:off x="4809168" y="1953491"/>
            <a:ext cx="7208042" cy="4670986"/>
            <a:chOff x="4809168" y="1953491"/>
            <a:chExt cx="7208042" cy="4670986"/>
          </a:xfrm>
        </p:grpSpPr>
        <p:cxnSp>
          <p:nvCxnSpPr>
            <p:cNvPr id="20" name="Straight Arrow Connector 19">
              <a:extLst>
                <a:ext uri="{FF2B5EF4-FFF2-40B4-BE49-F238E27FC236}">
                  <a16:creationId xmlns:a16="http://schemas.microsoft.com/office/drawing/2014/main" id="{59A8A64E-5A84-4CFE-8101-F32A1B99FBE3}"/>
                </a:ext>
              </a:extLst>
            </p:cNvPr>
            <p:cNvCxnSpPr/>
            <p:nvPr/>
          </p:nvCxnSpPr>
          <p:spPr>
            <a:xfrm flipV="1">
              <a:off x="5036127" y="1953491"/>
              <a:ext cx="0" cy="4670986"/>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grpSp>
          <p:nvGrpSpPr>
            <p:cNvPr id="47" name="Group 46">
              <a:extLst>
                <a:ext uri="{FF2B5EF4-FFF2-40B4-BE49-F238E27FC236}">
                  <a16:creationId xmlns:a16="http://schemas.microsoft.com/office/drawing/2014/main" id="{F993BCBB-D9DB-4A29-A259-A8CC49F06190}"/>
                </a:ext>
              </a:extLst>
            </p:cNvPr>
            <p:cNvGrpSpPr/>
            <p:nvPr/>
          </p:nvGrpSpPr>
          <p:grpSpPr>
            <a:xfrm>
              <a:off x="4917501" y="5077809"/>
              <a:ext cx="7099709" cy="461665"/>
              <a:chOff x="4917501" y="6283148"/>
              <a:chExt cx="7099709" cy="461665"/>
            </a:xfrm>
          </p:grpSpPr>
          <p:cxnSp>
            <p:nvCxnSpPr>
              <p:cNvPr id="530" name="Straight Arrow Connector 529">
                <a:extLst>
                  <a:ext uri="{FF2B5EF4-FFF2-40B4-BE49-F238E27FC236}">
                    <a16:creationId xmlns:a16="http://schemas.microsoft.com/office/drawing/2014/main" id="{1C92D716-B023-4070-A03F-B647D8E6929F}"/>
                  </a:ext>
                </a:extLst>
              </p:cNvPr>
              <p:cNvCxnSpPr>
                <a:cxnSpLocks/>
              </p:cNvCxnSpPr>
              <p:nvPr/>
            </p:nvCxnSpPr>
            <p:spPr>
              <a:xfrm>
                <a:off x="4917501" y="6494461"/>
                <a:ext cx="7099709" cy="13854"/>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62A7F70D-4B4D-4B25-BB5D-881964B99CDF}"/>
                  </a:ext>
                </a:extLst>
              </p:cNvPr>
              <p:cNvSpPr txBox="1"/>
              <p:nvPr/>
            </p:nvSpPr>
            <p:spPr>
              <a:xfrm>
                <a:off x="6994458" y="6283148"/>
                <a:ext cx="3503523" cy="461665"/>
              </a:xfrm>
              <a:prstGeom prst="rect">
                <a:avLst/>
              </a:prstGeom>
              <a:solidFill>
                <a:schemeClr val="bg1"/>
              </a:solidFill>
              <a:ln w="19050">
                <a:solidFill>
                  <a:schemeClr val="tx1"/>
                </a:solidFill>
              </a:ln>
            </p:spPr>
            <p:txBody>
              <a:bodyPr wrap="none" rtlCol="0">
                <a:spAutoFit/>
              </a:bodyPr>
              <a:lstStyle/>
              <a:p>
                <a:r>
                  <a:rPr lang="en-US" sz="2400" dirty="0"/>
                  <a:t>Streaming Multi-Processor</a:t>
                </a:r>
              </a:p>
            </p:txBody>
          </p:sp>
        </p:grpSp>
        <p:sp>
          <p:nvSpPr>
            <p:cNvPr id="531" name="TextBox 530">
              <a:extLst>
                <a:ext uri="{FF2B5EF4-FFF2-40B4-BE49-F238E27FC236}">
                  <a16:creationId xmlns:a16="http://schemas.microsoft.com/office/drawing/2014/main" id="{CA976BCE-8839-4DE5-98FA-14BF547686F3}"/>
                </a:ext>
              </a:extLst>
            </p:cNvPr>
            <p:cNvSpPr txBox="1"/>
            <p:nvPr/>
          </p:nvSpPr>
          <p:spPr>
            <a:xfrm rot="16200000">
              <a:off x="4637486" y="4017668"/>
              <a:ext cx="805029" cy="461665"/>
            </a:xfrm>
            <a:prstGeom prst="rect">
              <a:avLst/>
            </a:prstGeom>
            <a:solidFill>
              <a:schemeClr val="bg1"/>
            </a:solidFill>
            <a:ln w="19050">
              <a:solidFill>
                <a:schemeClr val="tx1"/>
              </a:solidFill>
            </a:ln>
          </p:spPr>
          <p:txBody>
            <a:bodyPr wrap="none" rtlCol="0">
              <a:spAutoFit/>
            </a:bodyPr>
            <a:lstStyle/>
            <a:p>
              <a:r>
                <a:rPr lang="en-US" sz="2400" dirty="0"/>
                <a:t>Time</a:t>
              </a:r>
            </a:p>
          </p:txBody>
        </p:sp>
      </p:grpSp>
      <p:cxnSp>
        <p:nvCxnSpPr>
          <p:cNvPr id="109" name="Straight Connector 108">
            <a:extLst>
              <a:ext uri="{FF2B5EF4-FFF2-40B4-BE49-F238E27FC236}">
                <a16:creationId xmlns:a16="http://schemas.microsoft.com/office/drawing/2014/main" id="{03FE9D4D-C9A1-4BEF-AD37-F3F8B6D4AE9F}"/>
              </a:ext>
            </a:extLst>
          </p:cNvPr>
          <p:cNvCxnSpPr/>
          <p:nvPr/>
        </p:nvCxnSpPr>
        <p:spPr>
          <a:xfrm flipV="1">
            <a:off x="4917501" y="2320925"/>
            <a:ext cx="7180800" cy="0"/>
          </a:xfrm>
          <a:prstGeom prst="line">
            <a:avLst/>
          </a:prstGeom>
          <a:ln w="38100">
            <a:solidFill>
              <a:srgbClr val="C00000"/>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477787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Rectangle 44">
            <a:extLst>
              <a:ext uri="{FF2B5EF4-FFF2-40B4-BE49-F238E27FC236}">
                <a16:creationId xmlns:a16="http://schemas.microsoft.com/office/drawing/2014/main" id="{51C42E7F-E851-4B38-9420-BADC1DA65EEF}"/>
              </a:ext>
            </a:extLst>
          </p:cNvPr>
          <p:cNvSpPr/>
          <p:nvPr/>
        </p:nvSpPr>
        <p:spPr>
          <a:xfrm>
            <a:off x="0" y="740919"/>
            <a:ext cx="797355" cy="6117081"/>
          </a:xfrm>
          <a:prstGeom prst="rect">
            <a:avLst/>
          </a:prstGeom>
          <a:gradFill flip="none" rotWithShape="1">
            <a:gsLst>
              <a:gs pos="53000">
                <a:srgbClr val="F8F8F8"/>
              </a:gs>
              <a:gs pos="0">
                <a:schemeClr val="accent1">
                  <a:lumMod val="5000"/>
                  <a:lumOff val="95000"/>
                </a:schemeClr>
              </a:gs>
              <a:gs pos="74000">
                <a:schemeClr val="bg1">
                  <a:lumMod val="85000"/>
                </a:schemeClr>
              </a:gs>
              <a:gs pos="87000">
                <a:schemeClr val="bg1">
                  <a:lumMod val="65000"/>
                </a:schemeClr>
              </a:gs>
              <a:gs pos="100000">
                <a:schemeClr val="tx1">
                  <a:lumMod val="65000"/>
                  <a:lumOff val="3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7" name="Straight Connector 36">
            <a:extLst>
              <a:ext uri="{FF2B5EF4-FFF2-40B4-BE49-F238E27FC236}">
                <a16:creationId xmlns:a16="http://schemas.microsoft.com/office/drawing/2014/main" id="{BAC73C27-546A-41D3-BF8E-9CD6F31716B9}"/>
              </a:ext>
            </a:extLst>
          </p:cNvPr>
          <p:cNvCxnSpPr>
            <a:cxnSpLocks/>
          </p:cNvCxnSpPr>
          <p:nvPr/>
        </p:nvCxnSpPr>
        <p:spPr>
          <a:xfrm flipV="1">
            <a:off x="169377" y="6003241"/>
            <a:ext cx="231648" cy="441450"/>
          </a:xfrm>
          <a:prstGeom prst="line">
            <a:avLst/>
          </a:prstGeom>
          <a:ln w="50800">
            <a:solidFill>
              <a:srgbClr val="C00000"/>
            </a:solidFill>
          </a:ln>
        </p:spPr>
        <p:style>
          <a:lnRef idx="1">
            <a:schemeClr val="accent1"/>
          </a:lnRef>
          <a:fillRef idx="0">
            <a:schemeClr val="accent1"/>
          </a:fillRef>
          <a:effectRef idx="0">
            <a:schemeClr val="accent1"/>
          </a:effectRef>
          <a:fontRef idx="minor">
            <a:schemeClr val="tx1"/>
          </a:fontRef>
        </p:style>
      </p:cxnSp>
      <p:sp>
        <p:nvSpPr>
          <p:cNvPr id="36" name="Rectangle 35">
            <a:extLst>
              <a:ext uri="{FF2B5EF4-FFF2-40B4-BE49-F238E27FC236}">
                <a16:creationId xmlns:a16="http://schemas.microsoft.com/office/drawing/2014/main" id="{CC0E87D6-3853-43CF-BD22-AA9B8BE17AF0}"/>
              </a:ext>
            </a:extLst>
          </p:cNvPr>
          <p:cNvSpPr/>
          <p:nvPr/>
        </p:nvSpPr>
        <p:spPr>
          <a:xfrm>
            <a:off x="0" y="0"/>
            <a:ext cx="12192000" cy="732360"/>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32" name="Straight Connector 31">
            <a:extLst>
              <a:ext uri="{FF2B5EF4-FFF2-40B4-BE49-F238E27FC236}">
                <a16:creationId xmlns:a16="http://schemas.microsoft.com/office/drawing/2014/main" id="{EF2E25AE-155A-4FD0-AE8A-33DAD5B7F27B}"/>
              </a:ext>
            </a:extLst>
          </p:cNvPr>
          <p:cNvCxnSpPr>
            <a:cxnSpLocks/>
          </p:cNvCxnSpPr>
          <p:nvPr/>
        </p:nvCxnSpPr>
        <p:spPr>
          <a:xfrm flipH="1">
            <a:off x="346161" y="4555544"/>
            <a:ext cx="192024" cy="585620"/>
          </a:xfrm>
          <a:prstGeom prst="line">
            <a:avLst/>
          </a:prstGeom>
          <a:ln w="50800">
            <a:solidFill>
              <a:srgbClr val="C03030"/>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299B5755-A4CF-45CE-9D3B-3473956939B5}"/>
              </a:ext>
            </a:extLst>
          </p:cNvPr>
          <p:cNvCxnSpPr>
            <a:cxnSpLocks/>
          </p:cNvCxnSpPr>
          <p:nvPr/>
        </p:nvCxnSpPr>
        <p:spPr>
          <a:xfrm flipH="1" flipV="1">
            <a:off x="218145" y="4231666"/>
            <a:ext cx="320040" cy="323879"/>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C5A825A3-411E-4AA6-AA41-DAD4964349A1}"/>
              </a:ext>
            </a:extLst>
          </p:cNvPr>
          <p:cNvCxnSpPr>
            <a:cxnSpLocks/>
          </p:cNvCxnSpPr>
          <p:nvPr/>
        </p:nvCxnSpPr>
        <p:spPr>
          <a:xfrm>
            <a:off x="337535" y="2738501"/>
            <a:ext cx="154930" cy="428650"/>
          </a:xfrm>
          <a:prstGeom prst="line">
            <a:avLst/>
          </a:prstGeom>
          <a:ln w="508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52897E4E-595E-4723-9A8E-297839228063}"/>
              </a:ext>
            </a:extLst>
          </p:cNvPr>
          <p:cNvCxnSpPr>
            <a:cxnSpLocks/>
          </p:cNvCxnSpPr>
          <p:nvPr/>
        </p:nvCxnSpPr>
        <p:spPr>
          <a:xfrm flipV="1">
            <a:off x="346161" y="1610156"/>
            <a:ext cx="137160" cy="1129795"/>
          </a:xfrm>
          <a:prstGeom prst="line">
            <a:avLst/>
          </a:prstGeom>
          <a:ln w="508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8120E335-EFB1-4FED-809F-B2674E4F3BED}"/>
              </a:ext>
            </a:extLst>
          </p:cNvPr>
          <p:cNvCxnSpPr>
            <a:cxnSpLocks/>
          </p:cNvCxnSpPr>
          <p:nvPr/>
        </p:nvCxnSpPr>
        <p:spPr>
          <a:xfrm flipH="1">
            <a:off x="238262" y="331597"/>
            <a:ext cx="162763" cy="590658"/>
          </a:xfrm>
          <a:prstGeom prst="line">
            <a:avLst/>
          </a:prstGeom>
          <a:ln w="508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EC160D49-4460-4FB0-A5F9-8D69EA7296FD}"/>
              </a:ext>
            </a:extLst>
          </p:cNvPr>
          <p:cNvCxnSpPr/>
          <p:nvPr/>
        </p:nvCxnSpPr>
        <p:spPr>
          <a:xfrm>
            <a:off x="218145" y="3647747"/>
            <a:ext cx="0" cy="585620"/>
          </a:xfrm>
          <a:prstGeom prst="line">
            <a:avLst/>
          </a:prstGeom>
          <a:ln w="508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Oval 3">
            <a:extLst>
              <a:ext uri="{FF2B5EF4-FFF2-40B4-BE49-F238E27FC236}">
                <a16:creationId xmlns:a16="http://schemas.microsoft.com/office/drawing/2014/main" id="{5DEDA155-4A98-47E4-8298-39D501DD93DD}"/>
              </a:ext>
            </a:extLst>
          </p:cNvPr>
          <p:cNvSpPr/>
          <p:nvPr/>
        </p:nvSpPr>
        <p:spPr>
          <a:xfrm>
            <a:off x="172425" y="4958284"/>
            <a:ext cx="365760" cy="365760"/>
          </a:xfrm>
          <a:prstGeom prst="ellipse">
            <a:avLst/>
          </a:prstGeom>
          <a:solidFill>
            <a:schemeClr val="bg1"/>
          </a:solidFill>
          <a:ln w="508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F209015A-B102-4639-8231-44878B6175EF}"/>
              </a:ext>
            </a:extLst>
          </p:cNvPr>
          <p:cNvSpPr/>
          <p:nvPr/>
        </p:nvSpPr>
        <p:spPr>
          <a:xfrm>
            <a:off x="401025" y="4418384"/>
            <a:ext cx="274320" cy="274320"/>
          </a:xfrm>
          <a:prstGeom prst="ellipse">
            <a:avLst/>
          </a:prstGeom>
          <a:solidFill>
            <a:schemeClr val="bg1"/>
          </a:solidFill>
          <a:ln w="508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CF2422C9-557C-4A73-8027-1390FD580816}"/>
              </a:ext>
            </a:extLst>
          </p:cNvPr>
          <p:cNvSpPr/>
          <p:nvPr/>
        </p:nvSpPr>
        <p:spPr>
          <a:xfrm>
            <a:off x="35265" y="3464867"/>
            <a:ext cx="365760" cy="365760"/>
          </a:xfrm>
          <a:prstGeom prst="ellipse">
            <a:avLst/>
          </a:prstGeom>
          <a:solidFill>
            <a:schemeClr val="bg1"/>
          </a:solidFill>
          <a:ln w="508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7AEAF6BE-9876-48ED-92C2-C14C93CF0A93}"/>
              </a:ext>
            </a:extLst>
          </p:cNvPr>
          <p:cNvSpPr/>
          <p:nvPr/>
        </p:nvSpPr>
        <p:spPr>
          <a:xfrm>
            <a:off x="80985" y="4096207"/>
            <a:ext cx="274320" cy="274320"/>
          </a:xfrm>
          <a:prstGeom prst="ellipse">
            <a:avLst/>
          </a:prstGeom>
          <a:solidFill>
            <a:schemeClr val="bg1"/>
          </a:solidFill>
          <a:ln w="508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7E403321-42C1-4DBA-97CF-2441E18221CB}"/>
              </a:ext>
            </a:extLst>
          </p:cNvPr>
          <p:cNvSpPr/>
          <p:nvPr/>
        </p:nvSpPr>
        <p:spPr>
          <a:xfrm>
            <a:off x="218145" y="5820361"/>
            <a:ext cx="365760" cy="365760"/>
          </a:xfrm>
          <a:prstGeom prst="ellipse">
            <a:avLst/>
          </a:prstGeom>
          <a:solidFill>
            <a:schemeClr val="bg1"/>
          </a:solid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C81BC523-F50A-4DF5-9124-8B077DA66C15}"/>
              </a:ext>
            </a:extLst>
          </p:cNvPr>
          <p:cNvSpPr/>
          <p:nvPr/>
        </p:nvSpPr>
        <p:spPr>
          <a:xfrm>
            <a:off x="309585" y="2988109"/>
            <a:ext cx="365760" cy="365760"/>
          </a:xfrm>
          <a:prstGeom prst="ellipse">
            <a:avLst/>
          </a:prstGeom>
          <a:solidFill>
            <a:schemeClr val="bg1"/>
          </a:solidFill>
          <a:ln w="508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E1E4DEDA-EE15-4C41-85EB-3F0942FCB3C9}"/>
              </a:ext>
            </a:extLst>
          </p:cNvPr>
          <p:cNvSpPr/>
          <p:nvPr/>
        </p:nvSpPr>
        <p:spPr>
          <a:xfrm>
            <a:off x="35265" y="6316678"/>
            <a:ext cx="274320" cy="274320"/>
          </a:xfrm>
          <a:prstGeom prst="ellipse">
            <a:avLst/>
          </a:prstGeom>
          <a:solidFill>
            <a:schemeClr val="bg1"/>
          </a:solidFill>
          <a:ln w="50800">
            <a:solidFill>
              <a:srgbClr val="C0303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DE9DCABC-86A7-46E1-9F8C-D2E3E355A219}"/>
              </a:ext>
            </a:extLst>
          </p:cNvPr>
          <p:cNvSpPr/>
          <p:nvPr/>
        </p:nvSpPr>
        <p:spPr>
          <a:xfrm>
            <a:off x="200375" y="2602790"/>
            <a:ext cx="274320" cy="274320"/>
          </a:xfrm>
          <a:prstGeom prst="ellipse">
            <a:avLst/>
          </a:prstGeom>
          <a:solidFill>
            <a:schemeClr val="bg1"/>
          </a:solid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6C036295-9582-4E62-8485-D2055A7E88D2}"/>
              </a:ext>
            </a:extLst>
          </p:cNvPr>
          <p:cNvSpPr/>
          <p:nvPr/>
        </p:nvSpPr>
        <p:spPr>
          <a:xfrm>
            <a:off x="346161" y="1501220"/>
            <a:ext cx="274320" cy="274320"/>
          </a:xfrm>
          <a:prstGeom prst="ellipse">
            <a:avLst/>
          </a:prstGeom>
          <a:solidFill>
            <a:schemeClr val="bg1"/>
          </a:solidFill>
          <a:ln w="508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7D3BEE45-6977-41DD-A08B-CE6EA47B4858}"/>
              </a:ext>
            </a:extLst>
          </p:cNvPr>
          <p:cNvSpPr/>
          <p:nvPr/>
        </p:nvSpPr>
        <p:spPr>
          <a:xfrm>
            <a:off x="55382" y="740919"/>
            <a:ext cx="365760" cy="365760"/>
          </a:xfrm>
          <a:prstGeom prst="ellipse">
            <a:avLst/>
          </a:prstGeom>
          <a:solidFill>
            <a:schemeClr val="bg1"/>
          </a:solidFill>
          <a:ln w="508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47CE10C9-59E9-4A41-9542-252AE82B7444}"/>
              </a:ext>
            </a:extLst>
          </p:cNvPr>
          <p:cNvSpPr/>
          <p:nvPr/>
        </p:nvSpPr>
        <p:spPr>
          <a:xfrm>
            <a:off x="268559" y="194437"/>
            <a:ext cx="274320" cy="274320"/>
          </a:xfrm>
          <a:prstGeom prst="ellipse">
            <a:avLst/>
          </a:prstGeom>
          <a:solidFill>
            <a:schemeClr val="bg1"/>
          </a:solidFill>
          <a:ln w="50800">
            <a:solidFill>
              <a:srgbClr val="C0303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2" name="Straight Connector 41">
            <a:extLst>
              <a:ext uri="{FF2B5EF4-FFF2-40B4-BE49-F238E27FC236}">
                <a16:creationId xmlns:a16="http://schemas.microsoft.com/office/drawing/2014/main" id="{2D197DFE-8E31-4A21-8222-EA470AD28F57}"/>
              </a:ext>
            </a:extLst>
          </p:cNvPr>
          <p:cNvCxnSpPr>
            <a:cxnSpLocks/>
          </p:cNvCxnSpPr>
          <p:nvPr/>
        </p:nvCxnSpPr>
        <p:spPr>
          <a:xfrm>
            <a:off x="797357" y="194437"/>
            <a:ext cx="0" cy="6663563"/>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46" name="TextBox 45">
            <a:extLst>
              <a:ext uri="{FF2B5EF4-FFF2-40B4-BE49-F238E27FC236}">
                <a16:creationId xmlns:a16="http://schemas.microsoft.com/office/drawing/2014/main" id="{F93BF510-801A-4467-8898-79391576320D}"/>
              </a:ext>
            </a:extLst>
          </p:cNvPr>
          <p:cNvSpPr txBox="1"/>
          <p:nvPr/>
        </p:nvSpPr>
        <p:spPr>
          <a:xfrm>
            <a:off x="852737" y="-49319"/>
            <a:ext cx="9549024" cy="830997"/>
          </a:xfrm>
          <a:prstGeom prst="rect">
            <a:avLst/>
          </a:prstGeom>
          <a:noFill/>
        </p:spPr>
        <p:txBody>
          <a:bodyPr wrap="none" rtlCol="0">
            <a:spAutoFit/>
          </a:bodyPr>
          <a:lstStyle/>
          <a:p>
            <a:r>
              <a:rPr lang="en-US" sz="4800" dirty="0">
                <a:solidFill>
                  <a:schemeClr val="bg1"/>
                </a:solidFill>
              </a:rPr>
              <a:t>Bumpy Workloads: Granularity is Key</a:t>
            </a:r>
          </a:p>
        </p:txBody>
      </p:sp>
      <p:grpSp>
        <p:nvGrpSpPr>
          <p:cNvPr id="26" name="Group 25">
            <a:extLst>
              <a:ext uri="{FF2B5EF4-FFF2-40B4-BE49-F238E27FC236}">
                <a16:creationId xmlns:a16="http://schemas.microsoft.com/office/drawing/2014/main" id="{6E898DB0-4CC4-49BB-BA3E-92B04A95CBA0}"/>
              </a:ext>
            </a:extLst>
          </p:cNvPr>
          <p:cNvGrpSpPr/>
          <p:nvPr/>
        </p:nvGrpSpPr>
        <p:grpSpPr>
          <a:xfrm>
            <a:off x="5301195" y="5618959"/>
            <a:ext cx="1042416" cy="1042416"/>
            <a:chOff x="4864180" y="1982800"/>
            <a:chExt cx="1042416" cy="1042416"/>
          </a:xfrm>
        </p:grpSpPr>
        <p:sp>
          <p:nvSpPr>
            <p:cNvPr id="27" name="Rectangle: Beveled 26">
              <a:extLst>
                <a:ext uri="{FF2B5EF4-FFF2-40B4-BE49-F238E27FC236}">
                  <a16:creationId xmlns:a16="http://schemas.microsoft.com/office/drawing/2014/main" id="{E8B8ADA8-D599-4F36-9121-B302A65B406B}"/>
                </a:ext>
              </a:extLst>
            </p:cNvPr>
            <p:cNvSpPr/>
            <p:nvPr/>
          </p:nvSpPr>
          <p:spPr>
            <a:xfrm>
              <a:off x="4864180" y="1982800"/>
              <a:ext cx="1042416" cy="1042416"/>
            </a:xfrm>
            <a:prstGeom prst="bevel">
              <a:avLst/>
            </a:prstGeom>
            <a:solidFill>
              <a:srgbClr val="FF3300">
                <a:alpha val="7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Beveled 27">
              <a:extLst>
                <a:ext uri="{FF2B5EF4-FFF2-40B4-BE49-F238E27FC236}">
                  <a16:creationId xmlns:a16="http://schemas.microsoft.com/office/drawing/2014/main" id="{46FD2C6B-671D-4E05-8642-8B9B65BD914B}"/>
                </a:ext>
              </a:extLst>
            </p:cNvPr>
            <p:cNvSpPr>
              <a:spLocks/>
            </p:cNvSpPr>
            <p:nvPr/>
          </p:nvSpPr>
          <p:spPr>
            <a:xfrm rot="10800000">
              <a:off x="5034501" y="2147356"/>
              <a:ext cx="320040" cy="320040"/>
            </a:xfrm>
            <a:prstGeom prst="bevel">
              <a:avLst>
                <a:gd name="adj" fmla="val 16427"/>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Beveled 29">
              <a:extLst>
                <a:ext uri="{FF2B5EF4-FFF2-40B4-BE49-F238E27FC236}">
                  <a16:creationId xmlns:a16="http://schemas.microsoft.com/office/drawing/2014/main" id="{21AAAB81-53FB-4C97-9AE8-F2E8324296AE}"/>
                </a:ext>
              </a:extLst>
            </p:cNvPr>
            <p:cNvSpPr>
              <a:spLocks/>
            </p:cNvSpPr>
            <p:nvPr/>
          </p:nvSpPr>
          <p:spPr>
            <a:xfrm rot="10800000">
              <a:off x="5418778" y="2147356"/>
              <a:ext cx="320040" cy="320040"/>
            </a:xfrm>
            <a:prstGeom prst="bevel">
              <a:avLst>
                <a:gd name="adj" fmla="val 16427"/>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Beveled 30">
              <a:extLst>
                <a:ext uri="{FF2B5EF4-FFF2-40B4-BE49-F238E27FC236}">
                  <a16:creationId xmlns:a16="http://schemas.microsoft.com/office/drawing/2014/main" id="{94286A3A-74FC-49EE-A2FB-56E359240312}"/>
                </a:ext>
              </a:extLst>
            </p:cNvPr>
            <p:cNvSpPr>
              <a:spLocks/>
            </p:cNvSpPr>
            <p:nvPr/>
          </p:nvSpPr>
          <p:spPr>
            <a:xfrm rot="10800000">
              <a:off x="5034501" y="2531531"/>
              <a:ext cx="320040" cy="320040"/>
            </a:xfrm>
            <a:prstGeom prst="bevel">
              <a:avLst>
                <a:gd name="adj" fmla="val 16427"/>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Beveled 32">
              <a:extLst>
                <a:ext uri="{FF2B5EF4-FFF2-40B4-BE49-F238E27FC236}">
                  <a16:creationId xmlns:a16="http://schemas.microsoft.com/office/drawing/2014/main" id="{B548DA78-BE09-4CCB-BE8A-31DF69AE14DF}"/>
                </a:ext>
              </a:extLst>
            </p:cNvPr>
            <p:cNvSpPr>
              <a:spLocks/>
            </p:cNvSpPr>
            <p:nvPr/>
          </p:nvSpPr>
          <p:spPr>
            <a:xfrm rot="10800000">
              <a:off x="5418778" y="2531531"/>
              <a:ext cx="320040" cy="320040"/>
            </a:xfrm>
            <a:prstGeom prst="bevel">
              <a:avLst>
                <a:gd name="adj" fmla="val 16427"/>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4" name="Straight Connector 33">
              <a:extLst>
                <a:ext uri="{FF2B5EF4-FFF2-40B4-BE49-F238E27FC236}">
                  <a16:creationId xmlns:a16="http://schemas.microsoft.com/office/drawing/2014/main" id="{09EF63D7-8625-4A89-9DEF-70BB9A287017}"/>
                </a:ext>
              </a:extLst>
            </p:cNvPr>
            <p:cNvCxnSpPr>
              <a:cxnSpLocks/>
            </p:cNvCxnSpPr>
            <p:nvPr/>
          </p:nvCxnSpPr>
          <p:spPr>
            <a:xfrm>
              <a:off x="5034501" y="1982800"/>
              <a:ext cx="0" cy="11127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D9895923-6FC9-4559-B93D-A2AF8302872D}"/>
                </a:ext>
              </a:extLst>
            </p:cNvPr>
            <p:cNvCxnSpPr>
              <a:cxnSpLocks/>
            </p:cNvCxnSpPr>
            <p:nvPr/>
          </p:nvCxnSpPr>
          <p:spPr>
            <a:xfrm>
              <a:off x="5354541" y="1982800"/>
              <a:ext cx="0" cy="11127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E506E6CA-53E7-4E72-BB1D-06D438B7922E}"/>
                </a:ext>
              </a:extLst>
            </p:cNvPr>
            <p:cNvCxnSpPr>
              <a:cxnSpLocks/>
            </p:cNvCxnSpPr>
            <p:nvPr/>
          </p:nvCxnSpPr>
          <p:spPr>
            <a:xfrm>
              <a:off x="5186901" y="1982800"/>
              <a:ext cx="0" cy="11127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83134D82-C928-465D-83A4-AF39A13ACB4F}"/>
                </a:ext>
              </a:extLst>
            </p:cNvPr>
            <p:cNvCxnSpPr>
              <a:cxnSpLocks/>
            </p:cNvCxnSpPr>
            <p:nvPr/>
          </p:nvCxnSpPr>
          <p:spPr>
            <a:xfrm>
              <a:off x="5267863" y="1982800"/>
              <a:ext cx="0" cy="11127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6343D388-5949-46F5-BF53-B5BECB867612}"/>
                </a:ext>
              </a:extLst>
            </p:cNvPr>
            <p:cNvCxnSpPr>
              <a:cxnSpLocks/>
            </p:cNvCxnSpPr>
            <p:nvPr/>
          </p:nvCxnSpPr>
          <p:spPr>
            <a:xfrm>
              <a:off x="5112289" y="1982800"/>
              <a:ext cx="0" cy="11127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41" name="Group 40">
            <a:extLst>
              <a:ext uri="{FF2B5EF4-FFF2-40B4-BE49-F238E27FC236}">
                <a16:creationId xmlns:a16="http://schemas.microsoft.com/office/drawing/2014/main" id="{7F2EC228-D9C5-4D16-B49D-6DB18786FFB0}"/>
              </a:ext>
            </a:extLst>
          </p:cNvPr>
          <p:cNvGrpSpPr/>
          <p:nvPr/>
        </p:nvGrpSpPr>
        <p:grpSpPr>
          <a:xfrm>
            <a:off x="6452133" y="5620194"/>
            <a:ext cx="1042416" cy="1042416"/>
            <a:chOff x="4864180" y="1982800"/>
            <a:chExt cx="1042416" cy="1042416"/>
          </a:xfrm>
        </p:grpSpPr>
        <p:sp>
          <p:nvSpPr>
            <p:cNvPr id="43" name="Rectangle: Beveled 42">
              <a:extLst>
                <a:ext uri="{FF2B5EF4-FFF2-40B4-BE49-F238E27FC236}">
                  <a16:creationId xmlns:a16="http://schemas.microsoft.com/office/drawing/2014/main" id="{DBD7A2F4-DA97-473B-95A8-27738023706D}"/>
                </a:ext>
              </a:extLst>
            </p:cNvPr>
            <p:cNvSpPr/>
            <p:nvPr/>
          </p:nvSpPr>
          <p:spPr>
            <a:xfrm>
              <a:off x="4864180" y="1982800"/>
              <a:ext cx="1042416" cy="1042416"/>
            </a:xfrm>
            <a:prstGeom prst="bevel">
              <a:avLst/>
            </a:prstGeom>
            <a:solidFill>
              <a:srgbClr val="FF3300">
                <a:alpha val="7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Beveled 43">
              <a:extLst>
                <a:ext uri="{FF2B5EF4-FFF2-40B4-BE49-F238E27FC236}">
                  <a16:creationId xmlns:a16="http://schemas.microsoft.com/office/drawing/2014/main" id="{708D31D9-07FD-4AEA-95DD-778F6B8DC297}"/>
                </a:ext>
              </a:extLst>
            </p:cNvPr>
            <p:cNvSpPr>
              <a:spLocks/>
            </p:cNvSpPr>
            <p:nvPr/>
          </p:nvSpPr>
          <p:spPr>
            <a:xfrm rot="10800000">
              <a:off x="5034501" y="2147356"/>
              <a:ext cx="320040" cy="320040"/>
            </a:xfrm>
            <a:prstGeom prst="bevel">
              <a:avLst>
                <a:gd name="adj" fmla="val 16427"/>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Beveled 47">
              <a:extLst>
                <a:ext uri="{FF2B5EF4-FFF2-40B4-BE49-F238E27FC236}">
                  <a16:creationId xmlns:a16="http://schemas.microsoft.com/office/drawing/2014/main" id="{48A79B1A-D755-4193-8DD3-9B2E12904F99}"/>
                </a:ext>
              </a:extLst>
            </p:cNvPr>
            <p:cNvSpPr>
              <a:spLocks/>
            </p:cNvSpPr>
            <p:nvPr/>
          </p:nvSpPr>
          <p:spPr>
            <a:xfrm rot="10800000">
              <a:off x="5418778" y="2147356"/>
              <a:ext cx="320040" cy="320040"/>
            </a:xfrm>
            <a:prstGeom prst="bevel">
              <a:avLst>
                <a:gd name="adj" fmla="val 16427"/>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Beveled 48">
              <a:extLst>
                <a:ext uri="{FF2B5EF4-FFF2-40B4-BE49-F238E27FC236}">
                  <a16:creationId xmlns:a16="http://schemas.microsoft.com/office/drawing/2014/main" id="{2DB5DD61-5492-4777-B63B-7E0A5340C0B8}"/>
                </a:ext>
              </a:extLst>
            </p:cNvPr>
            <p:cNvSpPr>
              <a:spLocks/>
            </p:cNvSpPr>
            <p:nvPr/>
          </p:nvSpPr>
          <p:spPr>
            <a:xfrm rot="10800000">
              <a:off x="5034501" y="2531531"/>
              <a:ext cx="320040" cy="320040"/>
            </a:xfrm>
            <a:prstGeom prst="bevel">
              <a:avLst>
                <a:gd name="adj" fmla="val 16427"/>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Beveled 49">
              <a:extLst>
                <a:ext uri="{FF2B5EF4-FFF2-40B4-BE49-F238E27FC236}">
                  <a16:creationId xmlns:a16="http://schemas.microsoft.com/office/drawing/2014/main" id="{4F6F2AA9-B247-4167-8EB2-49C2AEC35164}"/>
                </a:ext>
              </a:extLst>
            </p:cNvPr>
            <p:cNvSpPr>
              <a:spLocks/>
            </p:cNvSpPr>
            <p:nvPr/>
          </p:nvSpPr>
          <p:spPr>
            <a:xfrm rot="10800000">
              <a:off x="5418778" y="2531531"/>
              <a:ext cx="320040" cy="320040"/>
            </a:xfrm>
            <a:prstGeom prst="bevel">
              <a:avLst>
                <a:gd name="adj" fmla="val 16427"/>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1" name="Straight Connector 50">
              <a:extLst>
                <a:ext uri="{FF2B5EF4-FFF2-40B4-BE49-F238E27FC236}">
                  <a16:creationId xmlns:a16="http://schemas.microsoft.com/office/drawing/2014/main" id="{6C919610-F1E5-4BB6-94DB-A125BF52A9C7}"/>
                </a:ext>
              </a:extLst>
            </p:cNvPr>
            <p:cNvCxnSpPr>
              <a:cxnSpLocks/>
            </p:cNvCxnSpPr>
            <p:nvPr/>
          </p:nvCxnSpPr>
          <p:spPr>
            <a:xfrm>
              <a:off x="5034501" y="1982800"/>
              <a:ext cx="0" cy="11127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03220C71-5C56-492C-9379-3CF784E5E327}"/>
                </a:ext>
              </a:extLst>
            </p:cNvPr>
            <p:cNvCxnSpPr>
              <a:cxnSpLocks/>
            </p:cNvCxnSpPr>
            <p:nvPr/>
          </p:nvCxnSpPr>
          <p:spPr>
            <a:xfrm>
              <a:off x="5354541" y="1982800"/>
              <a:ext cx="0" cy="11127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0FED10C8-96CC-457B-BBD7-81C9FF597CB1}"/>
                </a:ext>
              </a:extLst>
            </p:cNvPr>
            <p:cNvCxnSpPr>
              <a:cxnSpLocks/>
            </p:cNvCxnSpPr>
            <p:nvPr/>
          </p:nvCxnSpPr>
          <p:spPr>
            <a:xfrm>
              <a:off x="5186901" y="1982800"/>
              <a:ext cx="0" cy="11127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F863DFEF-DF88-44D4-BE52-77BEB89D1163}"/>
                </a:ext>
              </a:extLst>
            </p:cNvPr>
            <p:cNvCxnSpPr>
              <a:cxnSpLocks/>
            </p:cNvCxnSpPr>
            <p:nvPr/>
          </p:nvCxnSpPr>
          <p:spPr>
            <a:xfrm>
              <a:off x="5267863" y="1982800"/>
              <a:ext cx="0" cy="11127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F2D14B5E-A617-4348-B3A5-FCC4203CBEC5}"/>
                </a:ext>
              </a:extLst>
            </p:cNvPr>
            <p:cNvCxnSpPr>
              <a:cxnSpLocks/>
            </p:cNvCxnSpPr>
            <p:nvPr/>
          </p:nvCxnSpPr>
          <p:spPr>
            <a:xfrm>
              <a:off x="5112289" y="1982800"/>
              <a:ext cx="0" cy="11127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56" name="Group 55">
            <a:extLst>
              <a:ext uri="{FF2B5EF4-FFF2-40B4-BE49-F238E27FC236}">
                <a16:creationId xmlns:a16="http://schemas.microsoft.com/office/drawing/2014/main" id="{6426FF99-C068-4DED-B252-55E9B2753176}"/>
              </a:ext>
            </a:extLst>
          </p:cNvPr>
          <p:cNvGrpSpPr/>
          <p:nvPr/>
        </p:nvGrpSpPr>
        <p:grpSpPr>
          <a:xfrm>
            <a:off x="7603071" y="5621781"/>
            <a:ext cx="1042416" cy="1042416"/>
            <a:chOff x="4864180" y="1982800"/>
            <a:chExt cx="1042416" cy="1042416"/>
          </a:xfrm>
        </p:grpSpPr>
        <p:sp>
          <p:nvSpPr>
            <p:cNvPr id="57" name="Rectangle: Beveled 56">
              <a:extLst>
                <a:ext uri="{FF2B5EF4-FFF2-40B4-BE49-F238E27FC236}">
                  <a16:creationId xmlns:a16="http://schemas.microsoft.com/office/drawing/2014/main" id="{BBAA8FE9-AABA-4F82-BE5D-C8566E380992}"/>
                </a:ext>
              </a:extLst>
            </p:cNvPr>
            <p:cNvSpPr/>
            <p:nvPr/>
          </p:nvSpPr>
          <p:spPr>
            <a:xfrm>
              <a:off x="4864180" y="1982800"/>
              <a:ext cx="1042416" cy="1042416"/>
            </a:xfrm>
            <a:prstGeom prst="bevel">
              <a:avLst/>
            </a:prstGeom>
            <a:solidFill>
              <a:srgbClr val="FF3300">
                <a:alpha val="7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Beveled 57">
              <a:extLst>
                <a:ext uri="{FF2B5EF4-FFF2-40B4-BE49-F238E27FC236}">
                  <a16:creationId xmlns:a16="http://schemas.microsoft.com/office/drawing/2014/main" id="{72FDAAAF-D264-4E7B-BF61-963A2635519A}"/>
                </a:ext>
              </a:extLst>
            </p:cNvPr>
            <p:cNvSpPr>
              <a:spLocks/>
            </p:cNvSpPr>
            <p:nvPr/>
          </p:nvSpPr>
          <p:spPr>
            <a:xfrm rot="10800000">
              <a:off x="5034501" y="2147356"/>
              <a:ext cx="320040" cy="320040"/>
            </a:xfrm>
            <a:prstGeom prst="bevel">
              <a:avLst>
                <a:gd name="adj" fmla="val 16427"/>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Beveled 58">
              <a:extLst>
                <a:ext uri="{FF2B5EF4-FFF2-40B4-BE49-F238E27FC236}">
                  <a16:creationId xmlns:a16="http://schemas.microsoft.com/office/drawing/2014/main" id="{76ABBDB3-9977-4FF2-A525-A89C2D1FBFB2}"/>
                </a:ext>
              </a:extLst>
            </p:cNvPr>
            <p:cNvSpPr>
              <a:spLocks/>
            </p:cNvSpPr>
            <p:nvPr/>
          </p:nvSpPr>
          <p:spPr>
            <a:xfrm rot="10800000">
              <a:off x="5418778" y="2147356"/>
              <a:ext cx="320040" cy="320040"/>
            </a:xfrm>
            <a:prstGeom prst="bevel">
              <a:avLst>
                <a:gd name="adj" fmla="val 16427"/>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Beveled 59">
              <a:extLst>
                <a:ext uri="{FF2B5EF4-FFF2-40B4-BE49-F238E27FC236}">
                  <a16:creationId xmlns:a16="http://schemas.microsoft.com/office/drawing/2014/main" id="{19DC0CD5-EA50-4242-84BC-E3F7D5014469}"/>
                </a:ext>
              </a:extLst>
            </p:cNvPr>
            <p:cNvSpPr>
              <a:spLocks/>
            </p:cNvSpPr>
            <p:nvPr/>
          </p:nvSpPr>
          <p:spPr>
            <a:xfrm rot="10800000">
              <a:off x="5034501" y="2531531"/>
              <a:ext cx="320040" cy="320040"/>
            </a:xfrm>
            <a:prstGeom prst="bevel">
              <a:avLst>
                <a:gd name="adj" fmla="val 16427"/>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Beveled 60">
              <a:extLst>
                <a:ext uri="{FF2B5EF4-FFF2-40B4-BE49-F238E27FC236}">
                  <a16:creationId xmlns:a16="http://schemas.microsoft.com/office/drawing/2014/main" id="{69220185-6DEE-4DF8-80B4-891A0A0035ED}"/>
                </a:ext>
              </a:extLst>
            </p:cNvPr>
            <p:cNvSpPr>
              <a:spLocks/>
            </p:cNvSpPr>
            <p:nvPr/>
          </p:nvSpPr>
          <p:spPr>
            <a:xfrm rot="10800000">
              <a:off x="5418778" y="2531531"/>
              <a:ext cx="320040" cy="320040"/>
            </a:xfrm>
            <a:prstGeom prst="bevel">
              <a:avLst>
                <a:gd name="adj" fmla="val 16427"/>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2" name="Straight Connector 61">
              <a:extLst>
                <a:ext uri="{FF2B5EF4-FFF2-40B4-BE49-F238E27FC236}">
                  <a16:creationId xmlns:a16="http://schemas.microsoft.com/office/drawing/2014/main" id="{CC6E0674-4F7E-4603-966C-AC9553663FF3}"/>
                </a:ext>
              </a:extLst>
            </p:cNvPr>
            <p:cNvCxnSpPr>
              <a:cxnSpLocks/>
            </p:cNvCxnSpPr>
            <p:nvPr/>
          </p:nvCxnSpPr>
          <p:spPr>
            <a:xfrm>
              <a:off x="5034501" y="1982800"/>
              <a:ext cx="0" cy="11127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7B1B301C-5F45-46AA-BA20-9FED5A4798ED}"/>
                </a:ext>
              </a:extLst>
            </p:cNvPr>
            <p:cNvCxnSpPr>
              <a:cxnSpLocks/>
            </p:cNvCxnSpPr>
            <p:nvPr/>
          </p:nvCxnSpPr>
          <p:spPr>
            <a:xfrm>
              <a:off x="5354541" y="1982800"/>
              <a:ext cx="0" cy="11127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0DB4359F-968A-44EE-A7F8-9EC0288B055A}"/>
                </a:ext>
              </a:extLst>
            </p:cNvPr>
            <p:cNvCxnSpPr>
              <a:cxnSpLocks/>
            </p:cNvCxnSpPr>
            <p:nvPr/>
          </p:nvCxnSpPr>
          <p:spPr>
            <a:xfrm>
              <a:off x="5186901" y="1982800"/>
              <a:ext cx="0" cy="11127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4EF5C472-86F4-491F-B040-7DE0DEB3B2D7}"/>
                </a:ext>
              </a:extLst>
            </p:cNvPr>
            <p:cNvCxnSpPr>
              <a:cxnSpLocks/>
            </p:cNvCxnSpPr>
            <p:nvPr/>
          </p:nvCxnSpPr>
          <p:spPr>
            <a:xfrm>
              <a:off x="5267863" y="1982800"/>
              <a:ext cx="0" cy="11127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503FD341-DD6D-443A-A971-4AE8FCEDA4F4}"/>
                </a:ext>
              </a:extLst>
            </p:cNvPr>
            <p:cNvCxnSpPr>
              <a:cxnSpLocks/>
            </p:cNvCxnSpPr>
            <p:nvPr/>
          </p:nvCxnSpPr>
          <p:spPr>
            <a:xfrm>
              <a:off x="5112289" y="1982800"/>
              <a:ext cx="0" cy="11127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67" name="Group 66">
            <a:extLst>
              <a:ext uri="{FF2B5EF4-FFF2-40B4-BE49-F238E27FC236}">
                <a16:creationId xmlns:a16="http://schemas.microsoft.com/office/drawing/2014/main" id="{267B13F5-DEA8-400F-9345-7F09C93D1DB0}"/>
              </a:ext>
            </a:extLst>
          </p:cNvPr>
          <p:cNvGrpSpPr/>
          <p:nvPr/>
        </p:nvGrpSpPr>
        <p:grpSpPr>
          <a:xfrm>
            <a:off x="8754009" y="5625359"/>
            <a:ext cx="1042416" cy="1042416"/>
            <a:chOff x="4864180" y="1982800"/>
            <a:chExt cx="1042416" cy="1042416"/>
          </a:xfrm>
        </p:grpSpPr>
        <p:sp>
          <p:nvSpPr>
            <p:cNvPr id="68" name="Rectangle: Beveled 67">
              <a:extLst>
                <a:ext uri="{FF2B5EF4-FFF2-40B4-BE49-F238E27FC236}">
                  <a16:creationId xmlns:a16="http://schemas.microsoft.com/office/drawing/2014/main" id="{58C34E73-021F-4A6F-A2ED-D79258B429D1}"/>
                </a:ext>
              </a:extLst>
            </p:cNvPr>
            <p:cNvSpPr/>
            <p:nvPr/>
          </p:nvSpPr>
          <p:spPr>
            <a:xfrm>
              <a:off x="4864180" y="1982800"/>
              <a:ext cx="1042416" cy="1042416"/>
            </a:xfrm>
            <a:prstGeom prst="bevel">
              <a:avLst/>
            </a:prstGeom>
            <a:solidFill>
              <a:srgbClr val="FF3300">
                <a:alpha val="7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Rectangle: Beveled 68">
              <a:extLst>
                <a:ext uri="{FF2B5EF4-FFF2-40B4-BE49-F238E27FC236}">
                  <a16:creationId xmlns:a16="http://schemas.microsoft.com/office/drawing/2014/main" id="{417FFEE6-4FBE-488A-A9A2-90626E5FB576}"/>
                </a:ext>
              </a:extLst>
            </p:cNvPr>
            <p:cNvSpPr>
              <a:spLocks/>
            </p:cNvSpPr>
            <p:nvPr/>
          </p:nvSpPr>
          <p:spPr>
            <a:xfrm rot="10800000">
              <a:off x="5034501" y="2147356"/>
              <a:ext cx="320040" cy="320040"/>
            </a:xfrm>
            <a:prstGeom prst="bevel">
              <a:avLst>
                <a:gd name="adj" fmla="val 16427"/>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Beveled 69">
              <a:extLst>
                <a:ext uri="{FF2B5EF4-FFF2-40B4-BE49-F238E27FC236}">
                  <a16:creationId xmlns:a16="http://schemas.microsoft.com/office/drawing/2014/main" id="{468578EE-B268-4271-BFEF-0CE3519729EC}"/>
                </a:ext>
              </a:extLst>
            </p:cNvPr>
            <p:cNvSpPr>
              <a:spLocks/>
            </p:cNvSpPr>
            <p:nvPr/>
          </p:nvSpPr>
          <p:spPr>
            <a:xfrm rot="10800000">
              <a:off x="5418778" y="2147356"/>
              <a:ext cx="320040" cy="320040"/>
            </a:xfrm>
            <a:prstGeom prst="bevel">
              <a:avLst>
                <a:gd name="adj" fmla="val 16427"/>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Beveled 70">
              <a:extLst>
                <a:ext uri="{FF2B5EF4-FFF2-40B4-BE49-F238E27FC236}">
                  <a16:creationId xmlns:a16="http://schemas.microsoft.com/office/drawing/2014/main" id="{35C78E35-2ADA-4517-90E7-27DF1A67A1A3}"/>
                </a:ext>
              </a:extLst>
            </p:cNvPr>
            <p:cNvSpPr>
              <a:spLocks/>
            </p:cNvSpPr>
            <p:nvPr/>
          </p:nvSpPr>
          <p:spPr>
            <a:xfrm rot="10800000">
              <a:off x="5034501" y="2531531"/>
              <a:ext cx="320040" cy="320040"/>
            </a:xfrm>
            <a:prstGeom prst="bevel">
              <a:avLst>
                <a:gd name="adj" fmla="val 16427"/>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Rectangle: Beveled 71">
              <a:extLst>
                <a:ext uri="{FF2B5EF4-FFF2-40B4-BE49-F238E27FC236}">
                  <a16:creationId xmlns:a16="http://schemas.microsoft.com/office/drawing/2014/main" id="{C8C0F8A3-D265-4025-8A2F-BF4EB6E36C07}"/>
                </a:ext>
              </a:extLst>
            </p:cNvPr>
            <p:cNvSpPr>
              <a:spLocks/>
            </p:cNvSpPr>
            <p:nvPr/>
          </p:nvSpPr>
          <p:spPr>
            <a:xfrm rot="10800000">
              <a:off x="5418778" y="2531531"/>
              <a:ext cx="320040" cy="320040"/>
            </a:xfrm>
            <a:prstGeom prst="bevel">
              <a:avLst>
                <a:gd name="adj" fmla="val 16427"/>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3" name="Straight Connector 72">
              <a:extLst>
                <a:ext uri="{FF2B5EF4-FFF2-40B4-BE49-F238E27FC236}">
                  <a16:creationId xmlns:a16="http://schemas.microsoft.com/office/drawing/2014/main" id="{1606117F-8C50-4F80-9D96-14703CA6DE73}"/>
                </a:ext>
              </a:extLst>
            </p:cNvPr>
            <p:cNvCxnSpPr>
              <a:cxnSpLocks/>
            </p:cNvCxnSpPr>
            <p:nvPr/>
          </p:nvCxnSpPr>
          <p:spPr>
            <a:xfrm>
              <a:off x="5034501" y="1982800"/>
              <a:ext cx="0" cy="11127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0F250314-6B48-4426-9EDC-3DCB190E3CEE}"/>
                </a:ext>
              </a:extLst>
            </p:cNvPr>
            <p:cNvCxnSpPr>
              <a:cxnSpLocks/>
            </p:cNvCxnSpPr>
            <p:nvPr/>
          </p:nvCxnSpPr>
          <p:spPr>
            <a:xfrm>
              <a:off x="5354541" y="1982800"/>
              <a:ext cx="0" cy="11127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62DB13E0-3A28-409D-818E-56CC57C03295}"/>
                </a:ext>
              </a:extLst>
            </p:cNvPr>
            <p:cNvCxnSpPr>
              <a:cxnSpLocks/>
            </p:cNvCxnSpPr>
            <p:nvPr/>
          </p:nvCxnSpPr>
          <p:spPr>
            <a:xfrm>
              <a:off x="5186901" y="1982800"/>
              <a:ext cx="0" cy="11127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F3FB12DF-B25D-4287-8C8F-0DCBC227CF94}"/>
                </a:ext>
              </a:extLst>
            </p:cNvPr>
            <p:cNvCxnSpPr>
              <a:cxnSpLocks/>
            </p:cNvCxnSpPr>
            <p:nvPr/>
          </p:nvCxnSpPr>
          <p:spPr>
            <a:xfrm>
              <a:off x="5267863" y="1982800"/>
              <a:ext cx="0" cy="11127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A8C6129E-6816-4970-9536-79BD31F3672E}"/>
                </a:ext>
              </a:extLst>
            </p:cNvPr>
            <p:cNvCxnSpPr>
              <a:cxnSpLocks/>
            </p:cNvCxnSpPr>
            <p:nvPr/>
          </p:nvCxnSpPr>
          <p:spPr>
            <a:xfrm>
              <a:off x="5112289" y="1982800"/>
              <a:ext cx="0" cy="11127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78" name="Group 77">
            <a:extLst>
              <a:ext uri="{FF2B5EF4-FFF2-40B4-BE49-F238E27FC236}">
                <a16:creationId xmlns:a16="http://schemas.microsoft.com/office/drawing/2014/main" id="{4CAB7BF4-B6C7-47B8-943A-0E42321D841B}"/>
              </a:ext>
            </a:extLst>
          </p:cNvPr>
          <p:cNvGrpSpPr/>
          <p:nvPr/>
        </p:nvGrpSpPr>
        <p:grpSpPr>
          <a:xfrm>
            <a:off x="9904947" y="5625359"/>
            <a:ext cx="1042416" cy="1042416"/>
            <a:chOff x="4864180" y="1982800"/>
            <a:chExt cx="1042416" cy="1042416"/>
          </a:xfrm>
        </p:grpSpPr>
        <p:sp>
          <p:nvSpPr>
            <p:cNvPr id="79" name="Rectangle: Beveled 78">
              <a:extLst>
                <a:ext uri="{FF2B5EF4-FFF2-40B4-BE49-F238E27FC236}">
                  <a16:creationId xmlns:a16="http://schemas.microsoft.com/office/drawing/2014/main" id="{F29F745E-A545-4BC4-B47C-598782A2C9D3}"/>
                </a:ext>
              </a:extLst>
            </p:cNvPr>
            <p:cNvSpPr/>
            <p:nvPr/>
          </p:nvSpPr>
          <p:spPr>
            <a:xfrm>
              <a:off x="4864180" y="1982800"/>
              <a:ext cx="1042416" cy="1042416"/>
            </a:xfrm>
            <a:prstGeom prst="bevel">
              <a:avLst/>
            </a:prstGeom>
            <a:solidFill>
              <a:srgbClr val="FF3300">
                <a:alpha val="7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Beveled 79">
              <a:extLst>
                <a:ext uri="{FF2B5EF4-FFF2-40B4-BE49-F238E27FC236}">
                  <a16:creationId xmlns:a16="http://schemas.microsoft.com/office/drawing/2014/main" id="{E3FA7A01-5500-4A30-A77B-B0B437AC24DF}"/>
                </a:ext>
              </a:extLst>
            </p:cNvPr>
            <p:cNvSpPr>
              <a:spLocks/>
            </p:cNvSpPr>
            <p:nvPr/>
          </p:nvSpPr>
          <p:spPr>
            <a:xfrm rot="10800000">
              <a:off x="5034501" y="2147356"/>
              <a:ext cx="320040" cy="320040"/>
            </a:xfrm>
            <a:prstGeom prst="bevel">
              <a:avLst>
                <a:gd name="adj" fmla="val 16427"/>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Beveled 80">
              <a:extLst>
                <a:ext uri="{FF2B5EF4-FFF2-40B4-BE49-F238E27FC236}">
                  <a16:creationId xmlns:a16="http://schemas.microsoft.com/office/drawing/2014/main" id="{1BA070E0-65D6-4E76-9BA2-69BC170AD68B}"/>
                </a:ext>
              </a:extLst>
            </p:cNvPr>
            <p:cNvSpPr>
              <a:spLocks/>
            </p:cNvSpPr>
            <p:nvPr/>
          </p:nvSpPr>
          <p:spPr>
            <a:xfrm rot="10800000">
              <a:off x="5418778" y="2147356"/>
              <a:ext cx="320040" cy="320040"/>
            </a:xfrm>
            <a:prstGeom prst="bevel">
              <a:avLst>
                <a:gd name="adj" fmla="val 16427"/>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Beveled 81">
              <a:extLst>
                <a:ext uri="{FF2B5EF4-FFF2-40B4-BE49-F238E27FC236}">
                  <a16:creationId xmlns:a16="http://schemas.microsoft.com/office/drawing/2014/main" id="{56376F9F-AAA8-458C-9868-06F8A8F44B4B}"/>
                </a:ext>
              </a:extLst>
            </p:cNvPr>
            <p:cNvSpPr>
              <a:spLocks/>
            </p:cNvSpPr>
            <p:nvPr/>
          </p:nvSpPr>
          <p:spPr>
            <a:xfrm rot="10800000">
              <a:off x="5034501" y="2531531"/>
              <a:ext cx="320040" cy="320040"/>
            </a:xfrm>
            <a:prstGeom prst="bevel">
              <a:avLst>
                <a:gd name="adj" fmla="val 16427"/>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Beveled 82">
              <a:extLst>
                <a:ext uri="{FF2B5EF4-FFF2-40B4-BE49-F238E27FC236}">
                  <a16:creationId xmlns:a16="http://schemas.microsoft.com/office/drawing/2014/main" id="{1DA6E01D-D3CE-4275-8567-F6C3D4C60105}"/>
                </a:ext>
              </a:extLst>
            </p:cNvPr>
            <p:cNvSpPr>
              <a:spLocks/>
            </p:cNvSpPr>
            <p:nvPr/>
          </p:nvSpPr>
          <p:spPr>
            <a:xfrm rot="10800000">
              <a:off x="5418778" y="2531531"/>
              <a:ext cx="320040" cy="320040"/>
            </a:xfrm>
            <a:prstGeom prst="bevel">
              <a:avLst>
                <a:gd name="adj" fmla="val 16427"/>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4" name="Straight Connector 83">
              <a:extLst>
                <a:ext uri="{FF2B5EF4-FFF2-40B4-BE49-F238E27FC236}">
                  <a16:creationId xmlns:a16="http://schemas.microsoft.com/office/drawing/2014/main" id="{15C2CB29-F69C-444A-AE0D-48DEBA83CEC5}"/>
                </a:ext>
              </a:extLst>
            </p:cNvPr>
            <p:cNvCxnSpPr>
              <a:cxnSpLocks/>
            </p:cNvCxnSpPr>
            <p:nvPr/>
          </p:nvCxnSpPr>
          <p:spPr>
            <a:xfrm>
              <a:off x="5034501" y="1982800"/>
              <a:ext cx="0" cy="11127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412B46B9-83FF-4832-9EF9-52DE88A53F5B}"/>
                </a:ext>
              </a:extLst>
            </p:cNvPr>
            <p:cNvCxnSpPr>
              <a:cxnSpLocks/>
            </p:cNvCxnSpPr>
            <p:nvPr/>
          </p:nvCxnSpPr>
          <p:spPr>
            <a:xfrm>
              <a:off x="5354541" y="1982800"/>
              <a:ext cx="0" cy="11127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C33D1DE1-E3AC-40CE-81F0-7A2011063D83}"/>
                </a:ext>
              </a:extLst>
            </p:cNvPr>
            <p:cNvCxnSpPr>
              <a:cxnSpLocks/>
            </p:cNvCxnSpPr>
            <p:nvPr/>
          </p:nvCxnSpPr>
          <p:spPr>
            <a:xfrm>
              <a:off x="5186901" y="1982800"/>
              <a:ext cx="0" cy="11127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73D337F3-BC9B-4E78-B7CA-389221F39840}"/>
                </a:ext>
              </a:extLst>
            </p:cNvPr>
            <p:cNvCxnSpPr>
              <a:cxnSpLocks/>
            </p:cNvCxnSpPr>
            <p:nvPr/>
          </p:nvCxnSpPr>
          <p:spPr>
            <a:xfrm>
              <a:off x="5267863" y="1982800"/>
              <a:ext cx="0" cy="11127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270E0196-B745-4658-BE93-49D8BE7DEEA8}"/>
                </a:ext>
              </a:extLst>
            </p:cNvPr>
            <p:cNvCxnSpPr>
              <a:cxnSpLocks/>
            </p:cNvCxnSpPr>
            <p:nvPr/>
          </p:nvCxnSpPr>
          <p:spPr>
            <a:xfrm>
              <a:off x="5112289" y="1982800"/>
              <a:ext cx="0" cy="11127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89" name="Group 88">
            <a:extLst>
              <a:ext uri="{FF2B5EF4-FFF2-40B4-BE49-F238E27FC236}">
                <a16:creationId xmlns:a16="http://schemas.microsoft.com/office/drawing/2014/main" id="{21AB4C77-C242-458B-9DEF-B629424BE273}"/>
              </a:ext>
            </a:extLst>
          </p:cNvPr>
          <p:cNvGrpSpPr/>
          <p:nvPr/>
        </p:nvGrpSpPr>
        <p:grpSpPr>
          <a:xfrm>
            <a:off x="11055885" y="5628937"/>
            <a:ext cx="1042416" cy="1042416"/>
            <a:chOff x="4864180" y="1982800"/>
            <a:chExt cx="1042416" cy="1042416"/>
          </a:xfrm>
        </p:grpSpPr>
        <p:sp>
          <p:nvSpPr>
            <p:cNvPr id="90" name="Rectangle: Beveled 89">
              <a:extLst>
                <a:ext uri="{FF2B5EF4-FFF2-40B4-BE49-F238E27FC236}">
                  <a16:creationId xmlns:a16="http://schemas.microsoft.com/office/drawing/2014/main" id="{7DAACD7D-795C-4D71-895D-6B246B0A2ED3}"/>
                </a:ext>
              </a:extLst>
            </p:cNvPr>
            <p:cNvSpPr/>
            <p:nvPr/>
          </p:nvSpPr>
          <p:spPr>
            <a:xfrm>
              <a:off x="4864180" y="1982800"/>
              <a:ext cx="1042416" cy="1042416"/>
            </a:xfrm>
            <a:prstGeom prst="bevel">
              <a:avLst/>
            </a:prstGeom>
            <a:solidFill>
              <a:srgbClr val="FF3300">
                <a:alpha val="7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Rectangle: Beveled 90">
              <a:extLst>
                <a:ext uri="{FF2B5EF4-FFF2-40B4-BE49-F238E27FC236}">
                  <a16:creationId xmlns:a16="http://schemas.microsoft.com/office/drawing/2014/main" id="{E958153A-2A0E-443F-ABAB-64F920EDD268}"/>
                </a:ext>
              </a:extLst>
            </p:cNvPr>
            <p:cNvSpPr>
              <a:spLocks/>
            </p:cNvSpPr>
            <p:nvPr/>
          </p:nvSpPr>
          <p:spPr>
            <a:xfrm rot="10800000">
              <a:off x="5034501" y="2147356"/>
              <a:ext cx="320040" cy="320040"/>
            </a:xfrm>
            <a:prstGeom prst="bevel">
              <a:avLst>
                <a:gd name="adj" fmla="val 16427"/>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Rectangle: Beveled 91">
              <a:extLst>
                <a:ext uri="{FF2B5EF4-FFF2-40B4-BE49-F238E27FC236}">
                  <a16:creationId xmlns:a16="http://schemas.microsoft.com/office/drawing/2014/main" id="{233F6C90-3FE8-4A75-8707-C142F7E058AF}"/>
                </a:ext>
              </a:extLst>
            </p:cNvPr>
            <p:cNvSpPr>
              <a:spLocks/>
            </p:cNvSpPr>
            <p:nvPr/>
          </p:nvSpPr>
          <p:spPr>
            <a:xfrm rot="10800000">
              <a:off x="5418778" y="2147356"/>
              <a:ext cx="320040" cy="320040"/>
            </a:xfrm>
            <a:prstGeom prst="bevel">
              <a:avLst>
                <a:gd name="adj" fmla="val 16427"/>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Rectangle: Beveled 92">
              <a:extLst>
                <a:ext uri="{FF2B5EF4-FFF2-40B4-BE49-F238E27FC236}">
                  <a16:creationId xmlns:a16="http://schemas.microsoft.com/office/drawing/2014/main" id="{0D80EC84-7980-4028-9C33-0B69EE48496F}"/>
                </a:ext>
              </a:extLst>
            </p:cNvPr>
            <p:cNvSpPr>
              <a:spLocks/>
            </p:cNvSpPr>
            <p:nvPr/>
          </p:nvSpPr>
          <p:spPr>
            <a:xfrm rot="10800000">
              <a:off x="5034501" y="2531531"/>
              <a:ext cx="320040" cy="320040"/>
            </a:xfrm>
            <a:prstGeom prst="bevel">
              <a:avLst>
                <a:gd name="adj" fmla="val 16427"/>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Rectangle: Beveled 93">
              <a:extLst>
                <a:ext uri="{FF2B5EF4-FFF2-40B4-BE49-F238E27FC236}">
                  <a16:creationId xmlns:a16="http://schemas.microsoft.com/office/drawing/2014/main" id="{89CEB581-2772-46A0-B83A-4E3F34AEA55E}"/>
                </a:ext>
              </a:extLst>
            </p:cNvPr>
            <p:cNvSpPr>
              <a:spLocks/>
            </p:cNvSpPr>
            <p:nvPr/>
          </p:nvSpPr>
          <p:spPr>
            <a:xfrm rot="10800000">
              <a:off x="5418778" y="2531531"/>
              <a:ext cx="320040" cy="320040"/>
            </a:xfrm>
            <a:prstGeom prst="bevel">
              <a:avLst>
                <a:gd name="adj" fmla="val 16427"/>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5" name="Straight Connector 94">
              <a:extLst>
                <a:ext uri="{FF2B5EF4-FFF2-40B4-BE49-F238E27FC236}">
                  <a16:creationId xmlns:a16="http://schemas.microsoft.com/office/drawing/2014/main" id="{7268DAAF-3F4C-4C8D-ACD4-6F54F0D0C363}"/>
                </a:ext>
              </a:extLst>
            </p:cNvPr>
            <p:cNvCxnSpPr>
              <a:cxnSpLocks/>
            </p:cNvCxnSpPr>
            <p:nvPr/>
          </p:nvCxnSpPr>
          <p:spPr>
            <a:xfrm>
              <a:off x="5034501" y="1982800"/>
              <a:ext cx="0" cy="11127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E62067C4-8D5F-4931-A00E-7DE3B30C665F}"/>
                </a:ext>
              </a:extLst>
            </p:cNvPr>
            <p:cNvCxnSpPr>
              <a:cxnSpLocks/>
            </p:cNvCxnSpPr>
            <p:nvPr/>
          </p:nvCxnSpPr>
          <p:spPr>
            <a:xfrm>
              <a:off x="5354541" y="1982800"/>
              <a:ext cx="0" cy="11127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B87263EF-1703-47B0-8223-97C7FD68A841}"/>
                </a:ext>
              </a:extLst>
            </p:cNvPr>
            <p:cNvCxnSpPr>
              <a:cxnSpLocks/>
            </p:cNvCxnSpPr>
            <p:nvPr/>
          </p:nvCxnSpPr>
          <p:spPr>
            <a:xfrm>
              <a:off x="5186901" y="1982800"/>
              <a:ext cx="0" cy="11127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E77783B9-2C54-47D9-91EC-B78E4958A1F5}"/>
                </a:ext>
              </a:extLst>
            </p:cNvPr>
            <p:cNvCxnSpPr>
              <a:cxnSpLocks/>
            </p:cNvCxnSpPr>
            <p:nvPr/>
          </p:nvCxnSpPr>
          <p:spPr>
            <a:xfrm>
              <a:off x="5267863" y="1982800"/>
              <a:ext cx="0" cy="11127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3044C630-E363-42B0-B6DC-EA46F003F5A0}"/>
                </a:ext>
              </a:extLst>
            </p:cNvPr>
            <p:cNvCxnSpPr>
              <a:cxnSpLocks/>
            </p:cNvCxnSpPr>
            <p:nvPr/>
          </p:nvCxnSpPr>
          <p:spPr>
            <a:xfrm>
              <a:off x="5112289" y="1982800"/>
              <a:ext cx="0" cy="11127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39" name="Rectangle 21">
            <a:extLst>
              <a:ext uri="{FF2B5EF4-FFF2-40B4-BE49-F238E27FC236}">
                <a16:creationId xmlns:a16="http://schemas.microsoft.com/office/drawing/2014/main" id="{232736BC-8FD5-45C4-B92A-1FDF6227E545}"/>
              </a:ext>
            </a:extLst>
          </p:cNvPr>
          <p:cNvSpPr>
            <a:spLocks noChangeArrowheads="1"/>
          </p:cNvSpPr>
          <p:nvPr/>
        </p:nvSpPr>
        <p:spPr bwMode="auto">
          <a:xfrm>
            <a:off x="875719" y="787305"/>
            <a:ext cx="10872935" cy="1316530"/>
          </a:xfrm>
          <a:prstGeom prst="rect">
            <a:avLst/>
          </a:prstGeom>
          <a:noFill/>
          <a:ln>
            <a:noFill/>
          </a:ln>
        </p:spPr>
        <p:txBody>
          <a:bodyPr/>
          <a:lstStyle/>
          <a:p>
            <a:pPr marL="342900" indent="-342900">
              <a:spcBef>
                <a:spcPct val="20000"/>
              </a:spcBef>
              <a:buFontTx/>
              <a:buChar char="•"/>
            </a:pPr>
            <a:r>
              <a:rPr lang="en-US" sz="2400" dirty="0">
                <a:latin typeface="Calibri" panose="020F0502020204030204" pitchFamily="34" charset="0"/>
                <a:cs typeface="Calibri" panose="020F0502020204030204" pitchFamily="34" charset="0"/>
              </a:rPr>
              <a:t>Strategy #4 will have every warp engaged until the work is exhausted.</a:t>
            </a:r>
          </a:p>
          <a:p>
            <a:pPr>
              <a:spcBef>
                <a:spcPct val="20000"/>
              </a:spcBef>
            </a:pPr>
            <a:endParaRPr lang="en-US" sz="2400" dirty="0">
              <a:latin typeface="Calibri" panose="020F0502020204030204" pitchFamily="34" charset="0"/>
              <a:cs typeface="Calibri" panose="020F0502020204030204" pitchFamily="34" charset="0"/>
            </a:endParaRPr>
          </a:p>
        </p:txBody>
      </p:sp>
      <p:sp>
        <p:nvSpPr>
          <p:cNvPr id="8" name="TextBox 7">
            <a:extLst>
              <a:ext uri="{FF2B5EF4-FFF2-40B4-BE49-F238E27FC236}">
                <a16:creationId xmlns:a16="http://schemas.microsoft.com/office/drawing/2014/main" id="{B5BD823B-E2F9-414B-9B14-7F72D4A3F837}"/>
              </a:ext>
            </a:extLst>
          </p:cNvPr>
          <p:cNvSpPr txBox="1"/>
          <p:nvPr/>
        </p:nvSpPr>
        <p:spPr>
          <a:xfrm>
            <a:off x="1089513" y="1610156"/>
            <a:ext cx="1694053" cy="523220"/>
          </a:xfrm>
          <a:prstGeom prst="rect">
            <a:avLst/>
          </a:prstGeom>
          <a:noFill/>
        </p:spPr>
        <p:txBody>
          <a:bodyPr wrap="none" rtlCol="0">
            <a:spAutoFit/>
          </a:bodyPr>
          <a:lstStyle/>
          <a:p>
            <a:r>
              <a:rPr lang="en-US" sz="2800" dirty="0"/>
              <a:t>Workload:</a:t>
            </a:r>
          </a:p>
        </p:txBody>
      </p:sp>
      <p:sp>
        <p:nvSpPr>
          <p:cNvPr id="140" name="TextBox 139">
            <a:extLst>
              <a:ext uri="{FF2B5EF4-FFF2-40B4-BE49-F238E27FC236}">
                <a16:creationId xmlns:a16="http://schemas.microsoft.com/office/drawing/2014/main" id="{A5F70C10-70EF-475E-B746-6BD4014D3FEE}"/>
              </a:ext>
            </a:extLst>
          </p:cNvPr>
          <p:cNvSpPr txBox="1"/>
          <p:nvPr/>
        </p:nvSpPr>
        <p:spPr>
          <a:xfrm>
            <a:off x="5259662" y="1656365"/>
            <a:ext cx="2006447" cy="523220"/>
          </a:xfrm>
          <a:prstGeom prst="rect">
            <a:avLst/>
          </a:prstGeom>
          <a:noFill/>
        </p:spPr>
        <p:txBody>
          <a:bodyPr wrap="none" rtlCol="0">
            <a:spAutoFit/>
          </a:bodyPr>
          <a:lstStyle/>
          <a:p>
            <a:r>
              <a:rPr lang="en-US" sz="2800" dirty="0"/>
              <a:t>Distribution:</a:t>
            </a:r>
          </a:p>
        </p:txBody>
      </p:sp>
      <p:sp>
        <p:nvSpPr>
          <p:cNvPr id="17" name="Rectangle 16">
            <a:extLst>
              <a:ext uri="{FF2B5EF4-FFF2-40B4-BE49-F238E27FC236}">
                <a16:creationId xmlns:a16="http://schemas.microsoft.com/office/drawing/2014/main" id="{99BF265D-6D0C-46B8-BFC0-0B6F3051BC2B}"/>
              </a:ext>
            </a:extLst>
          </p:cNvPr>
          <p:cNvSpPr/>
          <p:nvPr/>
        </p:nvSpPr>
        <p:spPr>
          <a:xfrm>
            <a:off x="1004746" y="5712978"/>
            <a:ext cx="92072" cy="914400"/>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1" name="Rectangle 140">
            <a:extLst>
              <a:ext uri="{FF2B5EF4-FFF2-40B4-BE49-F238E27FC236}">
                <a16:creationId xmlns:a16="http://schemas.microsoft.com/office/drawing/2014/main" id="{3F63D658-8373-4A08-BF7D-69DBD1E96CE5}"/>
              </a:ext>
            </a:extLst>
          </p:cNvPr>
          <p:cNvSpPr/>
          <p:nvPr/>
        </p:nvSpPr>
        <p:spPr>
          <a:xfrm>
            <a:off x="1096818" y="5992760"/>
            <a:ext cx="92072" cy="634617"/>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2" name="Rectangle 141">
            <a:extLst>
              <a:ext uri="{FF2B5EF4-FFF2-40B4-BE49-F238E27FC236}">
                <a16:creationId xmlns:a16="http://schemas.microsoft.com/office/drawing/2014/main" id="{082E4AB7-2BB9-48CC-8A16-47F23012D554}"/>
              </a:ext>
            </a:extLst>
          </p:cNvPr>
          <p:cNvSpPr/>
          <p:nvPr/>
        </p:nvSpPr>
        <p:spPr>
          <a:xfrm>
            <a:off x="1191123" y="5712978"/>
            <a:ext cx="92072" cy="914400"/>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3" name="Rectangle 142">
            <a:extLst>
              <a:ext uri="{FF2B5EF4-FFF2-40B4-BE49-F238E27FC236}">
                <a16:creationId xmlns:a16="http://schemas.microsoft.com/office/drawing/2014/main" id="{FE0C9025-9C19-4D81-931F-F85D0533ED7E}"/>
              </a:ext>
            </a:extLst>
          </p:cNvPr>
          <p:cNvSpPr/>
          <p:nvPr/>
        </p:nvSpPr>
        <p:spPr>
          <a:xfrm>
            <a:off x="1283195" y="5841566"/>
            <a:ext cx="92072" cy="785811"/>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4" name="Rectangle 143">
            <a:extLst>
              <a:ext uri="{FF2B5EF4-FFF2-40B4-BE49-F238E27FC236}">
                <a16:creationId xmlns:a16="http://schemas.microsoft.com/office/drawing/2014/main" id="{56AA5EBF-9122-4F2C-BD9C-9D0ABE6DDD25}"/>
              </a:ext>
            </a:extLst>
          </p:cNvPr>
          <p:cNvSpPr/>
          <p:nvPr/>
        </p:nvSpPr>
        <p:spPr>
          <a:xfrm>
            <a:off x="1375267" y="6102413"/>
            <a:ext cx="92072" cy="523220"/>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5" name="Rectangle 144">
            <a:extLst>
              <a:ext uri="{FF2B5EF4-FFF2-40B4-BE49-F238E27FC236}">
                <a16:creationId xmlns:a16="http://schemas.microsoft.com/office/drawing/2014/main" id="{DADC822E-E281-480E-A622-1B1024ED9058}"/>
              </a:ext>
            </a:extLst>
          </p:cNvPr>
          <p:cNvSpPr/>
          <p:nvPr/>
        </p:nvSpPr>
        <p:spPr>
          <a:xfrm>
            <a:off x="1467339" y="6171766"/>
            <a:ext cx="92072" cy="453867"/>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6" name="Rectangle 145">
            <a:extLst>
              <a:ext uri="{FF2B5EF4-FFF2-40B4-BE49-F238E27FC236}">
                <a16:creationId xmlns:a16="http://schemas.microsoft.com/office/drawing/2014/main" id="{27806DC3-4BFF-4143-9C64-3125F50571CF}"/>
              </a:ext>
            </a:extLst>
          </p:cNvPr>
          <p:cNvSpPr/>
          <p:nvPr/>
        </p:nvSpPr>
        <p:spPr>
          <a:xfrm>
            <a:off x="1559411" y="6508315"/>
            <a:ext cx="92072" cy="117318"/>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7" name="Rectangle 146">
            <a:extLst>
              <a:ext uri="{FF2B5EF4-FFF2-40B4-BE49-F238E27FC236}">
                <a16:creationId xmlns:a16="http://schemas.microsoft.com/office/drawing/2014/main" id="{1CB951A5-77E7-424C-9CEA-AD585A475270}"/>
              </a:ext>
            </a:extLst>
          </p:cNvPr>
          <p:cNvSpPr/>
          <p:nvPr/>
        </p:nvSpPr>
        <p:spPr>
          <a:xfrm>
            <a:off x="1651483" y="6478773"/>
            <a:ext cx="92072" cy="146859"/>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8" name="Rectangle 147">
            <a:extLst>
              <a:ext uri="{FF2B5EF4-FFF2-40B4-BE49-F238E27FC236}">
                <a16:creationId xmlns:a16="http://schemas.microsoft.com/office/drawing/2014/main" id="{04DC4264-5732-4AC7-B019-F2F875AEF52F}"/>
              </a:ext>
            </a:extLst>
          </p:cNvPr>
          <p:cNvSpPr/>
          <p:nvPr/>
        </p:nvSpPr>
        <p:spPr>
          <a:xfrm>
            <a:off x="1743555" y="5865378"/>
            <a:ext cx="92072" cy="760255"/>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9" name="Rectangle 148">
            <a:extLst>
              <a:ext uri="{FF2B5EF4-FFF2-40B4-BE49-F238E27FC236}">
                <a16:creationId xmlns:a16="http://schemas.microsoft.com/office/drawing/2014/main" id="{12FFC1B1-92D7-44C5-A518-6DB8E8B5CCBC}"/>
              </a:ext>
            </a:extLst>
          </p:cNvPr>
          <p:cNvSpPr/>
          <p:nvPr/>
        </p:nvSpPr>
        <p:spPr>
          <a:xfrm>
            <a:off x="1835627" y="5839821"/>
            <a:ext cx="92072" cy="785812"/>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0" name="Rectangle 149">
            <a:extLst>
              <a:ext uri="{FF2B5EF4-FFF2-40B4-BE49-F238E27FC236}">
                <a16:creationId xmlns:a16="http://schemas.microsoft.com/office/drawing/2014/main" id="{66ACFC3E-98ED-4745-9D94-920EE528DE7A}"/>
              </a:ext>
            </a:extLst>
          </p:cNvPr>
          <p:cNvSpPr/>
          <p:nvPr/>
        </p:nvSpPr>
        <p:spPr>
          <a:xfrm>
            <a:off x="1927699" y="5873748"/>
            <a:ext cx="92072" cy="750730"/>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1" name="Rectangle 150">
            <a:extLst>
              <a:ext uri="{FF2B5EF4-FFF2-40B4-BE49-F238E27FC236}">
                <a16:creationId xmlns:a16="http://schemas.microsoft.com/office/drawing/2014/main" id="{41D68568-3E16-401B-BAD5-3627163B989F}"/>
              </a:ext>
            </a:extLst>
          </p:cNvPr>
          <p:cNvSpPr/>
          <p:nvPr/>
        </p:nvSpPr>
        <p:spPr>
          <a:xfrm>
            <a:off x="2019771" y="6045198"/>
            <a:ext cx="92072" cy="579280"/>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2" name="Rectangle 151">
            <a:extLst>
              <a:ext uri="{FF2B5EF4-FFF2-40B4-BE49-F238E27FC236}">
                <a16:creationId xmlns:a16="http://schemas.microsoft.com/office/drawing/2014/main" id="{B46BDEB6-6121-4EE2-85E6-B9025568CDAA}"/>
              </a:ext>
            </a:extLst>
          </p:cNvPr>
          <p:cNvSpPr/>
          <p:nvPr/>
        </p:nvSpPr>
        <p:spPr>
          <a:xfrm>
            <a:off x="2111843" y="5610223"/>
            <a:ext cx="92072" cy="1014255"/>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 name="Rectangle 152">
            <a:extLst>
              <a:ext uri="{FF2B5EF4-FFF2-40B4-BE49-F238E27FC236}">
                <a16:creationId xmlns:a16="http://schemas.microsoft.com/office/drawing/2014/main" id="{7CDBB30E-A094-49B2-AF0D-7DCF6D2C6EE2}"/>
              </a:ext>
            </a:extLst>
          </p:cNvPr>
          <p:cNvSpPr/>
          <p:nvPr/>
        </p:nvSpPr>
        <p:spPr>
          <a:xfrm>
            <a:off x="2203915" y="6101258"/>
            <a:ext cx="92072" cy="523220"/>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4" name="Rectangle 153">
            <a:extLst>
              <a:ext uri="{FF2B5EF4-FFF2-40B4-BE49-F238E27FC236}">
                <a16:creationId xmlns:a16="http://schemas.microsoft.com/office/drawing/2014/main" id="{29151DC8-BACF-47C7-BAA0-19A79ADD53BD}"/>
              </a:ext>
            </a:extLst>
          </p:cNvPr>
          <p:cNvSpPr/>
          <p:nvPr/>
        </p:nvSpPr>
        <p:spPr>
          <a:xfrm>
            <a:off x="2295987" y="5959473"/>
            <a:ext cx="92072" cy="665005"/>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5" name="Rectangle 154">
            <a:extLst>
              <a:ext uri="{FF2B5EF4-FFF2-40B4-BE49-F238E27FC236}">
                <a16:creationId xmlns:a16="http://schemas.microsoft.com/office/drawing/2014/main" id="{37B48E36-ECF0-4115-9E7E-EC1E48BE211C}"/>
              </a:ext>
            </a:extLst>
          </p:cNvPr>
          <p:cNvSpPr/>
          <p:nvPr/>
        </p:nvSpPr>
        <p:spPr>
          <a:xfrm>
            <a:off x="2388059" y="6011861"/>
            <a:ext cx="92072" cy="612617"/>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6" name="Rectangle 155">
            <a:extLst>
              <a:ext uri="{FF2B5EF4-FFF2-40B4-BE49-F238E27FC236}">
                <a16:creationId xmlns:a16="http://schemas.microsoft.com/office/drawing/2014/main" id="{0A863E0E-05DB-4CE6-9070-913DB084FC39}"/>
              </a:ext>
            </a:extLst>
          </p:cNvPr>
          <p:cNvSpPr/>
          <p:nvPr/>
        </p:nvSpPr>
        <p:spPr>
          <a:xfrm>
            <a:off x="2480131" y="5818186"/>
            <a:ext cx="92072" cy="806292"/>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7" name="Rectangle 156">
            <a:extLst>
              <a:ext uri="{FF2B5EF4-FFF2-40B4-BE49-F238E27FC236}">
                <a16:creationId xmlns:a16="http://schemas.microsoft.com/office/drawing/2014/main" id="{BD6E6B33-6A7E-43C8-923E-C70B8FD405FB}"/>
              </a:ext>
            </a:extLst>
          </p:cNvPr>
          <p:cNvSpPr/>
          <p:nvPr/>
        </p:nvSpPr>
        <p:spPr>
          <a:xfrm>
            <a:off x="2572203" y="6140448"/>
            <a:ext cx="92072" cy="484030"/>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8" name="Rectangle 157">
            <a:extLst>
              <a:ext uri="{FF2B5EF4-FFF2-40B4-BE49-F238E27FC236}">
                <a16:creationId xmlns:a16="http://schemas.microsoft.com/office/drawing/2014/main" id="{9BF93A8A-C93D-4D4D-9728-4548610F14BE}"/>
              </a:ext>
            </a:extLst>
          </p:cNvPr>
          <p:cNvSpPr/>
          <p:nvPr/>
        </p:nvSpPr>
        <p:spPr>
          <a:xfrm>
            <a:off x="2664275" y="6197598"/>
            <a:ext cx="92072" cy="426880"/>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9" name="Rectangle 158">
            <a:extLst>
              <a:ext uri="{FF2B5EF4-FFF2-40B4-BE49-F238E27FC236}">
                <a16:creationId xmlns:a16="http://schemas.microsoft.com/office/drawing/2014/main" id="{70329D03-FCF1-49A5-8BE1-99D7C4FC80CD}"/>
              </a:ext>
            </a:extLst>
          </p:cNvPr>
          <p:cNvSpPr/>
          <p:nvPr/>
        </p:nvSpPr>
        <p:spPr>
          <a:xfrm>
            <a:off x="2756347" y="6080123"/>
            <a:ext cx="92072" cy="544355"/>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0" name="Rectangle 159">
            <a:extLst>
              <a:ext uri="{FF2B5EF4-FFF2-40B4-BE49-F238E27FC236}">
                <a16:creationId xmlns:a16="http://schemas.microsoft.com/office/drawing/2014/main" id="{62450207-F4C5-4C49-9CF8-8022B496F27E}"/>
              </a:ext>
            </a:extLst>
          </p:cNvPr>
          <p:cNvSpPr/>
          <p:nvPr/>
        </p:nvSpPr>
        <p:spPr>
          <a:xfrm>
            <a:off x="2850202" y="6045198"/>
            <a:ext cx="92072" cy="579280"/>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1" name="Rectangle 160">
            <a:extLst>
              <a:ext uri="{FF2B5EF4-FFF2-40B4-BE49-F238E27FC236}">
                <a16:creationId xmlns:a16="http://schemas.microsoft.com/office/drawing/2014/main" id="{4357655A-F75C-40E9-8CF4-6C271B62C3D8}"/>
              </a:ext>
            </a:extLst>
          </p:cNvPr>
          <p:cNvSpPr/>
          <p:nvPr/>
        </p:nvSpPr>
        <p:spPr>
          <a:xfrm>
            <a:off x="2942274" y="5768973"/>
            <a:ext cx="92072" cy="855505"/>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2" name="Rectangle 161">
            <a:extLst>
              <a:ext uri="{FF2B5EF4-FFF2-40B4-BE49-F238E27FC236}">
                <a16:creationId xmlns:a16="http://schemas.microsoft.com/office/drawing/2014/main" id="{99C13C40-E1B3-4344-989B-5F6A84F6B0B0}"/>
              </a:ext>
            </a:extLst>
          </p:cNvPr>
          <p:cNvSpPr/>
          <p:nvPr/>
        </p:nvSpPr>
        <p:spPr>
          <a:xfrm>
            <a:off x="3034346" y="6396916"/>
            <a:ext cx="92072" cy="227562"/>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3" name="Rectangle 162">
            <a:extLst>
              <a:ext uri="{FF2B5EF4-FFF2-40B4-BE49-F238E27FC236}">
                <a16:creationId xmlns:a16="http://schemas.microsoft.com/office/drawing/2014/main" id="{38B1BC11-D2BE-4CAC-9A99-8C28E36497B9}"/>
              </a:ext>
            </a:extLst>
          </p:cNvPr>
          <p:cNvSpPr/>
          <p:nvPr/>
        </p:nvSpPr>
        <p:spPr>
          <a:xfrm>
            <a:off x="3126418" y="5897561"/>
            <a:ext cx="92072" cy="726917"/>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4" name="Rectangle 163">
            <a:extLst>
              <a:ext uri="{FF2B5EF4-FFF2-40B4-BE49-F238E27FC236}">
                <a16:creationId xmlns:a16="http://schemas.microsoft.com/office/drawing/2014/main" id="{87121C71-4BB7-4668-A35F-BBD21F0467B0}"/>
              </a:ext>
            </a:extLst>
          </p:cNvPr>
          <p:cNvSpPr/>
          <p:nvPr/>
        </p:nvSpPr>
        <p:spPr>
          <a:xfrm>
            <a:off x="3218490" y="6313486"/>
            <a:ext cx="92072" cy="310992"/>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5" name="Rectangle 164">
            <a:extLst>
              <a:ext uri="{FF2B5EF4-FFF2-40B4-BE49-F238E27FC236}">
                <a16:creationId xmlns:a16="http://schemas.microsoft.com/office/drawing/2014/main" id="{3CF492A6-93D0-48D2-9D25-3D60ECDC8201}"/>
              </a:ext>
            </a:extLst>
          </p:cNvPr>
          <p:cNvSpPr/>
          <p:nvPr/>
        </p:nvSpPr>
        <p:spPr>
          <a:xfrm>
            <a:off x="3310562" y="5838666"/>
            <a:ext cx="92072" cy="785811"/>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6" name="Rectangle 165">
            <a:extLst>
              <a:ext uri="{FF2B5EF4-FFF2-40B4-BE49-F238E27FC236}">
                <a16:creationId xmlns:a16="http://schemas.microsoft.com/office/drawing/2014/main" id="{E8F75507-A61A-46CE-BE45-0A80EF408684}"/>
              </a:ext>
            </a:extLst>
          </p:cNvPr>
          <p:cNvSpPr/>
          <p:nvPr/>
        </p:nvSpPr>
        <p:spPr>
          <a:xfrm>
            <a:off x="3402634" y="6440486"/>
            <a:ext cx="92072" cy="183992"/>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7" name="Rectangle 166">
            <a:extLst>
              <a:ext uri="{FF2B5EF4-FFF2-40B4-BE49-F238E27FC236}">
                <a16:creationId xmlns:a16="http://schemas.microsoft.com/office/drawing/2014/main" id="{FE495DA0-5683-48FE-A6B9-C3D0D4FE469A}"/>
              </a:ext>
            </a:extLst>
          </p:cNvPr>
          <p:cNvSpPr/>
          <p:nvPr/>
        </p:nvSpPr>
        <p:spPr>
          <a:xfrm>
            <a:off x="3494706" y="5873748"/>
            <a:ext cx="92072" cy="750730"/>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8" name="Rectangle 167">
            <a:extLst>
              <a:ext uri="{FF2B5EF4-FFF2-40B4-BE49-F238E27FC236}">
                <a16:creationId xmlns:a16="http://schemas.microsoft.com/office/drawing/2014/main" id="{6CC6482C-E45B-4F74-BF93-9202080A6308}"/>
              </a:ext>
            </a:extLst>
          </p:cNvPr>
          <p:cNvSpPr/>
          <p:nvPr/>
        </p:nvSpPr>
        <p:spPr>
          <a:xfrm>
            <a:off x="3586778" y="5918198"/>
            <a:ext cx="92072" cy="706280"/>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9" name="Rectangle 168">
            <a:extLst>
              <a:ext uri="{FF2B5EF4-FFF2-40B4-BE49-F238E27FC236}">
                <a16:creationId xmlns:a16="http://schemas.microsoft.com/office/drawing/2014/main" id="{8DB68ACD-93E2-4A10-BD20-4AC1656B05DA}"/>
              </a:ext>
            </a:extLst>
          </p:cNvPr>
          <p:cNvSpPr/>
          <p:nvPr/>
        </p:nvSpPr>
        <p:spPr>
          <a:xfrm>
            <a:off x="3678850" y="6211886"/>
            <a:ext cx="92072" cy="412592"/>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0" name="Rectangle 169">
            <a:extLst>
              <a:ext uri="{FF2B5EF4-FFF2-40B4-BE49-F238E27FC236}">
                <a16:creationId xmlns:a16="http://schemas.microsoft.com/office/drawing/2014/main" id="{A601CEB5-5580-485F-B7C3-8EE64FDE87D0}"/>
              </a:ext>
            </a:extLst>
          </p:cNvPr>
          <p:cNvSpPr/>
          <p:nvPr/>
        </p:nvSpPr>
        <p:spPr>
          <a:xfrm>
            <a:off x="3770543" y="6144591"/>
            <a:ext cx="92072" cy="484030"/>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1" name="Rectangle 170">
            <a:extLst>
              <a:ext uri="{FF2B5EF4-FFF2-40B4-BE49-F238E27FC236}">
                <a16:creationId xmlns:a16="http://schemas.microsoft.com/office/drawing/2014/main" id="{2EAA3A94-0193-4034-A627-930B65A942DA}"/>
              </a:ext>
            </a:extLst>
          </p:cNvPr>
          <p:cNvSpPr/>
          <p:nvPr/>
        </p:nvSpPr>
        <p:spPr>
          <a:xfrm>
            <a:off x="3862615" y="5685804"/>
            <a:ext cx="92072" cy="942817"/>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2" name="Rectangle 171">
            <a:extLst>
              <a:ext uri="{FF2B5EF4-FFF2-40B4-BE49-F238E27FC236}">
                <a16:creationId xmlns:a16="http://schemas.microsoft.com/office/drawing/2014/main" id="{B3D1A893-8765-4623-BC0F-CB8F8FCD4427}"/>
              </a:ext>
            </a:extLst>
          </p:cNvPr>
          <p:cNvSpPr/>
          <p:nvPr/>
        </p:nvSpPr>
        <p:spPr>
          <a:xfrm>
            <a:off x="3954687" y="5809499"/>
            <a:ext cx="92072" cy="819122"/>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3" name="Rectangle 172">
            <a:extLst>
              <a:ext uri="{FF2B5EF4-FFF2-40B4-BE49-F238E27FC236}">
                <a16:creationId xmlns:a16="http://schemas.microsoft.com/office/drawing/2014/main" id="{3E2B7274-0DFA-4FBA-AA9F-20628B51A217}"/>
              </a:ext>
            </a:extLst>
          </p:cNvPr>
          <p:cNvSpPr/>
          <p:nvPr/>
        </p:nvSpPr>
        <p:spPr>
          <a:xfrm>
            <a:off x="4046759" y="5963616"/>
            <a:ext cx="92072" cy="665005"/>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4" name="Rectangle 173">
            <a:extLst>
              <a:ext uri="{FF2B5EF4-FFF2-40B4-BE49-F238E27FC236}">
                <a16:creationId xmlns:a16="http://schemas.microsoft.com/office/drawing/2014/main" id="{0F75F2ED-78BA-4F36-A08C-55D6F941F550}"/>
              </a:ext>
            </a:extLst>
          </p:cNvPr>
          <p:cNvSpPr/>
          <p:nvPr/>
        </p:nvSpPr>
        <p:spPr>
          <a:xfrm>
            <a:off x="4138831" y="5963616"/>
            <a:ext cx="92072" cy="665005"/>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5" name="Rectangle 174">
            <a:extLst>
              <a:ext uri="{FF2B5EF4-FFF2-40B4-BE49-F238E27FC236}">
                <a16:creationId xmlns:a16="http://schemas.microsoft.com/office/drawing/2014/main" id="{892851C8-9FD6-49AB-8F20-B732A62BFF8A}"/>
              </a:ext>
            </a:extLst>
          </p:cNvPr>
          <p:cNvSpPr/>
          <p:nvPr/>
        </p:nvSpPr>
        <p:spPr>
          <a:xfrm>
            <a:off x="4230903" y="5922341"/>
            <a:ext cx="92072" cy="706280"/>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6" name="Rectangle 175">
            <a:extLst>
              <a:ext uri="{FF2B5EF4-FFF2-40B4-BE49-F238E27FC236}">
                <a16:creationId xmlns:a16="http://schemas.microsoft.com/office/drawing/2014/main" id="{D03E982A-DC61-4124-A027-7F370C1846FC}"/>
              </a:ext>
            </a:extLst>
          </p:cNvPr>
          <p:cNvSpPr/>
          <p:nvPr/>
        </p:nvSpPr>
        <p:spPr>
          <a:xfrm>
            <a:off x="4322975" y="6405791"/>
            <a:ext cx="92072" cy="222830"/>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7" name="Rectangle 176">
            <a:extLst>
              <a:ext uri="{FF2B5EF4-FFF2-40B4-BE49-F238E27FC236}">
                <a16:creationId xmlns:a16="http://schemas.microsoft.com/office/drawing/2014/main" id="{BA7B8095-A574-49E2-A69B-2EF53D4F2EC9}"/>
              </a:ext>
            </a:extLst>
          </p:cNvPr>
          <p:cNvSpPr/>
          <p:nvPr/>
        </p:nvSpPr>
        <p:spPr>
          <a:xfrm>
            <a:off x="4415047" y="6253101"/>
            <a:ext cx="92072" cy="376105"/>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8" name="Rectangle 177">
            <a:extLst>
              <a:ext uri="{FF2B5EF4-FFF2-40B4-BE49-F238E27FC236}">
                <a16:creationId xmlns:a16="http://schemas.microsoft.com/office/drawing/2014/main" id="{8A000C18-5068-46A7-9849-F8FA660FBD1A}"/>
              </a:ext>
            </a:extLst>
          </p:cNvPr>
          <p:cNvSpPr/>
          <p:nvPr/>
        </p:nvSpPr>
        <p:spPr>
          <a:xfrm>
            <a:off x="4507119" y="6174754"/>
            <a:ext cx="92072" cy="454452"/>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9" name="Rectangle 178">
            <a:extLst>
              <a:ext uri="{FF2B5EF4-FFF2-40B4-BE49-F238E27FC236}">
                <a16:creationId xmlns:a16="http://schemas.microsoft.com/office/drawing/2014/main" id="{DA1E213E-07FB-4476-80BE-103733EC1810}"/>
              </a:ext>
            </a:extLst>
          </p:cNvPr>
          <p:cNvSpPr/>
          <p:nvPr/>
        </p:nvSpPr>
        <p:spPr>
          <a:xfrm>
            <a:off x="4599191" y="6077916"/>
            <a:ext cx="92072" cy="551290"/>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0" name="Rectangle 179">
            <a:extLst>
              <a:ext uri="{FF2B5EF4-FFF2-40B4-BE49-F238E27FC236}">
                <a16:creationId xmlns:a16="http://schemas.microsoft.com/office/drawing/2014/main" id="{DD3F0FB4-C2CF-4653-8EC5-BEBDE358CCC1}"/>
              </a:ext>
            </a:extLst>
          </p:cNvPr>
          <p:cNvSpPr/>
          <p:nvPr/>
        </p:nvSpPr>
        <p:spPr>
          <a:xfrm>
            <a:off x="998264" y="4839208"/>
            <a:ext cx="92072" cy="597327"/>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1" name="Rectangle 180">
            <a:extLst>
              <a:ext uri="{FF2B5EF4-FFF2-40B4-BE49-F238E27FC236}">
                <a16:creationId xmlns:a16="http://schemas.microsoft.com/office/drawing/2014/main" id="{7A60836C-1E10-4FAB-AFDB-F26359EDCB9F}"/>
              </a:ext>
            </a:extLst>
          </p:cNvPr>
          <p:cNvSpPr/>
          <p:nvPr/>
        </p:nvSpPr>
        <p:spPr>
          <a:xfrm>
            <a:off x="1090336" y="5009070"/>
            <a:ext cx="92072" cy="427465"/>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2" name="Rectangle 181">
            <a:extLst>
              <a:ext uri="{FF2B5EF4-FFF2-40B4-BE49-F238E27FC236}">
                <a16:creationId xmlns:a16="http://schemas.microsoft.com/office/drawing/2014/main" id="{4A529798-6BBE-4B4D-B652-892242F66164}"/>
              </a:ext>
            </a:extLst>
          </p:cNvPr>
          <p:cNvSpPr/>
          <p:nvPr/>
        </p:nvSpPr>
        <p:spPr>
          <a:xfrm>
            <a:off x="1182408" y="4934458"/>
            <a:ext cx="92072" cy="502077"/>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3" name="Rectangle 182">
            <a:extLst>
              <a:ext uri="{FF2B5EF4-FFF2-40B4-BE49-F238E27FC236}">
                <a16:creationId xmlns:a16="http://schemas.microsoft.com/office/drawing/2014/main" id="{42FAD4E0-C9C4-4D86-8005-644D8990D27C}"/>
              </a:ext>
            </a:extLst>
          </p:cNvPr>
          <p:cNvSpPr/>
          <p:nvPr/>
        </p:nvSpPr>
        <p:spPr>
          <a:xfrm>
            <a:off x="1274480" y="4982083"/>
            <a:ext cx="92072" cy="454452"/>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4" name="Rectangle 183">
            <a:extLst>
              <a:ext uri="{FF2B5EF4-FFF2-40B4-BE49-F238E27FC236}">
                <a16:creationId xmlns:a16="http://schemas.microsoft.com/office/drawing/2014/main" id="{002745C5-148E-4A8C-821B-BC1E6B1A394C}"/>
              </a:ext>
            </a:extLst>
          </p:cNvPr>
          <p:cNvSpPr/>
          <p:nvPr/>
        </p:nvSpPr>
        <p:spPr>
          <a:xfrm>
            <a:off x="1366552" y="5214707"/>
            <a:ext cx="92072" cy="221828"/>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5" name="Rectangle 184">
            <a:extLst>
              <a:ext uri="{FF2B5EF4-FFF2-40B4-BE49-F238E27FC236}">
                <a16:creationId xmlns:a16="http://schemas.microsoft.com/office/drawing/2014/main" id="{5E2F2D19-204F-4A5F-A3F7-3E20DEDA0844}"/>
              </a:ext>
            </a:extLst>
          </p:cNvPr>
          <p:cNvSpPr/>
          <p:nvPr/>
        </p:nvSpPr>
        <p:spPr>
          <a:xfrm>
            <a:off x="1458624" y="5047170"/>
            <a:ext cx="92072" cy="389365"/>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6" name="Rectangle 185">
            <a:extLst>
              <a:ext uri="{FF2B5EF4-FFF2-40B4-BE49-F238E27FC236}">
                <a16:creationId xmlns:a16="http://schemas.microsoft.com/office/drawing/2014/main" id="{01EB5637-BF18-462C-8192-0E96E44B42F4}"/>
              </a:ext>
            </a:extLst>
          </p:cNvPr>
          <p:cNvSpPr/>
          <p:nvPr/>
        </p:nvSpPr>
        <p:spPr>
          <a:xfrm>
            <a:off x="1550696" y="5194807"/>
            <a:ext cx="92072" cy="241727"/>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7" name="Rectangle 186">
            <a:extLst>
              <a:ext uri="{FF2B5EF4-FFF2-40B4-BE49-F238E27FC236}">
                <a16:creationId xmlns:a16="http://schemas.microsoft.com/office/drawing/2014/main" id="{3554C004-B291-429B-B0E2-B5EA20D0ECB4}"/>
              </a:ext>
            </a:extLst>
          </p:cNvPr>
          <p:cNvSpPr/>
          <p:nvPr/>
        </p:nvSpPr>
        <p:spPr>
          <a:xfrm>
            <a:off x="1642768" y="5009070"/>
            <a:ext cx="92072" cy="427465"/>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8" name="Rectangle 187">
            <a:extLst>
              <a:ext uri="{FF2B5EF4-FFF2-40B4-BE49-F238E27FC236}">
                <a16:creationId xmlns:a16="http://schemas.microsoft.com/office/drawing/2014/main" id="{EC8B3BB7-5D01-41BB-B5EB-7E7AC3513E69}"/>
              </a:ext>
            </a:extLst>
          </p:cNvPr>
          <p:cNvSpPr/>
          <p:nvPr/>
        </p:nvSpPr>
        <p:spPr>
          <a:xfrm>
            <a:off x="1734840" y="4839208"/>
            <a:ext cx="92072" cy="597327"/>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9" name="Rectangle 188">
            <a:extLst>
              <a:ext uri="{FF2B5EF4-FFF2-40B4-BE49-F238E27FC236}">
                <a16:creationId xmlns:a16="http://schemas.microsoft.com/office/drawing/2014/main" id="{172128D1-101A-40ED-B6A3-042B8CBB19FF}"/>
              </a:ext>
            </a:extLst>
          </p:cNvPr>
          <p:cNvSpPr/>
          <p:nvPr/>
        </p:nvSpPr>
        <p:spPr>
          <a:xfrm>
            <a:off x="1826912" y="4678870"/>
            <a:ext cx="92072" cy="757665"/>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0" name="Rectangle 189">
            <a:extLst>
              <a:ext uri="{FF2B5EF4-FFF2-40B4-BE49-F238E27FC236}">
                <a16:creationId xmlns:a16="http://schemas.microsoft.com/office/drawing/2014/main" id="{A100339B-CBAA-4587-A789-E57DD7EE4FB7}"/>
              </a:ext>
            </a:extLst>
          </p:cNvPr>
          <p:cNvSpPr/>
          <p:nvPr/>
        </p:nvSpPr>
        <p:spPr>
          <a:xfrm>
            <a:off x="1918984" y="4921821"/>
            <a:ext cx="92072" cy="514714"/>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1" name="Rectangle 190">
            <a:extLst>
              <a:ext uri="{FF2B5EF4-FFF2-40B4-BE49-F238E27FC236}">
                <a16:creationId xmlns:a16="http://schemas.microsoft.com/office/drawing/2014/main" id="{E472DA1B-087D-44E9-B6C5-EB817BE6920E}"/>
              </a:ext>
            </a:extLst>
          </p:cNvPr>
          <p:cNvSpPr/>
          <p:nvPr/>
        </p:nvSpPr>
        <p:spPr>
          <a:xfrm>
            <a:off x="2011056" y="4803077"/>
            <a:ext cx="92072" cy="633458"/>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2" name="Rectangle 191">
            <a:extLst>
              <a:ext uri="{FF2B5EF4-FFF2-40B4-BE49-F238E27FC236}">
                <a16:creationId xmlns:a16="http://schemas.microsoft.com/office/drawing/2014/main" id="{1BAEF620-4281-4D46-99B3-351B7AF303D9}"/>
              </a:ext>
            </a:extLst>
          </p:cNvPr>
          <p:cNvSpPr/>
          <p:nvPr/>
        </p:nvSpPr>
        <p:spPr>
          <a:xfrm>
            <a:off x="2103128" y="4729670"/>
            <a:ext cx="92072" cy="706865"/>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3" name="Rectangle 192">
            <a:extLst>
              <a:ext uri="{FF2B5EF4-FFF2-40B4-BE49-F238E27FC236}">
                <a16:creationId xmlns:a16="http://schemas.microsoft.com/office/drawing/2014/main" id="{98E75460-AD03-4610-8474-97F500539BF7}"/>
              </a:ext>
            </a:extLst>
          </p:cNvPr>
          <p:cNvSpPr/>
          <p:nvPr/>
        </p:nvSpPr>
        <p:spPr>
          <a:xfrm>
            <a:off x="2196289" y="4729670"/>
            <a:ext cx="92072" cy="706280"/>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4" name="Rectangle 193">
            <a:extLst>
              <a:ext uri="{FF2B5EF4-FFF2-40B4-BE49-F238E27FC236}">
                <a16:creationId xmlns:a16="http://schemas.microsoft.com/office/drawing/2014/main" id="{2D3A114E-E341-4272-9687-3DA3074F4281}"/>
              </a:ext>
            </a:extLst>
          </p:cNvPr>
          <p:cNvSpPr/>
          <p:nvPr/>
        </p:nvSpPr>
        <p:spPr>
          <a:xfrm>
            <a:off x="2288361" y="4709033"/>
            <a:ext cx="92072" cy="726917"/>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5" name="Rectangle 194">
            <a:extLst>
              <a:ext uri="{FF2B5EF4-FFF2-40B4-BE49-F238E27FC236}">
                <a16:creationId xmlns:a16="http://schemas.microsoft.com/office/drawing/2014/main" id="{C8F65534-9CB9-4E7D-A0BB-5820AC5EFDC0}"/>
              </a:ext>
            </a:extLst>
          </p:cNvPr>
          <p:cNvSpPr/>
          <p:nvPr/>
        </p:nvSpPr>
        <p:spPr>
          <a:xfrm>
            <a:off x="2380433" y="5318632"/>
            <a:ext cx="92072" cy="117318"/>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6" name="Rectangle 195">
            <a:extLst>
              <a:ext uri="{FF2B5EF4-FFF2-40B4-BE49-F238E27FC236}">
                <a16:creationId xmlns:a16="http://schemas.microsoft.com/office/drawing/2014/main" id="{98BF180B-8D8B-451E-BD55-142F34E54786}"/>
              </a:ext>
            </a:extLst>
          </p:cNvPr>
          <p:cNvSpPr/>
          <p:nvPr/>
        </p:nvSpPr>
        <p:spPr>
          <a:xfrm>
            <a:off x="2472505" y="5060430"/>
            <a:ext cx="92072" cy="375520"/>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7" name="Rectangle 196">
            <a:extLst>
              <a:ext uri="{FF2B5EF4-FFF2-40B4-BE49-F238E27FC236}">
                <a16:creationId xmlns:a16="http://schemas.microsoft.com/office/drawing/2014/main" id="{A94E974C-AA07-4B2C-BFDC-617861F47305}"/>
              </a:ext>
            </a:extLst>
          </p:cNvPr>
          <p:cNvSpPr/>
          <p:nvPr/>
        </p:nvSpPr>
        <p:spPr>
          <a:xfrm>
            <a:off x="2564577" y="5218870"/>
            <a:ext cx="92072" cy="217080"/>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8" name="Rectangle 197">
            <a:extLst>
              <a:ext uri="{FF2B5EF4-FFF2-40B4-BE49-F238E27FC236}">
                <a16:creationId xmlns:a16="http://schemas.microsoft.com/office/drawing/2014/main" id="{A556785C-4F42-46F4-B101-28BE87F86EF0}"/>
              </a:ext>
            </a:extLst>
          </p:cNvPr>
          <p:cNvSpPr/>
          <p:nvPr/>
        </p:nvSpPr>
        <p:spPr>
          <a:xfrm>
            <a:off x="2656649" y="5009070"/>
            <a:ext cx="92072" cy="426880"/>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9" name="Rectangle 198">
            <a:extLst>
              <a:ext uri="{FF2B5EF4-FFF2-40B4-BE49-F238E27FC236}">
                <a16:creationId xmlns:a16="http://schemas.microsoft.com/office/drawing/2014/main" id="{324CFE00-CDB5-4B6E-84E0-D8E870F6729C}"/>
              </a:ext>
            </a:extLst>
          </p:cNvPr>
          <p:cNvSpPr/>
          <p:nvPr/>
        </p:nvSpPr>
        <p:spPr>
          <a:xfrm>
            <a:off x="2748721" y="4786110"/>
            <a:ext cx="92072" cy="649840"/>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0" name="Rectangle 199">
            <a:extLst>
              <a:ext uri="{FF2B5EF4-FFF2-40B4-BE49-F238E27FC236}">
                <a16:creationId xmlns:a16="http://schemas.microsoft.com/office/drawing/2014/main" id="{A239F9F6-2CE1-4F62-8265-2A29960FA548}"/>
              </a:ext>
            </a:extLst>
          </p:cNvPr>
          <p:cNvSpPr/>
          <p:nvPr/>
        </p:nvSpPr>
        <p:spPr>
          <a:xfrm>
            <a:off x="2840793" y="4934458"/>
            <a:ext cx="92072" cy="501492"/>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1" name="Rectangle 200">
            <a:extLst>
              <a:ext uri="{FF2B5EF4-FFF2-40B4-BE49-F238E27FC236}">
                <a16:creationId xmlns:a16="http://schemas.microsoft.com/office/drawing/2014/main" id="{00FA7DAB-C5ED-4E2A-B2A7-A3BD20E51860}"/>
              </a:ext>
            </a:extLst>
          </p:cNvPr>
          <p:cNvSpPr/>
          <p:nvPr/>
        </p:nvSpPr>
        <p:spPr>
          <a:xfrm>
            <a:off x="2932865" y="5318632"/>
            <a:ext cx="92072" cy="117317"/>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2" name="Rectangle 201">
            <a:extLst>
              <a:ext uri="{FF2B5EF4-FFF2-40B4-BE49-F238E27FC236}">
                <a16:creationId xmlns:a16="http://schemas.microsoft.com/office/drawing/2014/main" id="{0DC8E798-8029-4045-A287-ED2D87CD07F1}"/>
              </a:ext>
            </a:extLst>
          </p:cNvPr>
          <p:cNvSpPr/>
          <p:nvPr/>
        </p:nvSpPr>
        <p:spPr>
          <a:xfrm>
            <a:off x="3024937" y="5218870"/>
            <a:ext cx="92072" cy="217080"/>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3" name="Rectangle 202">
            <a:extLst>
              <a:ext uri="{FF2B5EF4-FFF2-40B4-BE49-F238E27FC236}">
                <a16:creationId xmlns:a16="http://schemas.microsoft.com/office/drawing/2014/main" id="{9B54E9E3-DF50-46A0-A8CB-02AE7AC94CEA}"/>
              </a:ext>
            </a:extLst>
          </p:cNvPr>
          <p:cNvSpPr/>
          <p:nvPr/>
        </p:nvSpPr>
        <p:spPr>
          <a:xfrm>
            <a:off x="3117009" y="4742370"/>
            <a:ext cx="92072" cy="693580"/>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4" name="Rectangle 203">
            <a:extLst>
              <a:ext uri="{FF2B5EF4-FFF2-40B4-BE49-F238E27FC236}">
                <a16:creationId xmlns:a16="http://schemas.microsoft.com/office/drawing/2014/main" id="{9A6A3644-324B-43F4-8E24-71329E70F673}"/>
              </a:ext>
            </a:extLst>
          </p:cNvPr>
          <p:cNvSpPr/>
          <p:nvPr/>
        </p:nvSpPr>
        <p:spPr>
          <a:xfrm>
            <a:off x="3209081" y="4685220"/>
            <a:ext cx="92072" cy="750730"/>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5" name="Rectangle 204">
            <a:extLst>
              <a:ext uri="{FF2B5EF4-FFF2-40B4-BE49-F238E27FC236}">
                <a16:creationId xmlns:a16="http://schemas.microsoft.com/office/drawing/2014/main" id="{735ED762-BC49-4F7D-B7BF-C3396DEFAC1A}"/>
              </a:ext>
            </a:extLst>
          </p:cNvPr>
          <p:cNvSpPr/>
          <p:nvPr/>
        </p:nvSpPr>
        <p:spPr>
          <a:xfrm>
            <a:off x="3301153" y="4982083"/>
            <a:ext cx="92072" cy="453867"/>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6" name="Rectangle 205">
            <a:extLst>
              <a:ext uri="{FF2B5EF4-FFF2-40B4-BE49-F238E27FC236}">
                <a16:creationId xmlns:a16="http://schemas.microsoft.com/office/drawing/2014/main" id="{14FF7E1F-AD99-4765-A66E-5F56369EA9B3}"/>
              </a:ext>
            </a:extLst>
          </p:cNvPr>
          <p:cNvSpPr/>
          <p:nvPr/>
        </p:nvSpPr>
        <p:spPr>
          <a:xfrm>
            <a:off x="3393225" y="4912730"/>
            <a:ext cx="92072" cy="523220"/>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7" name="Rectangle 206">
            <a:extLst>
              <a:ext uri="{FF2B5EF4-FFF2-40B4-BE49-F238E27FC236}">
                <a16:creationId xmlns:a16="http://schemas.microsoft.com/office/drawing/2014/main" id="{1E548155-01CE-456B-B51F-CA42F93E79F0}"/>
              </a:ext>
            </a:extLst>
          </p:cNvPr>
          <p:cNvSpPr/>
          <p:nvPr/>
        </p:nvSpPr>
        <p:spPr>
          <a:xfrm>
            <a:off x="3485297" y="4839208"/>
            <a:ext cx="92072" cy="596742"/>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8" name="Rectangle 207">
            <a:extLst>
              <a:ext uri="{FF2B5EF4-FFF2-40B4-BE49-F238E27FC236}">
                <a16:creationId xmlns:a16="http://schemas.microsoft.com/office/drawing/2014/main" id="{B780C49D-78C9-490B-844A-244774E92400}"/>
              </a:ext>
            </a:extLst>
          </p:cNvPr>
          <p:cNvSpPr/>
          <p:nvPr/>
        </p:nvSpPr>
        <p:spPr>
          <a:xfrm>
            <a:off x="3577369" y="4786110"/>
            <a:ext cx="92072" cy="649840"/>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9" name="Rectangle 208">
            <a:extLst>
              <a:ext uri="{FF2B5EF4-FFF2-40B4-BE49-F238E27FC236}">
                <a16:creationId xmlns:a16="http://schemas.microsoft.com/office/drawing/2014/main" id="{FCF0537A-8404-4EAB-95E6-D4822C75CBE2}"/>
              </a:ext>
            </a:extLst>
          </p:cNvPr>
          <p:cNvSpPr/>
          <p:nvPr/>
        </p:nvSpPr>
        <p:spPr>
          <a:xfrm>
            <a:off x="3666345" y="4982083"/>
            <a:ext cx="92072" cy="453867"/>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0" name="Rectangle 209">
            <a:extLst>
              <a:ext uri="{FF2B5EF4-FFF2-40B4-BE49-F238E27FC236}">
                <a16:creationId xmlns:a16="http://schemas.microsoft.com/office/drawing/2014/main" id="{9BAFF51F-0317-47B8-B3D9-8C0CEF245065}"/>
              </a:ext>
            </a:extLst>
          </p:cNvPr>
          <p:cNvSpPr/>
          <p:nvPr/>
        </p:nvSpPr>
        <p:spPr>
          <a:xfrm>
            <a:off x="3758417" y="4870958"/>
            <a:ext cx="92072" cy="564992"/>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1" name="Rectangle 210">
            <a:extLst>
              <a:ext uri="{FF2B5EF4-FFF2-40B4-BE49-F238E27FC236}">
                <a16:creationId xmlns:a16="http://schemas.microsoft.com/office/drawing/2014/main" id="{A105E062-D051-4806-B5C5-0D90813A166E}"/>
              </a:ext>
            </a:extLst>
          </p:cNvPr>
          <p:cNvSpPr/>
          <p:nvPr/>
        </p:nvSpPr>
        <p:spPr>
          <a:xfrm>
            <a:off x="3850489" y="4685220"/>
            <a:ext cx="92072" cy="750730"/>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2" name="Rectangle 211">
            <a:extLst>
              <a:ext uri="{FF2B5EF4-FFF2-40B4-BE49-F238E27FC236}">
                <a16:creationId xmlns:a16="http://schemas.microsoft.com/office/drawing/2014/main" id="{6A5E7CF2-0E07-450B-9FBE-271AEAA0A14C}"/>
              </a:ext>
            </a:extLst>
          </p:cNvPr>
          <p:cNvSpPr/>
          <p:nvPr/>
        </p:nvSpPr>
        <p:spPr>
          <a:xfrm>
            <a:off x="3942561" y="5194808"/>
            <a:ext cx="92072" cy="241142"/>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3" name="Rectangle 212">
            <a:extLst>
              <a:ext uri="{FF2B5EF4-FFF2-40B4-BE49-F238E27FC236}">
                <a16:creationId xmlns:a16="http://schemas.microsoft.com/office/drawing/2014/main" id="{F6CA7725-70EE-4B37-B45B-28B39382D313}"/>
              </a:ext>
            </a:extLst>
          </p:cNvPr>
          <p:cNvSpPr/>
          <p:nvPr/>
        </p:nvSpPr>
        <p:spPr>
          <a:xfrm>
            <a:off x="4034633" y="5169552"/>
            <a:ext cx="92072" cy="266398"/>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4" name="Rectangle 213">
            <a:extLst>
              <a:ext uri="{FF2B5EF4-FFF2-40B4-BE49-F238E27FC236}">
                <a16:creationId xmlns:a16="http://schemas.microsoft.com/office/drawing/2014/main" id="{DEA91772-CAFB-4960-A5D6-505E97289B47}"/>
              </a:ext>
            </a:extLst>
          </p:cNvPr>
          <p:cNvSpPr/>
          <p:nvPr/>
        </p:nvSpPr>
        <p:spPr>
          <a:xfrm>
            <a:off x="4126705" y="5047170"/>
            <a:ext cx="92072" cy="388780"/>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5" name="Rectangle 214">
            <a:extLst>
              <a:ext uri="{FF2B5EF4-FFF2-40B4-BE49-F238E27FC236}">
                <a16:creationId xmlns:a16="http://schemas.microsoft.com/office/drawing/2014/main" id="{24A5A7BF-575A-4C25-B3FF-22299FCD892F}"/>
              </a:ext>
            </a:extLst>
          </p:cNvPr>
          <p:cNvSpPr/>
          <p:nvPr/>
        </p:nvSpPr>
        <p:spPr>
          <a:xfrm>
            <a:off x="4218777" y="4521550"/>
            <a:ext cx="92072" cy="914400"/>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6" name="Rectangle 215">
            <a:extLst>
              <a:ext uri="{FF2B5EF4-FFF2-40B4-BE49-F238E27FC236}">
                <a16:creationId xmlns:a16="http://schemas.microsoft.com/office/drawing/2014/main" id="{226E247C-34C2-49FF-8259-6E0A5FE42018}"/>
              </a:ext>
            </a:extLst>
          </p:cNvPr>
          <p:cNvSpPr/>
          <p:nvPr/>
        </p:nvSpPr>
        <p:spPr>
          <a:xfrm>
            <a:off x="4310849" y="4951920"/>
            <a:ext cx="92072" cy="484030"/>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7" name="Rectangle 216">
            <a:extLst>
              <a:ext uri="{FF2B5EF4-FFF2-40B4-BE49-F238E27FC236}">
                <a16:creationId xmlns:a16="http://schemas.microsoft.com/office/drawing/2014/main" id="{847316B6-60F1-4536-8539-B6736F89120A}"/>
              </a:ext>
            </a:extLst>
          </p:cNvPr>
          <p:cNvSpPr/>
          <p:nvPr/>
        </p:nvSpPr>
        <p:spPr>
          <a:xfrm>
            <a:off x="4402921" y="4823333"/>
            <a:ext cx="92072" cy="612617"/>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8" name="Rectangle 217">
            <a:extLst>
              <a:ext uri="{FF2B5EF4-FFF2-40B4-BE49-F238E27FC236}">
                <a16:creationId xmlns:a16="http://schemas.microsoft.com/office/drawing/2014/main" id="{36C3D62A-FCEC-4B2A-A0B7-2FF5A70206DC}"/>
              </a:ext>
            </a:extLst>
          </p:cNvPr>
          <p:cNvSpPr/>
          <p:nvPr/>
        </p:nvSpPr>
        <p:spPr>
          <a:xfrm>
            <a:off x="4494993" y="4685220"/>
            <a:ext cx="92072" cy="750730"/>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9" name="Rectangle 218">
            <a:extLst>
              <a:ext uri="{FF2B5EF4-FFF2-40B4-BE49-F238E27FC236}">
                <a16:creationId xmlns:a16="http://schemas.microsoft.com/office/drawing/2014/main" id="{C91F66D7-E573-4C71-AAD7-340E99A0C4E8}"/>
              </a:ext>
            </a:extLst>
          </p:cNvPr>
          <p:cNvSpPr/>
          <p:nvPr/>
        </p:nvSpPr>
        <p:spPr>
          <a:xfrm>
            <a:off x="4587065" y="4629658"/>
            <a:ext cx="92072" cy="806292"/>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0" name="Rectangle 219">
            <a:extLst>
              <a:ext uri="{FF2B5EF4-FFF2-40B4-BE49-F238E27FC236}">
                <a16:creationId xmlns:a16="http://schemas.microsoft.com/office/drawing/2014/main" id="{63C2E055-7519-4062-B04D-6FFF011B6567}"/>
              </a:ext>
            </a:extLst>
          </p:cNvPr>
          <p:cNvSpPr/>
          <p:nvPr/>
        </p:nvSpPr>
        <p:spPr>
          <a:xfrm>
            <a:off x="988182" y="4056718"/>
            <a:ext cx="92072" cy="310992"/>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1" name="Rectangle 220">
            <a:extLst>
              <a:ext uri="{FF2B5EF4-FFF2-40B4-BE49-F238E27FC236}">
                <a16:creationId xmlns:a16="http://schemas.microsoft.com/office/drawing/2014/main" id="{A863BDB3-2189-4705-AAFC-D92DBEC53752}"/>
              </a:ext>
            </a:extLst>
          </p:cNvPr>
          <p:cNvSpPr/>
          <p:nvPr/>
        </p:nvSpPr>
        <p:spPr>
          <a:xfrm>
            <a:off x="1080254" y="3844490"/>
            <a:ext cx="92072" cy="523220"/>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2" name="Rectangle 221">
            <a:extLst>
              <a:ext uri="{FF2B5EF4-FFF2-40B4-BE49-F238E27FC236}">
                <a16:creationId xmlns:a16="http://schemas.microsoft.com/office/drawing/2014/main" id="{97D3BCE9-34CC-405F-8AB9-7AF701D77905}"/>
              </a:ext>
            </a:extLst>
          </p:cNvPr>
          <p:cNvSpPr/>
          <p:nvPr/>
        </p:nvSpPr>
        <p:spPr>
          <a:xfrm>
            <a:off x="1175441" y="4126568"/>
            <a:ext cx="92072" cy="241142"/>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3" name="Rectangle 222">
            <a:extLst>
              <a:ext uri="{FF2B5EF4-FFF2-40B4-BE49-F238E27FC236}">
                <a16:creationId xmlns:a16="http://schemas.microsoft.com/office/drawing/2014/main" id="{F10AC191-5249-4AED-BD0D-A153596B9D9B}"/>
              </a:ext>
            </a:extLst>
          </p:cNvPr>
          <p:cNvSpPr/>
          <p:nvPr/>
        </p:nvSpPr>
        <p:spPr>
          <a:xfrm>
            <a:off x="1267513" y="3823355"/>
            <a:ext cx="92072" cy="544355"/>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4" name="Rectangle 223">
            <a:extLst>
              <a:ext uri="{FF2B5EF4-FFF2-40B4-BE49-F238E27FC236}">
                <a16:creationId xmlns:a16="http://schemas.microsoft.com/office/drawing/2014/main" id="{719D18B4-AF74-430C-B26B-5358BAE73C72}"/>
              </a:ext>
            </a:extLst>
          </p:cNvPr>
          <p:cNvSpPr/>
          <p:nvPr/>
        </p:nvSpPr>
        <p:spPr>
          <a:xfrm>
            <a:off x="1359585" y="3702705"/>
            <a:ext cx="92072" cy="665005"/>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5" name="Rectangle 224">
            <a:extLst>
              <a:ext uri="{FF2B5EF4-FFF2-40B4-BE49-F238E27FC236}">
                <a16:creationId xmlns:a16="http://schemas.microsoft.com/office/drawing/2014/main" id="{7BA21E07-C12A-455B-8D6C-F9AABB033255}"/>
              </a:ext>
            </a:extLst>
          </p:cNvPr>
          <p:cNvSpPr/>
          <p:nvPr/>
        </p:nvSpPr>
        <p:spPr>
          <a:xfrm>
            <a:off x="1451657" y="3866218"/>
            <a:ext cx="92072" cy="501492"/>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6" name="Rectangle 225">
            <a:extLst>
              <a:ext uri="{FF2B5EF4-FFF2-40B4-BE49-F238E27FC236}">
                <a16:creationId xmlns:a16="http://schemas.microsoft.com/office/drawing/2014/main" id="{72CEC83C-83D4-4B70-85BF-C82066714454}"/>
              </a:ext>
            </a:extLst>
          </p:cNvPr>
          <p:cNvSpPr/>
          <p:nvPr/>
        </p:nvSpPr>
        <p:spPr>
          <a:xfrm>
            <a:off x="1543729" y="3817005"/>
            <a:ext cx="92072" cy="550705"/>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7" name="Rectangle 226">
            <a:extLst>
              <a:ext uri="{FF2B5EF4-FFF2-40B4-BE49-F238E27FC236}">
                <a16:creationId xmlns:a16="http://schemas.microsoft.com/office/drawing/2014/main" id="{2309B944-1E33-4295-8FD1-824B1E7F5539}"/>
              </a:ext>
            </a:extLst>
          </p:cNvPr>
          <p:cNvSpPr/>
          <p:nvPr/>
        </p:nvSpPr>
        <p:spPr>
          <a:xfrm>
            <a:off x="1635801" y="4183718"/>
            <a:ext cx="92072" cy="183992"/>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8" name="Rectangle 227">
            <a:extLst>
              <a:ext uri="{FF2B5EF4-FFF2-40B4-BE49-F238E27FC236}">
                <a16:creationId xmlns:a16="http://schemas.microsoft.com/office/drawing/2014/main" id="{5D909315-200B-4A9E-A8F3-ED73ECD33DC9}"/>
              </a:ext>
            </a:extLst>
          </p:cNvPr>
          <p:cNvSpPr/>
          <p:nvPr/>
        </p:nvSpPr>
        <p:spPr>
          <a:xfrm>
            <a:off x="1727873" y="3717870"/>
            <a:ext cx="92072" cy="649840"/>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9" name="Rectangle 228">
            <a:extLst>
              <a:ext uri="{FF2B5EF4-FFF2-40B4-BE49-F238E27FC236}">
                <a16:creationId xmlns:a16="http://schemas.microsoft.com/office/drawing/2014/main" id="{2DC26B2D-307A-4074-BCD1-C78564E62518}"/>
              </a:ext>
            </a:extLst>
          </p:cNvPr>
          <p:cNvSpPr/>
          <p:nvPr/>
        </p:nvSpPr>
        <p:spPr>
          <a:xfrm>
            <a:off x="1819945" y="3453310"/>
            <a:ext cx="92072" cy="914400"/>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0" name="Rectangle 229">
            <a:extLst>
              <a:ext uri="{FF2B5EF4-FFF2-40B4-BE49-F238E27FC236}">
                <a16:creationId xmlns:a16="http://schemas.microsoft.com/office/drawing/2014/main" id="{70861E4B-170D-42DC-BD92-4B0D2EDD7474}"/>
              </a:ext>
            </a:extLst>
          </p:cNvPr>
          <p:cNvSpPr/>
          <p:nvPr/>
        </p:nvSpPr>
        <p:spPr>
          <a:xfrm>
            <a:off x="1912017" y="3829705"/>
            <a:ext cx="92072" cy="538005"/>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1" name="Rectangle 230">
            <a:extLst>
              <a:ext uri="{FF2B5EF4-FFF2-40B4-BE49-F238E27FC236}">
                <a16:creationId xmlns:a16="http://schemas.microsoft.com/office/drawing/2014/main" id="{23A5E182-11A0-4552-A02A-39F1DE2A5869}"/>
              </a:ext>
            </a:extLst>
          </p:cNvPr>
          <p:cNvSpPr/>
          <p:nvPr/>
        </p:nvSpPr>
        <p:spPr>
          <a:xfrm>
            <a:off x="2004089" y="3604280"/>
            <a:ext cx="92072" cy="763430"/>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2" name="Rectangle 231">
            <a:extLst>
              <a:ext uri="{FF2B5EF4-FFF2-40B4-BE49-F238E27FC236}">
                <a16:creationId xmlns:a16="http://schemas.microsoft.com/office/drawing/2014/main" id="{406D3554-8AB7-43EF-99EE-4E9A8068A5C5}"/>
              </a:ext>
            </a:extLst>
          </p:cNvPr>
          <p:cNvSpPr/>
          <p:nvPr/>
        </p:nvSpPr>
        <p:spPr>
          <a:xfrm>
            <a:off x="2096161" y="4126568"/>
            <a:ext cx="92072" cy="241142"/>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3" name="Rectangle 232">
            <a:extLst>
              <a:ext uri="{FF2B5EF4-FFF2-40B4-BE49-F238E27FC236}">
                <a16:creationId xmlns:a16="http://schemas.microsoft.com/office/drawing/2014/main" id="{05E03AFC-1A54-46AF-B8B7-74331B6D3596}"/>
              </a:ext>
            </a:extLst>
          </p:cNvPr>
          <p:cNvSpPr/>
          <p:nvPr/>
        </p:nvSpPr>
        <p:spPr>
          <a:xfrm>
            <a:off x="2188233" y="3686830"/>
            <a:ext cx="92072" cy="680880"/>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4" name="Rectangle 233">
            <a:extLst>
              <a:ext uri="{FF2B5EF4-FFF2-40B4-BE49-F238E27FC236}">
                <a16:creationId xmlns:a16="http://schemas.microsoft.com/office/drawing/2014/main" id="{11A13347-5EB8-4690-8C4D-1FB89FD1CD05}"/>
              </a:ext>
            </a:extLst>
          </p:cNvPr>
          <p:cNvSpPr/>
          <p:nvPr/>
        </p:nvSpPr>
        <p:spPr>
          <a:xfrm>
            <a:off x="2280305" y="3321705"/>
            <a:ext cx="92072" cy="1046005"/>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5" name="Rectangle 294">
            <a:extLst>
              <a:ext uri="{FF2B5EF4-FFF2-40B4-BE49-F238E27FC236}">
                <a16:creationId xmlns:a16="http://schemas.microsoft.com/office/drawing/2014/main" id="{DF2EDF63-F1A5-4B98-8E39-701ECFC4D25D}"/>
              </a:ext>
            </a:extLst>
          </p:cNvPr>
          <p:cNvSpPr/>
          <p:nvPr/>
        </p:nvSpPr>
        <p:spPr>
          <a:xfrm>
            <a:off x="2366579" y="3358666"/>
            <a:ext cx="92072" cy="1014255"/>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6" name="Rectangle 295">
            <a:extLst>
              <a:ext uri="{FF2B5EF4-FFF2-40B4-BE49-F238E27FC236}">
                <a16:creationId xmlns:a16="http://schemas.microsoft.com/office/drawing/2014/main" id="{187C84EA-EA18-4866-A08D-4F0F00EE6F71}"/>
              </a:ext>
            </a:extLst>
          </p:cNvPr>
          <p:cNvSpPr/>
          <p:nvPr/>
        </p:nvSpPr>
        <p:spPr>
          <a:xfrm>
            <a:off x="2458651" y="3849701"/>
            <a:ext cx="92072" cy="523220"/>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7" name="Rectangle 296">
            <a:extLst>
              <a:ext uri="{FF2B5EF4-FFF2-40B4-BE49-F238E27FC236}">
                <a16:creationId xmlns:a16="http://schemas.microsoft.com/office/drawing/2014/main" id="{73B2D142-13E1-4EAF-A26E-D76045512B88}"/>
              </a:ext>
            </a:extLst>
          </p:cNvPr>
          <p:cNvSpPr/>
          <p:nvPr/>
        </p:nvSpPr>
        <p:spPr>
          <a:xfrm>
            <a:off x="2550723" y="3707916"/>
            <a:ext cx="92072" cy="665005"/>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8" name="Rectangle 297">
            <a:extLst>
              <a:ext uri="{FF2B5EF4-FFF2-40B4-BE49-F238E27FC236}">
                <a16:creationId xmlns:a16="http://schemas.microsoft.com/office/drawing/2014/main" id="{717815AD-7EE7-4F47-AF53-10BD5595EB08}"/>
              </a:ext>
            </a:extLst>
          </p:cNvPr>
          <p:cNvSpPr/>
          <p:nvPr/>
        </p:nvSpPr>
        <p:spPr>
          <a:xfrm>
            <a:off x="2642795" y="3760304"/>
            <a:ext cx="92072" cy="612617"/>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9" name="Rectangle 298">
            <a:extLst>
              <a:ext uri="{FF2B5EF4-FFF2-40B4-BE49-F238E27FC236}">
                <a16:creationId xmlns:a16="http://schemas.microsoft.com/office/drawing/2014/main" id="{001A004B-3249-457D-891D-ED0A4CADFC3F}"/>
              </a:ext>
            </a:extLst>
          </p:cNvPr>
          <p:cNvSpPr/>
          <p:nvPr/>
        </p:nvSpPr>
        <p:spPr>
          <a:xfrm>
            <a:off x="2734867" y="3566629"/>
            <a:ext cx="92072" cy="806292"/>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0" name="Rectangle 299">
            <a:extLst>
              <a:ext uri="{FF2B5EF4-FFF2-40B4-BE49-F238E27FC236}">
                <a16:creationId xmlns:a16="http://schemas.microsoft.com/office/drawing/2014/main" id="{D910E595-7DE2-4729-83DC-1855484A5079}"/>
              </a:ext>
            </a:extLst>
          </p:cNvPr>
          <p:cNvSpPr/>
          <p:nvPr/>
        </p:nvSpPr>
        <p:spPr>
          <a:xfrm>
            <a:off x="2826939" y="3888891"/>
            <a:ext cx="92072" cy="484030"/>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1" name="Rectangle 300">
            <a:extLst>
              <a:ext uri="{FF2B5EF4-FFF2-40B4-BE49-F238E27FC236}">
                <a16:creationId xmlns:a16="http://schemas.microsoft.com/office/drawing/2014/main" id="{AA553CDD-339B-42E7-B187-80B774CD621F}"/>
              </a:ext>
            </a:extLst>
          </p:cNvPr>
          <p:cNvSpPr/>
          <p:nvPr/>
        </p:nvSpPr>
        <p:spPr>
          <a:xfrm>
            <a:off x="2919011" y="3946041"/>
            <a:ext cx="92072" cy="426880"/>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2" name="Rectangle 301">
            <a:extLst>
              <a:ext uri="{FF2B5EF4-FFF2-40B4-BE49-F238E27FC236}">
                <a16:creationId xmlns:a16="http://schemas.microsoft.com/office/drawing/2014/main" id="{1B8FA416-6815-434E-AC68-A6E545E88D60}"/>
              </a:ext>
            </a:extLst>
          </p:cNvPr>
          <p:cNvSpPr/>
          <p:nvPr/>
        </p:nvSpPr>
        <p:spPr>
          <a:xfrm>
            <a:off x="3750790" y="3826172"/>
            <a:ext cx="92072" cy="544355"/>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3" name="Rectangle 302">
            <a:extLst>
              <a:ext uri="{FF2B5EF4-FFF2-40B4-BE49-F238E27FC236}">
                <a16:creationId xmlns:a16="http://schemas.microsoft.com/office/drawing/2014/main" id="{956F3345-B550-4CE6-916D-1AAB2DBCB1EE}"/>
              </a:ext>
            </a:extLst>
          </p:cNvPr>
          <p:cNvSpPr/>
          <p:nvPr/>
        </p:nvSpPr>
        <p:spPr>
          <a:xfrm>
            <a:off x="3844645" y="3791247"/>
            <a:ext cx="92072" cy="579280"/>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4" name="Rectangle 303">
            <a:extLst>
              <a:ext uri="{FF2B5EF4-FFF2-40B4-BE49-F238E27FC236}">
                <a16:creationId xmlns:a16="http://schemas.microsoft.com/office/drawing/2014/main" id="{5C5DA7D1-A158-4959-8380-176D9DF6F882}"/>
              </a:ext>
            </a:extLst>
          </p:cNvPr>
          <p:cNvSpPr/>
          <p:nvPr/>
        </p:nvSpPr>
        <p:spPr>
          <a:xfrm>
            <a:off x="3936717" y="3515022"/>
            <a:ext cx="92072" cy="855505"/>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5" name="Rectangle 304">
            <a:extLst>
              <a:ext uri="{FF2B5EF4-FFF2-40B4-BE49-F238E27FC236}">
                <a16:creationId xmlns:a16="http://schemas.microsoft.com/office/drawing/2014/main" id="{07180729-A1E3-4114-8FC5-D510AC7E64E7}"/>
              </a:ext>
            </a:extLst>
          </p:cNvPr>
          <p:cNvSpPr/>
          <p:nvPr/>
        </p:nvSpPr>
        <p:spPr>
          <a:xfrm>
            <a:off x="4028789" y="4142965"/>
            <a:ext cx="92072" cy="227562"/>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6" name="Rectangle 305">
            <a:extLst>
              <a:ext uri="{FF2B5EF4-FFF2-40B4-BE49-F238E27FC236}">
                <a16:creationId xmlns:a16="http://schemas.microsoft.com/office/drawing/2014/main" id="{67DA4557-78DE-4F55-A38F-616D7E03A7A9}"/>
              </a:ext>
            </a:extLst>
          </p:cNvPr>
          <p:cNvSpPr/>
          <p:nvPr/>
        </p:nvSpPr>
        <p:spPr>
          <a:xfrm>
            <a:off x="4120861" y="3643610"/>
            <a:ext cx="92072" cy="726917"/>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7" name="Rectangle 306">
            <a:extLst>
              <a:ext uri="{FF2B5EF4-FFF2-40B4-BE49-F238E27FC236}">
                <a16:creationId xmlns:a16="http://schemas.microsoft.com/office/drawing/2014/main" id="{B7FA4396-421F-446C-A88D-A87232783717}"/>
              </a:ext>
            </a:extLst>
          </p:cNvPr>
          <p:cNvSpPr/>
          <p:nvPr/>
        </p:nvSpPr>
        <p:spPr>
          <a:xfrm>
            <a:off x="4212933" y="4059535"/>
            <a:ext cx="92072" cy="310992"/>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8" name="Rectangle 307">
            <a:extLst>
              <a:ext uri="{FF2B5EF4-FFF2-40B4-BE49-F238E27FC236}">
                <a16:creationId xmlns:a16="http://schemas.microsoft.com/office/drawing/2014/main" id="{5C2B16CA-701F-467A-954E-D3759AB3BAA8}"/>
              </a:ext>
            </a:extLst>
          </p:cNvPr>
          <p:cNvSpPr/>
          <p:nvPr/>
        </p:nvSpPr>
        <p:spPr>
          <a:xfrm>
            <a:off x="4305005" y="3584715"/>
            <a:ext cx="92072" cy="785811"/>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9" name="Rectangle 308">
            <a:extLst>
              <a:ext uri="{FF2B5EF4-FFF2-40B4-BE49-F238E27FC236}">
                <a16:creationId xmlns:a16="http://schemas.microsoft.com/office/drawing/2014/main" id="{FDE0B75C-17FC-47CA-9D5B-A5F91181A0F0}"/>
              </a:ext>
            </a:extLst>
          </p:cNvPr>
          <p:cNvSpPr/>
          <p:nvPr/>
        </p:nvSpPr>
        <p:spPr>
          <a:xfrm>
            <a:off x="4397077" y="4186535"/>
            <a:ext cx="92072" cy="183992"/>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0" name="Rectangle 309">
            <a:extLst>
              <a:ext uri="{FF2B5EF4-FFF2-40B4-BE49-F238E27FC236}">
                <a16:creationId xmlns:a16="http://schemas.microsoft.com/office/drawing/2014/main" id="{7E5CD3A9-FAE4-4674-BE87-BA85C00B0186}"/>
              </a:ext>
            </a:extLst>
          </p:cNvPr>
          <p:cNvSpPr/>
          <p:nvPr/>
        </p:nvSpPr>
        <p:spPr>
          <a:xfrm>
            <a:off x="4489149" y="3619797"/>
            <a:ext cx="92072" cy="750730"/>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1" name="Rectangle 310">
            <a:extLst>
              <a:ext uri="{FF2B5EF4-FFF2-40B4-BE49-F238E27FC236}">
                <a16:creationId xmlns:a16="http://schemas.microsoft.com/office/drawing/2014/main" id="{E907DF9C-8E34-4385-BB67-D3BB90585AEB}"/>
              </a:ext>
            </a:extLst>
          </p:cNvPr>
          <p:cNvSpPr/>
          <p:nvPr/>
        </p:nvSpPr>
        <p:spPr>
          <a:xfrm>
            <a:off x="4581221" y="3664247"/>
            <a:ext cx="92072" cy="706280"/>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2" name="Rectangle 311">
            <a:extLst>
              <a:ext uri="{FF2B5EF4-FFF2-40B4-BE49-F238E27FC236}">
                <a16:creationId xmlns:a16="http://schemas.microsoft.com/office/drawing/2014/main" id="{55480D33-53B6-4CDE-98C0-5B23D99464A8}"/>
              </a:ext>
            </a:extLst>
          </p:cNvPr>
          <p:cNvSpPr/>
          <p:nvPr/>
        </p:nvSpPr>
        <p:spPr>
          <a:xfrm>
            <a:off x="3014755" y="4148738"/>
            <a:ext cx="92072" cy="221828"/>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3" name="Rectangle 312">
            <a:extLst>
              <a:ext uri="{FF2B5EF4-FFF2-40B4-BE49-F238E27FC236}">
                <a16:creationId xmlns:a16="http://schemas.microsoft.com/office/drawing/2014/main" id="{B9CAD806-9DF0-4E7C-AB97-F427B4CD32CF}"/>
              </a:ext>
            </a:extLst>
          </p:cNvPr>
          <p:cNvSpPr/>
          <p:nvPr/>
        </p:nvSpPr>
        <p:spPr>
          <a:xfrm>
            <a:off x="3106827" y="3981201"/>
            <a:ext cx="92072" cy="389365"/>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4" name="Rectangle 313">
            <a:extLst>
              <a:ext uri="{FF2B5EF4-FFF2-40B4-BE49-F238E27FC236}">
                <a16:creationId xmlns:a16="http://schemas.microsoft.com/office/drawing/2014/main" id="{0C486D61-A832-4ECB-88E9-50054F87B272}"/>
              </a:ext>
            </a:extLst>
          </p:cNvPr>
          <p:cNvSpPr/>
          <p:nvPr/>
        </p:nvSpPr>
        <p:spPr>
          <a:xfrm>
            <a:off x="3198899" y="4128838"/>
            <a:ext cx="92072" cy="241727"/>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5" name="Rectangle 314">
            <a:extLst>
              <a:ext uri="{FF2B5EF4-FFF2-40B4-BE49-F238E27FC236}">
                <a16:creationId xmlns:a16="http://schemas.microsoft.com/office/drawing/2014/main" id="{624EF58E-7C4E-48FB-8C88-3200B2835B95}"/>
              </a:ext>
            </a:extLst>
          </p:cNvPr>
          <p:cNvSpPr/>
          <p:nvPr/>
        </p:nvSpPr>
        <p:spPr>
          <a:xfrm>
            <a:off x="3290971" y="3943101"/>
            <a:ext cx="92072" cy="427465"/>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6" name="Rectangle 315">
            <a:extLst>
              <a:ext uri="{FF2B5EF4-FFF2-40B4-BE49-F238E27FC236}">
                <a16:creationId xmlns:a16="http://schemas.microsoft.com/office/drawing/2014/main" id="{C6444620-2552-47D0-A131-23BC285424B7}"/>
              </a:ext>
            </a:extLst>
          </p:cNvPr>
          <p:cNvSpPr/>
          <p:nvPr/>
        </p:nvSpPr>
        <p:spPr>
          <a:xfrm>
            <a:off x="3383043" y="3773239"/>
            <a:ext cx="92072" cy="597327"/>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7" name="Rectangle 316">
            <a:extLst>
              <a:ext uri="{FF2B5EF4-FFF2-40B4-BE49-F238E27FC236}">
                <a16:creationId xmlns:a16="http://schemas.microsoft.com/office/drawing/2014/main" id="{D7168BFC-420B-4D26-97C6-30240F900D69}"/>
              </a:ext>
            </a:extLst>
          </p:cNvPr>
          <p:cNvSpPr/>
          <p:nvPr/>
        </p:nvSpPr>
        <p:spPr>
          <a:xfrm>
            <a:off x="3475115" y="3612901"/>
            <a:ext cx="92072" cy="757665"/>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8" name="Rectangle 317">
            <a:extLst>
              <a:ext uri="{FF2B5EF4-FFF2-40B4-BE49-F238E27FC236}">
                <a16:creationId xmlns:a16="http://schemas.microsoft.com/office/drawing/2014/main" id="{41D2EC7C-A189-4B62-9DE7-D9C8D3125A5B}"/>
              </a:ext>
            </a:extLst>
          </p:cNvPr>
          <p:cNvSpPr/>
          <p:nvPr/>
        </p:nvSpPr>
        <p:spPr>
          <a:xfrm>
            <a:off x="3567187" y="3855852"/>
            <a:ext cx="92072" cy="514714"/>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9" name="Rectangle 318">
            <a:extLst>
              <a:ext uri="{FF2B5EF4-FFF2-40B4-BE49-F238E27FC236}">
                <a16:creationId xmlns:a16="http://schemas.microsoft.com/office/drawing/2014/main" id="{D284DFFC-B9F2-4ADB-91BE-447F80AA315B}"/>
              </a:ext>
            </a:extLst>
          </p:cNvPr>
          <p:cNvSpPr/>
          <p:nvPr/>
        </p:nvSpPr>
        <p:spPr>
          <a:xfrm>
            <a:off x="3659259" y="3737108"/>
            <a:ext cx="92072" cy="633458"/>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0" name="Rectangle 319">
            <a:extLst>
              <a:ext uri="{FF2B5EF4-FFF2-40B4-BE49-F238E27FC236}">
                <a16:creationId xmlns:a16="http://schemas.microsoft.com/office/drawing/2014/main" id="{9E264472-99AE-4C8C-9D94-58EB4283B67B}"/>
              </a:ext>
            </a:extLst>
          </p:cNvPr>
          <p:cNvSpPr/>
          <p:nvPr/>
        </p:nvSpPr>
        <p:spPr>
          <a:xfrm>
            <a:off x="998941" y="2506084"/>
            <a:ext cx="92072" cy="649840"/>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1" name="Rectangle 320">
            <a:extLst>
              <a:ext uri="{FF2B5EF4-FFF2-40B4-BE49-F238E27FC236}">
                <a16:creationId xmlns:a16="http://schemas.microsoft.com/office/drawing/2014/main" id="{43AD3710-CF3E-409F-ACEF-EBEA80D8D2CE}"/>
              </a:ext>
            </a:extLst>
          </p:cNvPr>
          <p:cNvSpPr/>
          <p:nvPr/>
        </p:nvSpPr>
        <p:spPr>
          <a:xfrm>
            <a:off x="1091013" y="2654432"/>
            <a:ext cx="92072" cy="501492"/>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2" name="Rectangle 321">
            <a:extLst>
              <a:ext uri="{FF2B5EF4-FFF2-40B4-BE49-F238E27FC236}">
                <a16:creationId xmlns:a16="http://schemas.microsoft.com/office/drawing/2014/main" id="{7C5DDFFC-0DF1-45D2-BF22-ABD1AC2DEFF0}"/>
              </a:ext>
            </a:extLst>
          </p:cNvPr>
          <p:cNvSpPr/>
          <p:nvPr/>
        </p:nvSpPr>
        <p:spPr>
          <a:xfrm>
            <a:off x="1183085" y="3038606"/>
            <a:ext cx="92072" cy="117317"/>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3" name="Rectangle 322">
            <a:extLst>
              <a:ext uri="{FF2B5EF4-FFF2-40B4-BE49-F238E27FC236}">
                <a16:creationId xmlns:a16="http://schemas.microsoft.com/office/drawing/2014/main" id="{CAFD43FC-A938-42D5-9A92-D0C2C4FDFCE5}"/>
              </a:ext>
            </a:extLst>
          </p:cNvPr>
          <p:cNvSpPr/>
          <p:nvPr/>
        </p:nvSpPr>
        <p:spPr>
          <a:xfrm>
            <a:off x="1275157" y="2938844"/>
            <a:ext cx="92072" cy="217080"/>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4" name="Rectangle 323">
            <a:extLst>
              <a:ext uri="{FF2B5EF4-FFF2-40B4-BE49-F238E27FC236}">
                <a16:creationId xmlns:a16="http://schemas.microsoft.com/office/drawing/2014/main" id="{7AFDEFF3-DFBF-4190-AC10-6D6849F8EC1F}"/>
              </a:ext>
            </a:extLst>
          </p:cNvPr>
          <p:cNvSpPr/>
          <p:nvPr/>
        </p:nvSpPr>
        <p:spPr>
          <a:xfrm>
            <a:off x="1914482" y="2462344"/>
            <a:ext cx="92072" cy="693580"/>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5" name="Rectangle 324">
            <a:extLst>
              <a:ext uri="{FF2B5EF4-FFF2-40B4-BE49-F238E27FC236}">
                <a16:creationId xmlns:a16="http://schemas.microsoft.com/office/drawing/2014/main" id="{756706B4-9184-44AA-B8FC-27D2F44F4BD4}"/>
              </a:ext>
            </a:extLst>
          </p:cNvPr>
          <p:cNvSpPr/>
          <p:nvPr/>
        </p:nvSpPr>
        <p:spPr>
          <a:xfrm>
            <a:off x="2006554" y="2405194"/>
            <a:ext cx="92072" cy="750730"/>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6" name="Rectangle 325">
            <a:extLst>
              <a:ext uri="{FF2B5EF4-FFF2-40B4-BE49-F238E27FC236}">
                <a16:creationId xmlns:a16="http://schemas.microsoft.com/office/drawing/2014/main" id="{7B6F1A82-7C3D-46A4-9504-B1AA19E28604}"/>
              </a:ext>
            </a:extLst>
          </p:cNvPr>
          <p:cNvSpPr/>
          <p:nvPr/>
        </p:nvSpPr>
        <p:spPr>
          <a:xfrm>
            <a:off x="2098626" y="2702057"/>
            <a:ext cx="92072" cy="453867"/>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7" name="Rectangle 326">
            <a:extLst>
              <a:ext uri="{FF2B5EF4-FFF2-40B4-BE49-F238E27FC236}">
                <a16:creationId xmlns:a16="http://schemas.microsoft.com/office/drawing/2014/main" id="{EC14138B-AEA5-4680-82A8-39A16F873298}"/>
              </a:ext>
            </a:extLst>
          </p:cNvPr>
          <p:cNvSpPr/>
          <p:nvPr/>
        </p:nvSpPr>
        <p:spPr>
          <a:xfrm>
            <a:off x="2190698" y="2632704"/>
            <a:ext cx="92072" cy="523220"/>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8" name="Rectangle 327">
            <a:extLst>
              <a:ext uri="{FF2B5EF4-FFF2-40B4-BE49-F238E27FC236}">
                <a16:creationId xmlns:a16="http://schemas.microsoft.com/office/drawing/2014/main" id="{D1E6680D-0A0E-4F3F-BA77-CDC99D8EDB6C}"/>
              </a:ext>
            </a:extLst>
          </p:cNvPr>
          <p:cNvSpPr/>
          <p:nvPr/>
        </p:nvSpPr>
        <p:spPr>
          <a:xfrm>
            <a:off x="2282770" y="2559182"/>
            <a:ext cx="92072" cy="596742"/>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9" name="Rectangle 328">
            <a:extLst>
              <a:ext uri="{FF2B5EF4-FFF2-40B4-BE49-F238E27FC236}">
                <a16:creationId xmlns:a16="http://schemas.microsoft.com/office/drawing/2014/main" id="{CDD22E22-1307-4E28-9CD5-89EFAC6C3C21}"/>
              </a:ext>
            </a:extLst>
          </p:cNvPr>
          <p:cNvSpPr/>
          <p:nvPr/>
        </p:nvSpPr>
        <p:spPr>
          <a:xfrm>
            <a:off x="2374842" y="2506084"/>
            <a:ext cx="92072" cy="649840"/>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0" name="Rectangle 329">
            <a:extLst>
              <a:ext uri="{FF2B5EF4-FFF2-40B4-BE49-F238E27FC236}">
                <a16:creationId xmlns:a16="http://schemas.microsoft.com/office/drawing/2014/main" id="{19A5D4C0-55E0-4302-949C-C616B9C0EE6B}"/>
              </a:ext>
            </a:extLst>
          </p:cNvPr>
          <p:cNvSpPr/>
          <p:nvPr/>
        </p:nvSpPr>
        <p:spPr>
          <a:xfrm>
            <a:off x="2463818" y="2702057"/>
            <a:ext cx="92072" cy="453867"/>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1" name="Rectangle 330">
            <a:extLst>
              <a:ext uri="{FF2B5EF4-FFF2-40B4-BE49-F238E27FC236}">
                <a16:creationId xmlns:a16="http://schemas.microsoft.com/office/drawing/2014/main" id="{DC0599B2-FBC5-468C-B78D-841E0EA2CC3C}"/>
              </a:ext>
            </a:extLst>
          </p:cNvPr>
          <p:cNvSpPr/>
          <p:nvPr/>
        </p:nvSpPr>
        <p:spPr>
          <a:xfrm>
            <a:off x="2555890" y="2590932"/>
            <a:ext cx="92072" cy="564992"/>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2" name="Rectangle 331">
            <a:extLst>
              <a:ext uri="{FF2B5EF4-FFF2-40B4-BE49-F238E27FC236}">
                <a16:creationId xmlns:a16="http://schemas.microsoft.com/office/drawing/2014/main" id="{47360D08-6D1B-40D7-A730-C52D82083B10}"/>
              </a:ext>
            </a:extLst>
          </p:cNvPr>
          <p:cNvSpPr/>
          <p:nvPr/>
        </p:nvSpPr>
        <p:spPr>
          <a:xfrm>
            <a:off x="2647962" y="2405194"/>
            <a:ext cx="92072" cy="750730"/>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3" name="Rectangle 332">
            <a:extLst>
              <a:ext uri="{FF2B5EF4-FFF2-40B4-BE49-F238E27FC236}">
                <a16:creationId xmlns:a16="http://schemas.microsoft.com/office/drawing/2014/main" id="{B522D0B3-E775-4421-B4A1-5805D3A5B715}"/>
              </a:ext>
            </a:extLst>
          </p:cNvPr>
          <p:cNvSpPr/>
          <p:nvPr/>
        </p:nvSpPr>
        <p:spPr>
          <a:xfrm>
            <a:off x="2740034" y="2914782"/>
            <a:ext cx="92072" cy="241142"/>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4" name="Rectangle 333">
            <a:extLst>
              <a:ext uri="{FF2B5EF4-FFF2-40B4-BE49-F238E27FC236}">
                <a16:creationId xmlns:a16="http://schemas.microsoft.com/office/drawing/2014/main" id="{33D9C70F-A322-47B0-8EEF-7A5ED451A074}"/>
              </a:ext>
            </a:extLst>
          </p:cNvPr>
          <p:cNvSpPr/>
          <p:nvPr/>
        </p:nvSpPr>
        <p:spPr>
          <a:xfrm>
            <a:off x="2832106" y="2889526"/>
            <a:ext cx="92072" cy="266398"/>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5" name="Rectangle 334">
            <a:extLst>
              <a:ext uri="{FF2B5EF4-FFF2-40B4-BE49-F238E27FC236}">
                <a16:creationId xmlns:a16="http://schemas.microsoft.com/office/drawing/2014/main" id="{DE98A4AC-7F4D-4965-A15F-591209C7C9F7}"/>
              </a:ext>
            </a:extLst>
          </p:cNvPr>
          <p:cNvSpPr/>
          <p:nvPr/>
        </p:nvSpPr>
        <p:spPr>
          <a:xfrm>
            <a:off x="2924178" y="2767144"/>
            <a:ext cx="92072" cy="388780"/>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6" name="Rectangle 335">
            <a:extLst>
              <a:ext uri="{FF2B5EF4-FFF2-40B4-BE49-F238E27FC236}">
                <a16:creationId xmlns:a16="http://schemas.microsoft.com/office/drawing/2014/main" id="{AD49B57A-7A86-4D60-A458-BD56097ABF21}"/>
              </a:ext>
            </a:extLst>
          </p:cNvPr>
          <p:cNvSpPr/>
          <p:nvPr/>
        </p:nvSpPr>
        <p:spPr>
          <a:xfrm>
            <a:off x="3016250" y="2241524"/>
            <a:ext cx="92072" cy="914400"/>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7" name="Rectangle 336">
            <a:extLst>
              <a:ext uri="{FF2B5EF4-FFF2-40B4-BE49-F238E27FC236}">
                <a16:creationId xmlns:a16="http://schemas.microsoft.com/office/drawing/2014/main" id="{0780B1B7-BCAA-4725-AA4D-3448DEA61345}"/>
              </a:ext>
            </a:extLst>
          </p:cNvPr>
          <p:cNvSpPr/>
          <p:nvPr/>
        </p:nvSpPr>
        <p:spPr>
          <a:xfrm>
            <a:off x="3108322" y="2671894"/>
            <a:ext cx="92072" cy="484030"/>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8" name="Rectangle 337">
            <a:extLst>
              <a:ext uri="{FF2B5EF4-FFF2-40B4-BE49-F238E27FC236}">
                <a16:creationId xmlns:a16="http://schemas.microsoft.com/office/drawing/2014/main" id="{8ED532E1-4004-4A70-B55B-863D2457DB7A}"/>
              </a:ext>
            </a:extLst>
          </p:cNvPr>
          <p:cNvSpPr/>
          <p:nvPr/>
        </p:nvSpPr>
        <p:spPr>
          <a:xfrm>
            <a:off x="3200394" y="2543307"/>
            <a:ext cx="92072" cy="612617"/>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9" name="Rectangle 338">
            <a:extLst>
              <a:ext uri="{FF2B5EF4-FFF2-40B4-BE49-F238E27FC236}">
                <a16:creationId xmlns:a16="http://schemas.microsoft.com/office/drawing/2014/main" id="{406FFE70-2429-47FF-935F-EC831FA97605}"/>
              </a:ext>
            </a:extLst>
          </p:cNvPr>
          <p:cNvSpPr/>
          <p:nvPr/>
        </p:nvSpPr>
        <p:spPr>
          <a:xfrm>
            <a:off x="3292466" y="2405194"/>
            <a:ext cx="92072" cy="750730"/>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0" name="Rectangle 339">
            <a:extLst>
              <a:ext uri="{FF2B5EF4-FFF2-40B4-BE49-F238E27FC236}">
                <a16:creationId xmlns:a16="http://schemas.microsoft.com/office/drawing/2014/main" id="{C6D3B16E-FC6A-4E5C-93D6-B87F901D1C88}"/>
              </a:ext>
            </a:extLst>
          </p:cNvPr>
          <p:cNvSpPr/>
          <p:nvPr/>
        </p:nvSpPr>
        <p:spPr>
          <a:xfrm>
            <a:off x="3384538" y="2349632"/>
            <a:ext cx="92072" cy="806292"/>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1" name="Rectangle 340">
            <a:extLst>
              <a:ext uri="{FF2B5EF4-FFF2-40B4-BE49-F238E27FC236}">
                <a16:creationId xmlns:a16="http://schemas.microsoft.com/office/drawing/2014/main" id="{6297ED9D-80D0-42EA-A3EA-9AB7A367887F}"/>
              </a:ext>
            </a:extLst>
          </p:cNvPr>
          <p:cNvSpPr/>
          <p:nvPr/>
        </p:nvSpPr>
        <p:spPr>
          <a:xfrm>
            <a:off x="1359173" y="2644054"/>
            <a:ext cx="92072" cy="514714"/>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2" name="Rectangle 341">
            <a:extLst>
              <a:ext uri="{FF2B5EF4-FFF2-40B4-BE49-F238E27FC236}">
                <a16:creationId xmlns:a16="http://schemas.microsoft.com/office/drawing/2014/main" id="{235E5805-7BB7-4155-9DD8-7C0172411616}"/>
              </a:ext>
            </a:extLst>
          </p:cNvPr>
          <p:cNvSpPr/>
          <p:nvPr/>
        </p:nvSpPr>
        <p:spPr>
          <a:xfrm>
            <a:off x="1451245" y="2525310"/>
            <a:ext cx="92072" cy="633458"/>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3" name="Rectangle 342">
            <a:extLst>
              <a:ext uri="{FF2B5EF4-FFF2-40B4-BE49-F238E27FC236}">
                <a16:creationId xmlns:a16="http://schemas.microsoft.com/office/drawing/2014/main" id="{C3868E7F-85D0-427C-9A52-746CB49B0F7E}"/>
              </a:ext>
            </a:extLst>
          </p:cNvPr>
          <p:cNvSpPr/>
          <p:nvPr/>
        </p:nvSpPr>
        <p:spPr>
          <a:xfrm>
            <a:off x="1543317" y="2451903"/>
            <a:ext cx="92072" cy="706865"/>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4" name="Rectangle 343">
            <a:extLst>
              <a:ext uri="{FF2B5EF4-FFF2-40B4-BE49-F238E27FC236}">
                <a16:creationId xmlns:a16="http://schemas.microsoft.com/office/drawing/2014/main" id="{D3D97B7F-F6C4-461C-9197-3176822981D2}"/>
              </a:ext>
            </a:extLst>
          </p:cNvPr>
          <p:cNvSpPr/>
          <p:nvPr/>
        </p:nvSpPr>
        <p:spPr>
          <a:xfrm>
            <a:off x="1636478" y="2451903"/>
            <a:ext cx="92072" cy="706280"/>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5" name="Rectangle 344">
            <a:extLst>
              <a:ext uri="{FF2B5EF4-FFF2-40B4-BE49-F238E27FC236}">
                <a16:creationId xmlns:a16="http://schemas.microsoft.com/office/drawing/2014/main" id="{446CAD5B-D569-40F2-AFAE-CA1BF241B3BD}"/>
              </a:ext>
            </a:extLst>
          </p:cNvPr>
          <p:cNvSpPr/>
          <p:nvPr/>
        </p:nvSpPr>
        <p:spPr>
          <a:xfrm>
            <a:off x="1728550" y="2431266"/>
            <a:ext cx="92072" cy="726917"/>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6" name="Rectangle 345">
            <a:extLst>
              <a:ext uri="{FF2B5EF4-FFF2-40B4-BE49-F238E27FC236}">
                <a16:creationId xmlns:a16="http://schemas.microsoft.com/office/drawing/2014/main" id="{2459F172-46C7-42F6-94A4-7590A1246CA7}"/>
              </a:ext>
            </a:extLst>
          </p:cNvPr>
          <p:cNvSpPr/>
          <p:nvPr/>
        </p:nvSpPr>
        <p:spPr>
          <a:xfrm>
            <a:off x="1820622" y="3040865"/>
            <a:ext cx="92072" cy="117318"/>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7" name="Rectangle 346">
            <a:extLst>
              <a:ext uri="{FF2B5EF4-FFF2-40B4-BE49-F238E27FC236}">
                <a16:creationId xmlns:a16="http://schemas.microsoft.com/office/drawing/2014/main" id="{EBC0234C-33EC-4F60-B589-563FD1F480D6}"/>
              </a:ext>
            </a:extLst>
          </p:cNvPr>
          <p:cNvSpPr/>
          <p:nvPr/>
        </p:nvSpPr>
        <p:spPr>
          <a:xfrm>
            <a:off x="3474591" y="3038606"/>
            <a:ext cx="92072" cy="117318"/>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8" name="Rectangle 347">
            <a:extLst>
              <a:ext uri="{FF2B5EF4-FFF2-40B4-BE49-F238E27FC236}">
                <a16:creationId xmlns:a16="http://schemas.microsoft.com/office/drawing/2014/main" id="{0E46CB61-FA0B-4F1A-A48E-9A4A6C7CB315}"/>
              </a:ext>
            </a:extLst>
          </p:cNvPr>
          <p:cNvSpPr/>
          <p:nvPr/>
        </p:nvSpPr>
        <p:spPr>
          <a:xfrm>
            <a:off x="3566663" y="2780404"/>
            <a:ext cx="92072" cy="375520"/>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9" name="Rectangle 348">
            <a:extLst>
              <a:ext uri="{FF2B5EF4-FFF2-40B4-BE49-F238E27FC236}">
                <a16:creationId xmlns:a16="http://schemas.microsoft.com/office/drawing/2014/main" id="{39B936B9-B9B0-4CBC-B3E2-0C42C4583BE1}"/>
              </a:ext>
            </a:extLst>
          </p:cNvPr>
          <p:cNvSpPr/>
          <p:nvPr/>
        </p:nvSpPr>
        <p:spPr>
          <a:xfrm>
            <a:off x="3658735" y="2938844"/>
            <a:ext cx="92072" cy="217080"/>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0" name="Rectangle 349">
            <a:extLst>
              <a:ext uri="{FF2B5EF4-FFF2-40B4-BE49-F238E27FC236}">
                <a16:creationId xmlns:a16="http://schemas.microsoft.com/office/drawing/2014/main" id="{C99D6A03-5392-4027-A554-DF5717D2F9AD}"/>
              </a:ext>
            </a:extLst>
          </p:cNvPr>
          <p:cNvSpPr/>
          <p:nvPr/>
        </p:nvSpPr>
        <p:spPr>
          <a:xfrm>
            <a:off x="3750807" y="2729044"/>
            <a:ext cx="92072" cy="426880"/>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1" name="Rectangle 350">
            <a:extLst>
              <a:ext uri="{FF2B5EF4-FFF2-40B4-BE49-F238E27FC236}">
                <a16:creationId xmlns:a16="http://schemas.microsoft.com/office/drawing/2014/main" id="{1691789F-9DAB-4FC3-AA25-47F64E2F2908}"/>
              </a:ext>
            </a:extLst>
          </p:cNvPr>
          <p:cNvSpPr/>
          <p:nvPr/>
        </p:nvSpPr>
        <p:spPr>
          <a:xfrm>
            <a:off x="3842879" y="2506084"/>
            <a:ext cx="92072" cy="649840"/>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2" name="Rectangle 351">
            <a:extLst>
              <a:ext uri="{FF2B5EF4-FFF2-40B4-BE49-F238E27FC236}">
                <a16:creationId xmlns:a16="http://schemas.microsoft.com/office/drawing/2014/main" id="{023FBF27-150B-4CF3-A108-AB6FE8A7A81C}"/>
              </a:ext>
            </a:extLst>
          </p:cNvPr>
          <p:cNvSpPr/>
          <p:nvPr/>
        </p:nvSpPr>
        <p:spPr>
          <a:xfrm>
            <a:off x="3934951" y="2654432"/>
            <a:ext cx="92072" cy="501492"/>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3" name="Rectangle 352">
            <a:extLst>
              <a:ext uri="{FF2B5EF4-FFF2-40B4-BE49-F238E27FC236}">
                <a16:creationId xmlns:a16="http://schemas.microsoft.com/office/drawing/2014/main" id="{8E3D17BF-C4B0-4FCF-BFF2-22450EFACE29}"/>
              </a:ext>
            </a:extLst>
          </p:cNvPr>
          <p:cNvSpPr/>
          <p:nvPr/>
        </p:nvSpPr>
        <p:spPr>
          <a:xfrm>
            <a:off x="4027023" y="3038606"/>
            <a:ext cx="92072" cy="117317"/>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4" name="Rectangle 353">
            <a:extLst>
              <a:ext uri="{FF2B5EF4-FFF2-40B4-BE49-F238E27FC236}">
                <a16:creationId xmlns:a16="http://schemas.microsoft.com/office/drawing/2014/main" id="{BBD87E28-4D47-48B7-B349-A06898728181}"/>
              </a:ext>
            </a:extLst>
          </p:cNvPr>
          <p:cNvSpPr/>
          <p:nvPr/>
        </p:nvSpPr>
        <p:spPr>
          <a:xfrm>
            <a:off x="4119095" y="2938844"/>
            <a:ext cx="92072" cy="217080"/>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5" name="Rectangle 354">
            <a:extLst>
              <a:ext uri="{FF2B5EF4-FFF2-40B4-BE49-F238E27FC236}">
                <a16:creationId xmlns:a16="http://schemas.microsoft.com/office/drawing/2014/main" id="{DB80112C-FE6A-4CC4-9008-CE4AC8AE873C}"/>
              </a:ext>
            </a:extLst>
          </p:cNvPr>
          <p:cNvSpPr/>
          <p:nvPr/>
        </p:nvSpPr>
        <p:spPr>
          <a:xfrm>
            <a:off x="4211167" y="2462344"/>
            <a:ext cx="92072" cy="693580"/>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6" name="Rectangle 355">
            <a:extLst>
              <a:ext uri="{FF2B5EF4-FFF2-40B4-BE49-F238E27FC236}">
                <a16:creationId xmlns:a16="http://schemas.microsoft.com/office/drawing/2014/main" id="{2B5345CB-BAEF-4761-B458-7D1062AA068D}"/>
              </a:ext>
            </a:extLst>
          </p:cNvPr>
          <p:cNvSpPr/>
          <p:nvPr/>
        </p:nvSpPr>
        <p:spPr>
          <a:xfrm>
            <a:off x="4303239" y="2405194"/>
            <a:ext cx="92072" cy="750730"/>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7" name="Rectangle 356">
            <a:extLst>
              <a:ext uri="{FF2B5EF4-FFF2-40B4-BE49-F238E27FC236}">
                <a16:creationId xmlns:a16="http://schemas.microsoft.com/office/drawing/2014/main" id="{5F4AA7C5-24C0-498C-BD4A-5EABC94D910A}"/>
              </a:ext>
            </a:extLst>
          </p:cNvPr>
          <p:cNvSpPr/>
          <p:nvPr/>
        </p:nvSpPr>
        <p:spPr>
          <a:xfrm>
            <a:off x="4395311" y="2702057"/>
            <a:ext cx="92072" cy="453867"/>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8" name="Rectangle 357">
            <a:extLst>
              <a:ext uri="{FF2B5EF4-FFF2-40B4-BE49-F238E27FC236}">
                <a16:creationId xmlns:a16="http://schemas.microsoft.com/office/drawing/2014/main" id="{09F74362-9636-4F8B-A85E-0A909709B633}"/>
              </a:ext>
            </a:extLst>
          </p:cNvPr>
          <p:cNvSpPr/>
          <p:nvPr/>
        </p:nvSpPr>
        <p:spPr>
          <a:xfrm>
            <a:off x="4487383" y="2632704"/>
            <a:ext cx="92072" cy="523220"/>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9" name="Rectangle 358">
            <a:extLst>
              <a:ext uri="{FF2B5EF4-FFF2-40B4-BE49-F238E27FC236}">
                <a16:creationId xmlns:a16="http://schemas.microsoft.com/office/drawing/2014/main" id="{54D69AFE-C85F-4BC3-AA40-EC1AB59421B8}"/>
              </a:ext>
            </a:extLst>
          </p:cNvPr>
          <p:cNvSpPr/>
          <p:nvPr/>
        </p:nvSpPr>
        <p:spPr>
          <a:xfrm>
            <a:off x="4579455" y="2559182"/>
            <a:ext cx="92072" cy="596742"/>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1" name="Rectangle 360">
            <a:extLst>
              <a:ext uri="{FF2B5EF4-FFF2-40B4-BE49-F238E27FC236}">
                <a16:creationId xmlns:a16="http://schemas.microsoft.com/office/drawing/2014/main" id="{613D889B-D3C6-419B-A5E9-E5FDBA76E307}"/>
              </a:ext>
            </a:extLst>
          </p:cNvPr>
          <p:cNvSpPr/>
          <p:nvPr/>
        </p:nvSpPr>
        <p:spPr>
          <a:xfrm>
            <a:off x="5378352" y="4365575"/>
            <a:ext cx="92072" cy="649840"/>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2" name="Rectangle 361">
            <a:extLst>
              <a:ext uri="{FF2B5EF4-FFF2-40B4-BE49-F238E27FC236}">
                <a16:creationId xmlns:a16="http://schemas.microsoft.com/office/drawing/2014/main" id="{7C4B9966-F026-4556-9CB3-A1C3773D9D27}"/>
              </a:ext>
            </a:extLst>
          </p:cNvPr>
          <p:cNvSpPr/>
          <p:nvPr/>
        </p:nvSpPr>
        <p:spPr>
          <a:xfrm>
            <a:off x="5470424" y="4513923"/>
            <a:ext cx="92072" cy="501492"/>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3" name="Rectangle 362">
            <a:extLst>
              <a:ext uri="{FF2B5EF4-FFF2-40B4-BE49-F238E27FC236}">
                <a16:creationId xmlns:a16="http://schemas.microsoft.com/office/drawing/2014/main" id="{7DC248F7-C915-410B-8488-FEAA772071E0}"/>
              </a:ext>
            </a:extLst>
          </p:cNvPr>
          <p:cNvSpPr/>
          <p:nvPr/>
        </p:nvSpPr>
        <p:spPr>
          <a:xfrm>
            <a:off x="5562496" y="4898097"/>
            <a:ext cx="92072" cy="117317"/>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4" name="Rectangle 363">
            <a:extLst>
              <a:ext uri="{FF2B5EF4-FFF2-40B4-BE49-F238E27FC236}">
                <a16:creationId xmlns:a16="http://schemas.microsoft.com/office/drawing/2014/main" id="{DE87015C-E928-41DF-B513-C6CF96191C5A}"/>
              </a:ext>
            </a:extLst>
          </p:cNvPr>
          <p:cNvSpPr/>
          <p:nvPr/>
        </p:nvSpPr>
        <p:spPr>
          <a:xfrm>
            <a:off x="5654568" y="4798335"/>
            <a:ext cx="92072" cy="217080"/>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5" name="Rectangle 364">
            <a:extLst>
              <a:ext uri="{FF2B5EF4-FFF2-40B4-BE49-F238E27FC236}">
                <a16:creationId xmlns:a16="http://schemas.microsoft.com/office/drawing/2014/main" id="{6B1F86F2-BCF4-4736-B69E-18F7DFFD935F}"/>
              </a:ext>
            </a:extLst>
          </p:cNvPr>
          <p:cNvSpPr/>
          <p:nvPr/>
        </p:nvSpPr>
        <p:spPr>
          <a:xfrm>
            <a:off x="6495393" y="4321834"/>
            <a:ext cx="92072" cy="693580"/>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6" name="Rectangle 365">
            <a:extLst>
              <a:ext uri="{FF2B5EF4-FFF2-40B4-BE49-F238E27FC236}">
                <a16:creationId xmlns:a16="http://schemas.microsoft.com/office/drawing/2014/main" id="{AED0469B-B893-42A8-B616-D529247C0BD8}"/>
              </a:ext>
            </a:extLst>
          </p:cNvPr>
          <p:cNvSpPr/>
          <p:nvPr/>
        </p:nvSpPr>
        <p:spPr>
          <a:xfrm>
            <a:off x="6587465" y="4264684"/>
            <a:ext cx="92072" cy="750730"/>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7" name="Rectangle 366">
            <a:extLst>
              <a:ext uri="{FF2B5EF4-FFF2-40B4-BE49-F238E27FC236}">
                <a16:creationId xmlns:a16="http://schemas.microsoft.com/office/drawing/2014/main" id="{3C7FDD76-FDE8-40D2-9195-E00E80957B8C}"/>
              </a:ext>
            </a:extLst>
          </p:cNvPr>
          <p:cNvSpPr/>
          <p:nvPr/>
        </p:nvSpPr>
        <p:spPr>
          <a:xfrm>
            <a:off x="6679537" y="4561547"/>
            <a:ext cx="92072" cy="453867"/>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8" name="Rectangle 367">
            <a:extLst>
              <a:ext uri="{FF2B5EF4-FFF2-40B4-BE49-F238E27FC236}">
                <a16:creationId xmlns:a16="http://schemas.microsoft.com/office/drawing/2014/main" id="{5BD54CC1-B10E-4735-BC03-CEC9CF6D3FDE}"/>
              </a:ext>
            </a:extLst>
          </p:cNvPr>
          <p:cNvSpPr/>
          <p:nvPr/>
        </p:nvSpPr>
        <p:spPr>
          <a:xfrm>
            <a:off x="6771609" y="4492194"/>
            <a:ext cx="92072" cy="523220"/>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9" name="Rectangle 368">
            <a:extLst>
              <a:ext uri="{FF2B5EF4-FFF2-40B4-BE49-F238E27FC236}">
                <a16:creationId xmlns:a16="http://schemas.microsoft.com/office/drawing/2014/main" id="{37998D62-2417-4876-8946-889441DA63BB}"/>
              </a:ext>
            </a:extLst>
          </p:cNvPr>
          <p:cNvSpPr/>
          <p:nvPr/>
        </p:nvSpPr>
        <p:spPr>
          <a:xfrm>
            <a:off x="6863681" y="4418672"/>
            <a:ext cx="92072" cy="596742"/>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0" name="Rectangle 369">
            <a:extLst>
              <a:ext uri="{FF2B5EF4-FFF2-40B4-BE49-F238E27FC236}">
                <a16:creationId xmlns:a16="http://schemas.microsoft.com/office/drawing/2014/main" id="{ED21AA11-79BC-4395-B838-E571CD574DAA}"/>
              </a:ext>
            </a:extLst>
          </p:cNvPr>
          <p:cNvSpPr/>
          <p:nvPr/>
        </p:nvSpPr>
        <p:spPr>
          <a:xfrm>
            <a:off x="6955753" y="4365574"/>
            <a:ext cx="92072" cy="649840"/>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1" name="Rectangle 370">
            <a:extLst>
              <a:ext uri="{FF2B5EF4-FFF2-40B4-BE49-F238E27FC236}">
                <a16:creationId xmlns:a16="http://schemas.microsoft.com/office/drawing/2014/main" id="{9593D743-B326-43C0-8F8F-13BB903B423F}"/>
              </a:ext>
            </a:extLst>
          </p:cNvPr>
          <p:cNvSpPr/>
          <p:nvPr/>
        </p:nvSpPr>
        <p:spPr>
          <a:xfrm>
            <a:off x="7044729" y="4561547"/>
            <a:ext cx="92072" cy="453867"/>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2" name="Rectangle 371">
            <a:extLst>
              <a:ext uri="{FF2B5EF4-FFF2-40B4-BE49-F238E27FC236}">
                <a16:creationId xmlns:a16="http://schemas.microsoft.com/office/drawing/2014/main" id="{02C50A82-D695-4441-89F5-2AA3FAB388AA}"/>
              </a:ext>
            </a:extLst>
          </p:cNvPr>
          <p:cNvSpPr/>
          <p:nvPr/>
        </p:nvSpPr>
        <p:spPr>
          <a:xfrm>
            <a:off x="7136801" y="4450422"/>
            <a:ext cx="92072" cy="564992"/>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3" name="Rectangle 372">
            <a:extLst>
              <a:ext uri="{FF2B5EF4-FFF2-40B4-BE49-F238E27FC236}">
                <a16:creationId xmlns:a16="http://schemas.microsoft.com/office/drawing/2014/main" id="{0E9EDAB1-7BF8-4B96-A649-49B208248D3D}"/>
              </a:ext>
            </a:extLst>
          </p:cNvPr>
          <p:cNvSpPr/>
          <p:nvPr/>
        </p:nvSpPr>
        <p:spPr>
          <a:xfrm>
            <a:off x="7228873" y="4264684"/>
            <a:ext cx="92072" cy="750730"/>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4" name="Rectangle 373">
            <a:extLst>
              <a:ext uri="{FF2B5EF4-FFF2-40B4-BE49-F238E27FC236}">
                <a16:creationId xmlns:a16="http://schemas.microsoft.com/office/drawing/2014/main" id="{0D3FBD50-D806-4534-AB3C-C4C5F046B5E2}"/>
              </a:ext>
            </a:extLst>
          </p:cNvPr>
          <p:cNvSpPr/>
          <p:nvPr/>
        </p:nvSpPr>
        <p:spPr>
          <a:xfrm>
            <a:off x="7320945" y="4774272"/>
            <a:ext cx="92072" cy="241142"/>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5" name="Rectangle 374">
            <a:extLst>
              <a:ext uri="{FF2B5EF4-FFF2-40B4-BE49-F238E27FC236}">
                <a16:creationId xmlns:a16="http://schemas.microsoft.com/office/drawing/2014/main" id="{9DCC817A-2401-44EC-AF0E-CD03C7CB4AE4}"/>
              </a:ext>
            </a:extLst>
          </p:cNvPr>
          <p:cNvSpPr/>
          <p:nvPr/>
        </p:nvSpPr>
        <p:spPr>
          <a:xfrm>
            <a:off x="7703729" y="4754103"/>
            <a:ext cx="92072" cy="266398"/>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6" name="Rectangle 375">
            <a:extLst>
              <a:ext uri="{FF2B5EF4-FFF2-40B4-BE49-F238E27FC236}">
                <a16:creationId xmlns:a16="http://schemas.microsoft.com/office/drawing/2014/main" id="{F5CAE354-6301-42E3-B4A7-5AE66AD5D0AA}"/>
              </a:ext>
            </a:extLst>
          </p:cNvPr>
          <p:cNvSpPr/>
          <p:nvPr/>
        </p:nvSpPr>
        <p:spPr>
          <a:xfrm>
            <a:off x="7795801" y="4631721"/>
            <a:ext cx="92072" cy="388780"/>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7" name="Rectangle 376">
            <a:extLst>
              <a:ext uri="{FF2B5EF4-FFF2-40B4-BE49-F238E27FC236}">
                <a16:creationId xmlns:a16="http://schemas.microsoft.com/office/drawing/2014/main" id="{A5D4B438-3D68-439B-ACA1-2688E39CA00D}"/>
              </a:ext>
            </a:extLst>
          </p:cNvPr>
          <p:cNvSpPr/>
          <p:nvPr/>
        </p:nvSpPr>
        <p:spPr>
          <a:xfrm>
            <a:off x="7887873" y="4106101"/>
            <a:ext cx="92072" cy="914400"/>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8" name="Rectangle 377">
            <a:extLst>
              <a:ext uri="{FF2B5EF4-FFF2-40B4-BE49-F238E27FC236}">
                <a16:creationId xmlns:a16="http://schemas.microsoft.com/office/drawing/2014/main" id="{396BB8A4-933C-42C1-9D79-E6246E1335C8}"/>
              </a:ext>
            </a:extLst>
          </p:cNvPr>
          <p:cNvSpPr/>
          <p:nvPr/>
        </p:nvSpPr>
        <p:spPr>
          <a:xfrm>
            <a:off x="7979945" y="4536471"/>
            <a:ext cx="92072" cy="484030"/>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9" name="Rectangle 378">
            <a:extLst>
              <a:ext uri="{FF2B5EF4-FFF2-40B4-BE49-F238E27FC236}">
                <a16:creationId xmlns:a16="http://schemas.microsoft.com/office/drawing/2014/main" id="{7438AAD6-4F62-4EB5-A5EE-B5A2ACCD71DA}"/>
              </a:ext>
            </a:extLst>
          </p:cNvPr>
          <p:cNvSpPr/>
          <p:nvPr/>
        </p:nvSpPr>
        <p:spPr>
          <a:xfrm>
            <a:off x="8072017" y="4407884"/>
            <a:ext cx="92072" cy="612617"/>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0" name="Rectangle 379">
            <a:extLst>
              <a:ext uri="{FF2B5EF4-FFF2-40B4-BE49-F238E27FC236}">
                <a16:creationId xmlns:a16="http://schemas.microsoft.com/office/drawing/2014/main" id="{107BC871-5F76-49A1-A5D6-E9EEB94E0543}"/>
              </a:ext>
            </a:extLst>
          </p:cNvPr>
          <p:cNvSpPr/>
          <p:nvPr/>
        </p:nvSpPr>
        <p:spPr>
          <a:xfrm>
            <a:off x="8164089" y="4269771"/>
            <a:ext cx="92072" cy="750730"/>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1" name="Rectangle 380">
            <a:extLst>
              <a:ext uri="{FF2B5EF4-FFF2-40B4-BE49-F238E27FC236}">
                <a16:creationId xmlns:a16="http://schemas.microsoft.com/office/drawing/2014/main" id="{3FD5BFF9-0364-43DA-A61D-61F2BFAAB8DB}"/>
              </a:ext>
            </a:extLst>
          </p:cNvPr>
          <p:cNvSpPr/>
          <p:nvPr/>
        </p:nvSpPr>
        <p:spPr>
          <a:xfrm>
            <a:off x="8256161" y="4214209"/>
            <a:ext cx="92072" cy="806292"/>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2" name="Rectangle 381">
            <a:extLst>
              <a:ext uri="{FF2B5EF4-FFF2-40B4-BE49-F238E27FC236}">
                <a16:creationId xmlns:a16="http://schemas.microsoft.com/office/drawing/2014/main" id="{B7A00775-3464-4287-AAE2-0DAEABED08F0}"/>
              </a:ext>
            </a:extLst>
          </p:cNvPr>
          <p:cNvSpPr/>
          <p:nvPr/>
        </p:nvSpPr>
        <p:spPr>
          <a:xfrm>
            <a:off x="5738584" y="4503545"/>
            <a:ext cx="92072" cy="514714"/>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3" name="Rectangle 382">
            <a:extLst>
              <a:ext uri="{FF2B5EF4-FFF2-40B4-BE49-F238E27FC236}">
                <a16:creationId xmlns:a16="http://schemas.microsoft.com/office/drawing/2014/main" id="{C7C1594F-EC6C-45D3-BB36-26370AF59584}"/>
              </a:ext>
            </a:extLst>
          </p:cNvPr>
          <p:cNvSpPr/>
          <p:nvPr/>
        </p:nvSpPr>
        <p:spPr>
          <a:xfrm>
            <a:off x="5830656" y="4384801"/>
            <a:ext cx="92072" cy="633458"/>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4" name="Rectangle 383">
            <a:extLst>
              <a:ext uri="{FF2B5EF4-FFF2-40B4-BE49-F238E27FC236}">
                <a16:creationId xmlns:a16="http://schemas.microsoft.com/office/drawing/2014/main" id="{DD7EA165-6521-4515-AD8B-73F8D0AF1B25}"/>
              </a:ext>
            </a:extLst>
          </p:cNvPr>
          <p:cNvSpPr/>
          <p:nvPr/>
        </p:nvSpPr>
        <p:spPr>
          <a:xfrm>
            <a:off x="5922728" y="4311394"/>
            <a:ext cx="92072" cy="706865"/>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5" name="Rectangle 384">
            <a:extLst>
              <a:ext uri="{FF2B5EF4-FFF2-40B4-BE49-F238E27FC236}">
                <a16:creationId xmlns:a16="http://schemas.microsoft.com/office/drawing/2014/main" id="{33330B65-311D-4546-838E-F7CA38B12140}"/>
              </a:ext>
            </a:extLst>
          </p:cNvPr>
          <p:cNvSpPr/>
          <p:nvPr/>
        </p:nvSpPr>
        <p:spPr>
          <a:xfrm>
            <a:off x="6015889" y="4311394"/>
            <a:ext cx="92072" cy="706280"/>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6" name="Rectangle 385">
            <a:extLst>
              <a:ext uri="{FF2B5EF4-FFF2-40B4-BE49-F238E27FC236}">
                <a16:creationId xmlns:a16="http://schemas.microsoft.com/office/drawing/2014/main" id="{C15E8FD8-0187-451F-9D45-1C2506F2EBCB}"/>
              </a:ext>
            </a:extLst>
          </p:cNvPr>
          <p:cNvSpPr/>
          <p:nvPr/>
        </p:nvSpPr>
        <p:spPr>
          <a:xfrm>
            <a:off x="6107961" y="4290757"/>
            <a:ext cx="92072" cy="726917"/>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7" name="Rectangle 386">
            <a:extLst>
              <a:ext uri="{FF2B5EF4-FFF2-40B4-BE49-F238E27FC236}">
                <a16:creationId xmlns:a16="http://schemas.microsoft.com/office/drawing/2014/main" id="{A963F5BA-560B-457B-8AA5-FEF6233A2378}"/>
              </a:ext>
            </a:extLst>
          </p:cNvPr>
          <p:cNvSpPr/>
          <p:nvPr/>
        </p:nvSpPr>
        <p:spPr>
          <a:xfrm>
            <a:off x="6200033" y="4900356"/>
            <a:ext cx="92072" cy="117318"/>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8" name="Rectangle 387">
            <a:extLst>
              <a:ext uri="{FF2B5EF4-FFF2-40B4-BE49-F238E27FC236}">
                <a16:creationId xmlns:a16="http://schemas.microsoft.com/office/drawing/2014/main" id="{DF37DBE8-CF57-4338-B522-BF53CAD12F56}"/>
              </a:ext>
            </a:extLst>
          </p:cNvPr>
          <p:cNvSpPr/>
          <p:nvPr/>
        </p:nvSpPr>
        <p:spPr>
          <a:xfrm>
            <a:off x="8346214" y="4903183"/>
            <a:ext cx="92072" cy="117318"/>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9" name="Rectangle 388">
            <a:extLst>
              <a:ext uri="{FF2B5EF4-FFF2-40B4-BE49-F238E27FC236}">
                <a16:creationId xmlns:a16="http://schemas.microsoft.com/office/drawing/2014/main" id="{FF450FBE-A65B-4A47-80AF-2342DD870032}"/>
              </a:ext>
            </a:extLst>
          </p:cNvPr>
          <p:cNvSpPr/>
          <p:nvPr/>
        </p:nvSpPr>
        <p:spPr>
          <a:xfrm>
            <a:off x="8438286" y="4644981"/>
            <a:ext cx="92072" cy="375520"/>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0" name="Rectangle 389">
            <a:extLst>
              <a:ext uri="{FF2B5EF4-FFF2-40B4-BE49-F238E27FC236}">
                <a16:creationId xmlns:a16="http://schemas.microsoft.com/office/drawing/2014/main" id="{16D8C286-139F-4C85-B7B2-E1DFEA72302D}"/>
              </a:ext>
            </a:extLst>
          </p:cNvPr>
          <p:cNvSpPr/>
          <p:nvPr/>
        </p:nvSpPr>
        <p:spPr>
          <a:xfrm>
            <a:off x="8530358" y="4803421"/>
            <a:ext cx="92072" cy="217080"/>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1" name="Rectangle 390">
            <a:extLst>
              <a:ext uri="{FF2B5EF4-FFF2-40B4-BE49-F238E27FC236}">
                <a16:creationId xmlns:a16="http://schemas.microsoft.com/office/drawing/2014/main" id="{0CAB092F-43A5-405E-BD7E-0DEDF0AB0CAA}"/>
              </a:ext>
            </a:extLst>
          </p:cNvPr>
          <p:cNvSpPr/>
          <p:nvPr/>
        </p:nvSpPr>
        <p:spPr>
          <a:xfrm>
            <a:off x="8808674" y="4597513"/>
            <a:ext cx="92072" cy="426880"/>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2" name="Rectangle 391">
            <a:extLst>
              <a:ext uri="{FF2B5EF4-FFF2-40B4-BE49-F238E27FC236}">
                <a16:creationId xmlns:a16="http://schemas.microsoft.com/office/drawing/2014/main" id="{31B94AA7-0B1E-4177-A644-8515933B054C}"/>
              </a:ext>
            </a:extLst>
          </p:cNvPr>
          <p:cNvSpPr/>
          <p:nvPr/>
        </p:nvSpPr>
        <p:spPr>
          <a:xfrm>
            <a:off x="8900746" y="4374553"/>
            <a:ext cx="92072" cy="649840"/>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3" name="Rectangle 392">
            <a:extLst>
              <a:ext uri="{FF2B5EF4-FFF2-40B4-BE49-F238E27FC236}">
                <a16:creationId xmlns:a16="http://schemas.microsoft.com/office/drawing/2014/main" id="{7D9FE485-E0F1-4D64-85D8-C0836184A340}"/>
              </a:ext>
            </a:extLst>
          </p:cNvPr>
          <p:cNvSpPr/>
          <p:nvPr/>
        </p:nvSpPr>
        <p:spPr>
          <a:xfrm>
            <a:off x="8992818" y="4522901"/>
            <a:ext cx="92072" cy="501492"/>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4" name="Rectangle 393">
            <a:extLst>
              <a:ext uri="{FF2B5EF4-FFF2-40B4-BE49-F238E27FC236}">
                <a16:creationId xmlns:a16="http://schemas.microsoft.com/office/drawing/2014/main" id="{FAEAB599-E687-41BA-B62B-1B62A09691E9}"/>
              </a:ext>
            </a:extLst>
          </p:cNvPr>
          <p:cNvSpPr/>
          <p:nvPr/>
        </p:nvSpPr>
        <p:spPr>
          <a:xfrm>
            <a:off x="9084890" y="4907075"/>
            <a:ext cx="92072" cy="117317"/>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5" name="Rectangle 394">
            <a:extLst>
              <a:ext uri="{FF2B5EF4-FFF2-40B4-BE49-F238E27FC236}">
                <a16:creationId xmlns:a16="http://schemas.microsoft.com/office/drawing/2014/main" id="{2F352095-9A14-4A1C-9C85-AC4539CC760E}"/>
              </a:ext>
            </a:extLst>
          </p:cNvPr>
          <p:cNvSpPr/>
          <p:nvPr/>
        </p:nvSpPr>
        <p:spPr>
          <a:xfrm>
            <a:off x="9176962" y="4807313"/>
            <a:ext cx="92072" cy="217080"/>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6" name="Rectangle 395">
            <a:extLst>
              <a:ext uri="{FF2B5EF4-FFF2-40B4-BE49-F238E27FC236}">
                <a16:creationId xmlns:a16="http://schemas.microsoft.com/office/drawing/2014/main" id="{2321ADE1-B6FE-4762-A15C-4D0FB4513766}"/>
              </a:ext>
            </a:extLst>
          </p:cNvPr>
          <p:cNvSpPr/>
          <p:nvPr/>
        </p:nvSpPr>
        <p:spPr>
          <a:xfrm>
            <a:off x="9269034" y="4330813"/>
            <a:ext cx="92072" cy="693580"/>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7" name="Rectangle 396">
            <a:extLst>
              <a:ext uri="{FF2B5EF4-FFF2-40B4-BE49-F238E27FC236}">
                <a16:creationId xmlns:a16="http://schemas.microsoft.com/office/drawing/2014/main" id="{C62E063F-6BDD-4F80-BF4A-0DC924C356F3}"/>
              </a:ext>
            </a:extLst>
          </p:cNvPr>
          <p:cNvSpPr/>
          <p:nvPr/>
        </p:nvSpPr>
        <p:spPr>
          <a:xfrm>
            <a:off x="9361106" y="4273663"/>
            <a:ext cx="92072" cy="750730"/>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8" name="Rectangle 397">
            <a:extLst>
              <a:ext uri="{FF2B5EF4-FFF2-40B4-BE49-F238E27FC236}">
                <a16:creationId xmlns:a16="http://schemas.microsoft.com/office/drawing/2014/main" id="{8F6398CF-09C0-4D6D-9D32-C416A2D9B83F}"/>
              </a:ext>
            </a:extLst>
          </p:cNvPr>
          <p:cNvSpPr/>
          <p:nvPr/>
        </p:nvSpPr>
        <p:spPr>
          <a:xfrm>
            <a:off x="9453178" y="4570526"/>
            <a:ext cx="92072" cy="453867"/>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9" name="Rectangle 398">
            <a:extLst>
              <a:ext uri="{FF2B5EF4-FFF2-40B4-BE49-F238E27FC236}">
                <a16:creationId xmlns:a16="http://schemas.microsoft.com/office/drawing/2014/main" id="{E3E121F0-9C10-4DDC-8817-E5434E8B306C}"/>
              </a:ext>
            </a:extLst>
          </p:cNvPr>
          <p:cNvSpPr/>
          <p:nvPr/>
        </p:nvSpPr>
        <p:spPr>
          <a:xfrm>
            <a:off x="9545250" y="4501173"/>
            <a:ext cx="92072" cy="523220"/>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0" name="Rectangle 399">
            <a:extLst>
              <a:ext uri="{FF2B5EF4-FFF2-40B4-BE49-F238E27FC236}">
                <a16:creationId xmlns:a16="http://schemas.microsoft.com/office/drawing/2014/main" id="{F10036D4-41CE-439C-A53C-60A3BE56AFEB}"/>
              </a:ext>
            </a:extLst>
          </p:cNvPr>
          <p:cNvSpPr/>
          <p:nvPr/>
        </p:nvSpPr>
        <p:spPr>
          <a:xfrm>
            <a:off x="9637322" y="4427651"/>
            <a:ext cx="92072" cy="596742"/>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1" name="Rectangle 400">
            <a:extLst>
              <a:ext uri="{FF2B5EF4-FFF2-40B4-BE49-F238E27FC236}">
                <a16:creationId xmlns:a16="http://schemas.microsoft.com/office/drawing/2014/main" id="{9CC68E7C-026E-4636-A87C-9D80DAEED9F9}"/>
              </a:ext>
            </a:extLst>
          </p:cNvPr>
          <p:cNvSpPr/>
          <p:nvPr/>
        </p:nvSpPr>
        <p:spPr>
          <a:xfrm>
            <a:off x="9942574" y="4704422"/>
            <a:ext cx="92072" cy="310992"/>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2" name="Rectangle 401">
            <a:extLst>
              <a:ext uri="{FF2B5EF4-FFF2-40B4-BE49-F238E27FC236}">
                <a16:creationId xmlns:a16="http://schemas.microsoft.com/office/drawing/2014/main" id="{84DF94FF-5872-454F-A7C8-CB669DFC5719}"/>
              </a:ext>
            </a:extLst>
          </p:cNvPr>
          <p:cNvSpPr/>
          <p:nvPr/>
        </p:nvSpPr>
        <p:spPr>
          <a:xfrm>
            <a:off x="10034646" y="4492194"/>
            <a:ext cx="92072" cy="523220"/>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3" name="Rectangle 402">
            <a:extLst>
              <a:ext uri="{FF2B5EF4-FFF2-40B4-BE49-F238E27FC236}">
                <a16:creationId xmlns:a16="http://schemas.microsoft.com/office/drawing/2014/main" id="{07601CBA-5CB4-4041-9ACB-8ED0A2C6C1CB}"/>
              </a:ext>
            </a:extLst>
          </p:cNvPr>
          <p:cNvSpPr/>
          <p:nvPr/>
        </p:nvSpPr>
        <p:spPr>
          <a:xfrm>
            <a:off x="10129833" y="4774272"/>
            <a:ext cx="92072" cy="241142"/>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4" name="Rectangle 403">
            <a:extLst>
              <a:ext uri="{FF2B5EF4-FFF2-40B4-BE49-F238E27FC236}">
                <a16:creationId xmlns:a16="http://schemas.microsoft.com/office/drawing/2014/main" id="{A73CCBFC-0FDA-4F21-95BE-29175A70BAFF}"/>
              </a:ext>
            </a:extLst>
          </p:cNvPr>
          <p:cNvSpPr/>
          <p:nvPr/>
        </p:nvSpPr>
        <p:spPr>
          <a:xfrm>
            <a:off x="10221905" y="4471059"/>
            <a:ext cx="92072" cy="544355"/>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5" name="Rectangle 404">
            <a:extLst>
              <a:ext uri="{FF2B5EF4-FFF2-40B4-BE49-F238E27FC236}">
                <a16:creationId xmlns:a16="http://schemas.microsoft.com/office/drawing/2014/main" id="{37E7FBB0-1C84-42CB-8F4C-B778D5F14737}"/>
              </a:ext>
            </a:extLst>
          </p:cNvPr>
          <p:cNvSpPr/>
          <p:nvPr/>
        </p:nvSpPr>
        <p:spPr>
          <a:xfrm>
            <a:off x="10313977" y="4350409"/>
            <a:ext cx="92072" cy="665005"/>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6" name="Rectangle 405">
            <a:extLst>
              <a:ext uri="{FF2B5EF4-FFF2-40B4-BE49-F238E27FC236}">
                <a16:creationId xmlns:a16="http://schemas.microsoft.com/office/drawing/2014/main" id="{1DFF4FB3-468C-4772-8E53-2FEB4F137622}"/>
              </a:ext>
            </a:extLst>
          </p:cNvPr>
          <p:cNvSpPr/>
          <p:nvPr/>
        </p:nvSpPr>
        <p:spPr>
          <a:xfrm>
            <a:off x="10406049" y="4513922"/>
            <a:ext cx="92072" cy="501492"/>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7" name="Rectangle 406">
            <a:extLst>
              <a:ext uri="{FF2B5EF4-FFF2-40B4-BE49-F238E27FC236}">
                <a16:creationId xmlns:a16="http://schemas.microsoft.com/office/drawing/2014/main" id="{18FFC08B-F3C3-4CD1-96A0-78F89FF451FA}"/>
              </a:ext>
            </a:extLst>
          </p:cNvPr>
          <p:cNvSpPr/>
          <p:nvPr/>
        </p:nvSpPr>
        <p:spPr>
          <a:xfrm>
            <a:off x="10498121" y="4464709"/>
            <a:ext cx="92072" cy="550705"/>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8" name="Rectangle 407">
            <a:extLst>
              <a:ext uri="{FF2B5EF4-FFF2-40B4-BE49-F238E27FC236}">
                <a16:creationId xmlns:a16="http://schemas.microsoft.com/office/drawing/2014/main" id="{2A69441C-4FF2-49D1-9BA9-EFAEFE49EA65}"/>
              </a:ext>
            </a:extLst>
          </p:cNvPr>
          <p:cNvSpPr/>
          <p:nvPr/>
        </p:nvSpPr>
        <p:spPr>
          <a:xfrm>
            <a:off x="10590193" y="4831422"/>
            <a:ext cx="92072" cy="183992"/>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9" name="Rectangle 408">
            <a:extLst>
              <a:ext uri="{FF2B5EF4-FFF2-40B4-BE49-F238E27FC236}">
                <a16:creationId xmlns:a16="http://schemas.microsoft.com/office/drawing/2014/main" id="{A6A8C6D3-4DD5-4E0B-8698-ED867F195615}"/>
              </a:ext>
            </a:extLst>
          </p:cNvPr>
          <p:cNvSpPr/>
          <p:nvPr/>
        </p:nvSpPr>
        <p:spPr>
          <a:xfrm>
            <a:off x="10682265" y="4365574"/>
            <a:ext cx="92072" cy="649840"/>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0" name="Rectangle 409">
            <a:extLst>
              <a:ext uri="{FF2B5EF4-FFF2-40B4-BE49-F238E27FC236}">
                <a16:creationId xmlns:a16="http://schemas.microsoft.com/office/drawing/2014/main" id="{7F053F21-76CB-482F-BA02-26678238CFA1}"/>
              </a:ext>
            </a:extLst>
          </p:cNvPr>
          <p:cNvSpPr/>
          <p:nvPr/>
        </p:nvSpPr>
        <p:spPr>
          <a:xfrm>
            <a:off x="10774337" y="4101014"/>
            <a:ext cx="92072" cy="914400"/>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1" name="Rectangle 410">
            <a:extLst>
              <a:ext uri="{FF2B5EF4-FFF2-40B4-BE49-F238E27FC236}">
                <a16:creationId xmlns:a16="http://schemas.microsoft.com/office/drawing/2014/main" id="{1C739F03-56CD-46DE-B2B9-410DE1D3C074}"/>
              </a:ext>
            </a:extLst>
          </p:cNvPr>
          <p:cNvSpPr/>
          <p:nvPr/>
        </p:nvSpPr>
        <p:spPr>
          <a:xfrm>
            <a:off x="11102288" y="4474459"/>
            <a:ext cx="92072" cy="538005"/>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2" name="Rectangle 411">
            <a:extLst>
              <a:ext uri="{FF2B5EF4-FFF2-40B4-BE49-F238E27FC236}">
                <a16:creationId xmlns:a16="http://schemas.microsoft.com/office/drawing/2014/main" id="{8BDA593F-119E-4007-982C-1358C61758E6}"/>
              </a:ext>
            </a:extLst>
          </p:cNvPr>
          <p:cNvSpPr/>
          <p:nvPr/>
        </p:nvSpPr>
        <p:spPr>
          <a:xfrm>
            <a:off x="11194360" y="4249034"/>
            <a:ext cx="92072" cy="763430"/>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3" name="Rectangle 412">
            <a:extLst>
              <a:ext uri="{FF2B5EF4-FFF2-40B4-BE49-F238E27FC236}">
                <a16:creationId xmlns:a16="http://schemas.microsoft.com/office/drawing/2014/main" id="{55A173DF-5C6B-44ED-8C40-936096B6B1A6}"/>
              </a:ext>
            </a:extLst>
          </p:cNvPr>
          <p:cNvSpPr/>
          <p:nvPr/>
        </p:nvSpPr>
        <p:spPr>
          <a:xfrm>
            <a:off x="11286432" y="4771322"/>
            <a:ext cx="92072" cy="241142"/>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4" name="Rectangle 413">
            <a:extLst>
              <a:ext uri="{FF2B5EF4-FFF2-40B4-BE49-F238E27FC236}">
                <a16:creationId xmlns:a16="http://schemas.microsoft.com/office/drawing/2014/main" id="{77247E58-E872-43D0-AB4E-8BA6B250D9BB}"/>
              </a:ext>
            </a:extLst>
          </p:cNvPr>
          <p:cNvSpPr/>
          <p:nvPr/>
        </p:nvSpPr>
        <p:spPr>
          <a:xfrm>
            <a:off x="11378504" y="4331584"/>
            <a:ext cx="92072" cy="680880"/>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5" name="Rectangle 414">
            <a:extLst>
              <a:ext uri="{FF2B5EF4-FFF2-40B4-BE49-F238E27FC236}">
                <a16:creationId xmlns:a16="http://schemas.microsoft.com/office/drawing/2014/main" id="{FDE5F4B2-B7CB-4B68-9BCD-3964484CDAC9}"/>
              </a:ext>
            </a:extLst>
          </p:cNvPr>
          <p:cNvSpPr/>
          <p:nvPr/>
        </p:nvSpPr>
        <p:spPr>
          <a:xfrm>
            <a:off x="11470576" y="3966459"/>
            <a:ext cx="92072" cy="1046005"/>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6" name="Rectangle 415">
            <a:extLst>
              <a:ext uri="{FF2B5EF4-FFF2-40B4-BE49-F238E27FC236}">
                <a16:creationId xmlns:a16="http://schemas.microsoft.com/office/drawing/2014/main" id="{D69A42CC-B390-454A-BE9F-EC6571001CD6}"/>
              </a:ext>
            </a:extLst>
          </p:cNvPr>
          <p:cNvSpPr/>
          <p:nvPr/>
        </p:nvSpPr>
        <p:spPr>
          <a:xfrm>
            <a:off x="11556850" y="4003420"/>
            <a:ext cx="92072" cy="1014255"/>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7" name="Rectangle 416">
            <a:extLst>
              <a:ext uri="{FF2B5EF4-FFF2-40B4-BE49-F238E27FC236}">
                <a16:creationId xmlns:a16="http://schemas.microsoft.com/office/drawing/2014/main" id="{B92136F9-C788-42AD-8EB7-AF8375B797C3}"/>
              </a:ext>
            </a:extLst>
          </p:cNvPr>
          <p:cNvSpPr/>
          <p:nvPr/>
        </p:nvSpPr>
        <p:spPr>
          <a:xfrm>
            <a:off x="11648922" y="4494455"/>
            <a:ext cx="92072" cy="523220"/>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8" name="Rectangle 417">
            <a:extLst>
              <a:ext uri="{FF2B5EF4-FFF2-40B4-BE49-F238E27FC236}">
                <a16:creationId xmlns:a16="http://schemas.microsoft.com/office/drawing/2014/main" id="{CA7A5466-DEEA-46D3-A5C0-D8B26642E942}"/>
              </a:ext>
            </a:extLst>
          </p:cNvPr>
          <p:cNvSpPr/>
          <p:nvPr/>
        </p:nvSpPr>
        <p:spPr>
          <a:xfrm>
            <a:off x="11740994" y="4352670"/>
            <a:ext cx="92072" cy="665005"/>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9" name="Rectangle 418">
            <a:extLst>
              <a:ext uri="{FF2B5EF4-FFF2-40B4-BE49-F238E27FC236}">
                <a16:creationId xmlns:a16="http://schemas.microsoft.com/office/drawing/2014/main" id="{5FA10ECF-6434-4A20-84F8-E803CCF45967}"/>
              </a:ext>
            </a:extLst>
          </p:cNvPr>
          <p:cNvSpPr/>
          <p:nvPr/>
        </p:nvSpPr>
        <p:spPr>
          <a:xfrm>
            <a:off x="11833066" y="4405058"/>
            <a:ext cx="92072" cy="612617"/>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0" name="Rectangle 419">
            <a:extLst>
              <a:ext uri="{FF2B5EF4-FFF2-40B4-BE49-F238E27FC236}">
                <a16:creationId xmlns:a16="http://schemas.microsoft.com/office/drawing/2014/main" id="{4C5DF9C1-7B8A-432F-B6FD-47AC4109B73D}"/>
              </a:ext>
            </a:extLst>
          </p:cNvPr>
          <p:cNvSpPr/>
          <p:nvPr/>
        </p:nvSpPr>
        <p:spPr>
          <a:xfrm>
            <a:off x="11925138" y="4211383"/>
            <a:ext cx="92072" cy="806292"/>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1" name="Rectangle 420">
            <a:extLst>
              <a:ext uri="{FF2B5EF4-FFF2-40B4-BE49-F238E27FC236}">
                <a16:creationId xmlns:a16="http://schemas.microsoft.com/office/drawing/2014/main" id="{E9C3DFD8-D714-4D26-A9CE-EDECDF11EC28}"/>
              </a:ext>
            </a:extLst>
          </p:cNvPr>
          <p:cNvSpPr/>
          <p:nvPr/>
        </p:nvSpPr>
        <p:spPr>
          <a:xfrm>
            <a:off x="8346388" y="4426223"/>
            <a:ext cx="92072" cy="484030"/>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2" name="Rectangle 421">
            <a:extLst>
              <a:ext uri="{FF2B5EF4-FFF2-40B4-BE49-F238E27FC236}">
                <a16:creationId xmlns:a16="http://schemas.microsoft.com/office/drawing/2014/main" id="{3E9AAADD-AA66-4CDA-B670-FFD12D9D3F63}"/>
              </a:ext>
            </a:extLst>
          </p:cNvPr>
          <p:cNvSpPr/>
          <p:nvPr/>
        </p:nvSpPr>
        <p:spPr>
          <a:xfrm>
            <a:off x="5566193" y="4471780"/>
            <a:ext cx="92072" cy="426880"/>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3" name="Rectangle 422">
            <a:extLst>
              <a:ext uri="{FF2B5EF4-FFF2-40B4-BE49-F238E27FC236}">
                <a16:creationId xmlns:a16="http://schemas.microsoft.com/office/drawing/2014/main" id="{23E2A898-9D36-4C0D-A438-ED9BEBFF8509}"/>
              </a:ext>
            </a:extLst>
          </p:cNvPr>
          <p:cNvSpPr/>
          <p:nvPr/>
        </p:nvSpPr>
        <p:spPr>
          <a:xfrm>
            <a:off x="9175946" y="4262957"/>
            <a:ext cx="92072" cy="544355"/>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4" name="Rectangle 423">
            <a:extLst>
              <a:ext uri="{FF2B5EF4-FFF2-40B4-BE49-F238E27FC236}">
                <a16:creationId xmlns:a16="http://schemas.microsoft.com/office/drawing/2014/main" id="{4A39635C-BD04-4E90-9662-354ED88F691E}"/>
              </a:ext>
            </a:extLst>
          </p:cNvPr>
          <p:cNvSpPr/>
          <p:nvPr/>
        </p:nvSpPr>
        <p:spPr>
          <a:xfrm>
            <a:off x="10126218" y="4206830"/>
            <a:ext cx="92072" cy="579280"/>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5" name="Rectangle 424">
            <a:extLst>
              <a:ext uri="{FF2B5EF4-FFF2-40B4-BE49-F238E27FC236}">
                <a16:creationId xmlns:a16="http://schemas.microsoft.com/office/drawing/2014/main" id="{8CD6847E-F82A-4E8D-8821-C2A513F5A7FE}"/>
              </a:ext>
            </a:extLst>
          </p:cNvPr>
          <p:cNvSpPr/>
          <p:nvPr/>
        </p:nvSpPr>
        <p:spPr>
          <a:xfrm>
            <a:off x="7704044" y="3896019"/>
            <a:ext cx="92072" cy="855505"/>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6" name="Rectangle 425">
            <a:extLst>
              <a:ext uri="{FF2B5EF4-FFF2-40B4-BE49-F238E27FC236}">
                <a16:creationId xmlns:a16="http://schemas.microsoft.com/office/drawing/2014/main" id="{06342B98-A8A5-4CF5-9CBA-79E908D86275}"/>
              </a:ext>
            </a:extLst>
          </p:cNvPr>
          <p:cNvSpPr/>
          <p:nvPr/>
        </p:nvSpPr>
        <p:spPr>
          <a:xfrm>
            <a:off x="7795960" y="4408233"/>
            <a:ext cx="92072" cy="227562"/>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7" name="Rectangle 426">
            <a:extLst>
              <a:ext uri="{FF2B5EF4-FFF2-40B4-BE49-F238E27FC236}">
                <a16:creationId xmlns:a16="http://schemas.microsoft.com/office/drawing/2014/main" id="{EF4B0A9E-6EFA-4D49-BEC9-9C7ABFA936DD}"/>
              </a:ext>
            </a:extLst>
          </p:cNvPr>
          <p:cNvSpPr/>
          <p:nvPr/>
        </p:nvSpPr>
        <p:spPr>
          <a:xfrm>
            <a:off x="9943074" y="3976992"/>
            <a:ext cx="92072" cy="726917"/>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8" name="Rectangle 427">
            <a:extLst>
              <a:ext uri="{FF2B5EF4-FFF2-40B4-BE49-F238E27FC236}">
                <a16:creationId xmlns:a16="http://schemas.microsoft.com/office/drawing/2014/main" id="{BD903B13-2D29-4AB3-A8C8-B8D0C5011AA1}"/>
              </a:ext>
            </a:extLst>
          </p:cNvPr>
          <p:cNvSpPr/>
          <p:nvPr/>
        </p:nvSpPr>
        <p:spPr>
          <a:xfrm>
            <a:off x="8439587" y="4333174"/>
            <a:ext cx="92072" cy="310992"/>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9" name="Rectangle 428">
            <a:extLst>
              <a:ext uri="{FF2B5EF4-FFF2-40B4-BE49-F238E27FC236}">
                <a16:creationId xmlns:a16="http://schemas.microsoft.com/office/drawing/2014/main" id="{4F4FBA64-8DCE-4CD4-BBA8-76BFB7EA9B5C}"/>
              </a:ext>
            </a:extLst>
          </p:cNvPr>
          <p:cNvSpPr/>
          <p:nvPr/>
        </p:nvSpPr>
        <p:spPr>
          <a:xfrm>
            <a:off x="10590164" y="3806841"/>
            <a:ext cx="92072" cy="785811"/>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0" name="Rectangle 429">
            <a:extLst>
              <a:ext uri="{FF2B5EF4-FFF2-40B4-BE49-F238E27FC236}">
                <a16:creationId xmlns:a16="http://schemas.microsoft.com/office/drawing/2014/main" id="{DEFB5A8F-5407-4740-B4C2-06D10FCE7804}"/>
              </a:ext>
            </a:extLst>
          </p:cNvPr>
          <p:cNvSpPr/>
          <p:nvPr/>
        </p:nvSpPr>
        <p:spPr>
          <a:xfrm>
            <a:off x="8804483" y="4413044"/>
            <a:ext cx="92072" cy="183992"/>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1" name="Rectangle 430">
            <a:extLst>
              <a:ext uri="{FF2B5EF4-FFF2-40B4-BE49-F238E27FC236}">
                <a16:creationId xmlns:a16="http://schemas.microsoft.com/office/drawing/2014/main" id="{F9C173FE-BF96-4D09-BD0A-89D1460A19D9}"/>
              </a:ext>
            </a:extLst>
          </p:cNvPr>
          <p:cNvSpPr/>
          <p:nvPr/>
        </p:nvSpPr>
        <p:spPr>
          <a:xfrm>
            <a:off x="6678460" y="3810016"/>
            <a:ext cx="92072" cy="750730"/>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2" name="Rectangle 431">
            <a:extLst>
              <a:ext uri="{FF2B5EF4-FFF2-40B4-BE49-F238E27FC236}">
                <a16:creationId xmlns:a16="http://schemas.microsoft.com/office/drawing/2014/main" id="{74E30B84-1946-4A33-96A9-9FC75A73A5C4}"/>
              </a:ext>
            </a:extLst>
          </p:cNvPr>
          <p:cNvSpPr/>
          <p:nvPr/>
        </p:nvSpPr>
        <p:spPr>
          <a:xfrm>
            <a:off x="7047324" y="3857609"/>
            <a:ext cx="92072" cy="706280"/>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3" name="Rectangle 432">
            <a:extLst>
              <a:ext uri="{FF2B5EF4-FFF2-40B4-BE49-F238E27FC236}">
                <a16:creationId xmlns:a16="http://schemas.microsoft.com/office/drawing/2014/main" id="{D3C24317-562F-48A9-AC61-A62D528E4073}"/>
              </a:ext>
            </a:extLst>
          </p:cNvPr>
          <p:cNvSpPr/>
          <p:nvPr/>
        </p:nvSpPr>
        <p:spPr>
          <a:xfrm>
            <a:off x="6200809" y="4680154"/>
            <a:ext cx="92072" cy="221828"/>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4" name="Rectangle 433">
            <a:extLst>
              <a:ext uri="{FF2B5EF4-FFF2-40B4-BE49-F238E27FC236}">
                <a16:creationId xmlns:a16="http://schemas.microsoft.com/office/drawing/2014/main" id="{DAD3BCAC-7141-4EA2-A0EF-D3E3682C50C2}"/>
              </a:ext>
            </a:extLst>
          </p:cNvPr>
          <p:cNvSpPr/>
          <p:nvPr/>
        </p:nvSpPr>
        <p:spPr>
          <a:xfrm>
            <a:off x="9083333" y="4522360"/>
            <a:ext cx="92072" cy="389365"/>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5" name="Rectangle 434">
            <a:extLst>
              <a:ext uri="{FF2B5EF4-FFF2-40B4-BE49-F238E27FC236}">
                <a16:creationId xmlns:a16="http://schemas.microsoft.com/office/drawing/2014/main" id="{DB2B3FAD-C306-4D74-B84C-BD9D09457142}"/>
              </a:ext>
            </a:extLst>
          </p:cNvPr>
          <p:cNvSpPr/>
          <p:nvPr/>
        </p:nvSpPr>
        <p:spPr>
          <a:xfrm>
            <a:off x="10587570" y="4592652"/>
            <a:ext cx="92072" cy="241727"/>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6" name="Rectangle 435">
            <a:extLst>
              <a:ext uri="{FF2B5EF4-FFF2-40B4-BE49-F238E27FC236}">
                <a16:creationId xmlns:a16="http://schemas.microsoft.com/office/drawing/2014/main" id="{E151AD7D-F721-40ED-ABBF-259481CB6D07}"/>
              </a:ext>
            </a:extLst>
          </p:cNvPr>
          <p:cNvSpPr/>
          <p:nvPr/>
        </p:nvSpPr>
        <p:spPr>
          <a:xfrm>
            <a:off x="5651214" y="4372545"/>
            <a:ext cx="92072" cy="427465"/>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7" name="Rectangle 436">
            <a:extLst>
              <a:ext uri="{FF2B5EF4-FFF2-40B4-BE49-F238E27FC236}">
                <a16:creationId xmlns:a16="http://schemas.microsoft.com/office/drawing/2014/main" id="{DEEA19A8-DE47-4877-B6BE-64B062215D88}"/>
              </a:ext>
            </a:extLst>
          </p:cNvPr>
          <p:cNvSpPr/>
          <p:nvPr/>
        </p:nvSpPr>
        <p:spPr>
          <a:xfrm>
            <a:off x="8530358" y="4207989"/>
            <a:ext cx="92072" cy="597327"/>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8" name="Rectangle 437">
            <a:extLst>
              <a:ext uri="{FF2B5EF4-FFF2-40B4-BE49-F238E27FC236}">
                <a16:creationId xmlns:a16="http://schemas.microsoft.com/office/drawing/2014/main" id="{C43EBB29-70C0-4E1E-BC8F-FAD1E49A796C}"/>
              </a:ext>
            </a:extLst>
          </p:cNvPr>
          <p:cNvSpPr/>
          <p:nvPr/>
        </p:nvSpPr>
        <p:spPr>
          <a:xfrm>
            <a:off x="11286432" y="4016832"/>
            <a:ext cx="92072" cy="757665"/>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9" name="Rectangle 438">
            <a:extLst>
              <a:ext uri="{FF2B5EF4-FFF2-40B4-BE49-F238E27FC236}">
                <a16:creationId xmlns:a16="http://schemas.microsoft.com/office/drawing/2014/main" id="{26A54379-F85C-4FE8-A312-1038F1801075}"/>
              </a:ext>
            </a:extLst>
          </p:cNvPr>
          <p:cNvSpPr/>
          <p:nvPr/>
        </p:nvSpPr>
        <p:spPr>
          <a:xfrm>
            <a:off x="7320767" y="4259540"/>
            <a:ext cx="92072" cy="514714"/>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0" name="Rectangle 439">
            <a:extLst>
              <a:ext uri="{FF2B5EF4-FFF2-40B4-BE49-F238E27FC236}">
                <a16:creationId xmlns:a16="http://schemas.microsoft.com/office/drawing/2014/main" id="{59BE3F8F-CD1F-4895-8136-6E4E5E36780A}"/>
              </a:ext>
            </a:extLst>
          </p:cNvPr>
          <p:cNvSpPr/>
          <p:nvPr/>
        </p:nvSpPr>
        <p:spPr>
          <a:xfrm>
            <a:off x="6200504" y="4044347"/>
            <a:ext cx="92072" cy="633458"/>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1" name="Rectangle 440">
            <a:extLst>
              <a:ext uri="{FF2B5EF4-FFF2-40B4-BE49-F238E27FC236}">
                <a16:creationId xmlns:a16="http://schemas.microsoft.com/office/drawing/2014/main" id="{BD0CE49C-0E68-44AA-ADD6-9DA647AC846E}"/>
              </a:ext>
            </a:extLst>
          </p:cNvPr>
          <p:cNvSpPr/>
          <p:nvPr/>
        </p:nvSpPr>
        <p:spPr>
          <a:xfrm>
            <a:off x="9452178" y="3976992"/>
            <a:ext cx="92072" cy="597327"/>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2" name="Rectangle 441">
            <a:extLst>
              <a:ext uri="{FF2B5EF4-FFF2-40B4-BE49-F238E27FC236}">
                <a16:creationId xmlns:a16="http://schemas.microsoft.com/office/drawing/2014/main" id="{F1811972-BB77-45A0-AC64-61DDEDA95141}"/>
              </a:ext>
            </a:extLst>
          </p:cNvPr>
          <p:cNvSpPr/>
          <p:nvPr/>
        </p:nvSpPr>
        <p:spPr>
          <a:xfrm>
            <a:off x="9544750" y="4076080"/>
            <a:ext cx="92072" cy="427465"/>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3" name="Rectangle 442">
            <a:extLst>
              <a:ext uri="{FF2B5EF4-FFF2-40B4-BE49-F238E27FC236}">
                <a16:creationId xmlns:a16="http://schemas.microsoft.com/office/drawing/2014/main" id="{9256531B-C545-4F71-8607-13333E948CAF}"/>
              </a:ext>
            </a:extLst>
          </p:cNvPr>
          <p:cNvSpPr/>
          <p:nvPr/>
        </p:nvSpPr>
        <p:spPr>
          <a:xfrm>
            <a:off x="11650683" y="4005707"/>
            <a:ext cx="92072" cy="502077"/>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4" name="Rectangle 443">
            <a:extLst>
              <a:ext uri="{FF2B5EF4-FFF2-40B4-BE49-F238E27FC236}">
                <a16:creationId xmlns:a16="http://schemas.microsoft.com/office/drawing/2014/main" id="{47A32DF9-7333-46F2-A8C2-51CF5A53C5E2}"/>
              </a:ext>
            </a:extLst>
          </p:cNvPr>
          <p:cNvSpPr/>
          <p:nvPr/>
        </p:nvSpPr>
        <p:spPr>
          <a:xfrm>
            <a:off x="5471552" y="4065335"/>
            <a:ext cx="92072" cy="454452"/>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5" name="Rectangle 444">
            <a:extLst>
              <a:ext uri="{FF2B5EF4-FFF2-40B4-BE49-F238E27FC236}">
                <a16:creationId xmlns:a16="http://schemas.microsoft.com/office/drawing/2014/main" id="{25F1CBDA-81F4-4D3F-8577-96E8EB722D74}"/>
              </a:ext>
            </a:extLst>
          </p:cNvPr>
          <p:cNvSpPr/>
          <p:nvPr/>
        </p:nvSpPr>
        <p:spPr>
          <a:xfrm>
            <a:off x="5740448" y="4286364"/>
            <a:ext cx="92072" cy="221828"/>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6" name="Rectangle 445">
            <a:extLst>
              <a:ext uri="{FF2B5EF4-FFF2-40B4-BE49-F238E27FC236}">
                <a16:creationId xmlns:a16="http://schemas.microsoft.com/office/drawing/2014/main" id="{8DFB0881-3455-40CB-963C-A89E63D43C08}"/>
              </a:ext>
            </a:extLst>
          </p:cNvPr>
          <p:cNvSpPr/>
          <p:nvPr/>
        </p:nvSpPr>
        <p:spPr>
          <a:xfrm>
            <a:off x="6773417" y="4104622"/>
            <a:ext cx="92072" cy="389365"/>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7" name="Rectangle 446">
            <a:extLst>
              <a:ext uri="{FF2B5EF4-FFF2-40B4-BE49-F238E27FC236}">
                <a16:creationId xmlns:a16="http://schemas.microsoft.com/office/drawing/2014/main" id="{7BAB2E91-ECD1-4211-B189-C1E3113C6459}"/>
              </a:ext>
            </a:extLst>
          </p:cNvPr>
          <p:cNvSpPr/>
          <p:nvPr/>
        </p:nvSpPr>
        <p:spPr>
          <a:xfrm>
            <a:off x="6865412" y="4178440"/>
            <a:ext cx="92072" cy="241727"/>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8" name="Rectangle 447">
            <a:extLst>
              <a:ext uri="{FF2B5EF4-FFF2-40B4-BE49-F238E27FC236}">
                <a16:creationId xmlns:a16="http://schemas.microsoft.com/office/drawing/2014/main" id="{7520A827-35F0-4F54-81AC-83D54A1E1EB0}"/>
              </a:ext>
            </a:extLst>
          </p:cNvPr>
          <p:cNvSpPr/>
          <p:nvPr/>
        </p:nvSpPr>
        <p:spPr>
          <a:xfrm>
            <a:off x="7980032" y="4110844"/>
            <a:ext cx="92072" cy="427465"/>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9" name="Rectangle 448">
            <a:extLst>
              <a:ext uri="{FF2B5EF4-FFF2-40B4-BE49-F238E27FC236}">
                <a16:creationId xmlns:a16="http://schemas.microsoft.com/office/drawing/2014/main" id="{6A2188A4-FAAA-41E2-8D46-3939E368877F}"/>
              </a:ext>
            </a:extLst>
          </p:cNvPr>
          <p:cNvSpPr/>
          <p:nvPr/>
        </p:nvSpPr>
        <p:spPr>
          <a:xfrm>
            <a:off x="10036676" y="3897933"/>
            <a:ext cx="92072" cy="597327"/>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0" name="Rectangle 449">
            <a:extLst>
              <a:ext uri="{FF2B5EF4-FFF2-40B4-BE49-F238E27FC236}">
                <a16:creationId xmlns:a16="http://schemas.microsoft.com/office/drawing/2014/main" id="{0F7AB826-96DE-41AC-94B4-CBF51974D06C}"/>
              </a:ext>
            </a:extLst>
          </p:cNvPr>
          <p:cNvSpPr/>
          <p:nvPr/>
        </p:nvSpPr>
        <p:spPr>
          <a:xfrm>
            <a:off x="11103869" y="3719874"/>
            <a:ext cx="92072" cy="757665"/>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1" name="Rectangle 450">
            <a:extLst>
              <a:ext uri="{FF2B5EF4-FFF2-40B4-BE49-F238E27FC236}">
                <a16:creationId xmlns:a16="http://schemas.microsoft.com/office/drawing/2014/main" id="{8EFBBFCE-50D4-4610-A4EB-CD392450205D}"/>
              </a:ext>
            </a:extLst>
          </p:cNvPr>
          <p:cNvSpPr/>
          <p:nvPr/>
        </p:nvSpPr>
        <p:spPr>
          <a:xfrm>
            <a:off x="5564491" y="3962583"/>
            <a:ext cx="92072" cy="514714"/>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2" name="Rectangle 451">
            <a:extLst>
              <a:ext uri="{FF2B5EF4-FFF2-40B4-BE49-F238E27FC236}">
                <a16:creationId xmlns:a16="http://schemas.microsoft.com/office/drawing/2014/main" id="{B7CDC9CD-D979-4E3A-A6D9-1F07E9CA2BEE}"/>
              </a:ext>
            </a:extLst>
          </p:cNvPr>
          <p:cNvSpPr/>
          <p:nvPr/>
        </p:nvSpPr>
        <p:spPr>
          <a:xfrm>
            <a:off x="10405730" y="3882099"/>
            <a:ext cx="92072" cy="633458"/>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3" name="Rectangle 452">
            <a:extLst>
              <a:ext uri="{FF2B5EF4-FFF2-40B4-BE49-F238E27FC236}">
                <a16:creationId xmlns:a16="http://schemas.microsoft.com/office/drawing/2014/main" id="{F4058815-5DA0-47FE-8164-7CBA09A66793}"/>
              </a:ext>
            </a:extLst>
          </p:cNvPr>
          <p:cNvSpPr/>
          <p:nvPr/>
        </p:nvSpPr>
        <p:spPr>
          <a:xfrm>
            <a:off x="7139424" y="3744916"/>
            <a:ext cx="92072" cy="706865"/>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4" name="Rectangle 453">
            <a:extLst>
              <a:ext uri="{FF2B5EF4-FFF2-40B4-BE49-F238E27FC236}">
                <a16:creationId xmlns:a16="http://schemas.microsoft.com/office/drawing/2014/main" id="{0CE193B8-DE61-455C-BCC3-3EDC5AC7CB5C}"/>
              </a:ext>
            </a:extLst>
          </p:cNvPr>
          <p:cNvSpPr/>
          <p:nvPr/>
        </p:nvSpPr>
        <p:spPr>
          <a:xfrm>
            <a:off x="10219467" y="3764779"/>
            <a:ext cx="92072" cy="706280"/>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5" name="Rectangle 454">
            <a:extLst>
              <a:ext uri="{FF2B5EF4-FFF2-40B4-BE49-F238E27FC236}">
                <a16:creationId xmlns:a16="http://schemas.microsoft.com/office/drawing/2014/main" id="{D1E80BD5-BAAB-4A93-A915-639C7AF8EF61}"/>
              </a:ext>
            </a:extLst>
          </p:cNvPr>
          <p:cNvSpPr/>
          <p:nvPr/>
        </p:nvSpPr>
        <p:spPr>
          <a:xfrm>
            <a:off x="8991013" y="3796549"/>
            <a:ext cx="92072" cy="726917"/>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6" name="Rectangle 455">
            <a:extLst>
              <a:ext uri="{FF2B5EF4-FFF2-40B4-BE49-F238E27FC236}">
                <a16:creationId xmlns:a16="http://schemas.microsoft.com/office/drawing/2014/main" id="{C2521757-FBF4-4112-9C88-387994AF244A}"/>
              </a:ext>
            </a:extLst>
          </p:cNvPr>
          <p:cNvSpPr/>
          <p:nvPr/>
        </p:nvSpPr>
        <p:spPr>
          <a:xfrm>
            <a:off x="9084161" y="4401752"/>
            <a:ext cx="92072" cy="117318"/>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7" name="Rectangle 456">
            <a:extLst>
              <a:ext uri="{FF2B5EF4-FFF2-40B4-BE49-F238E27FC236}">
                <a16:creationId xmlns:a16="http://schemas.microsoft.com/office/drawing/2014/main" id="{F971ACB4-63C0-41A1-878D-0337DCD50A13}"/>
              </a:ext>
            </a:extLst>
          </p:cNvPr>
          <p:cNvSpPr/>
          <p:nvPr/>
        </p:nvSpPr>
        <p:spPr>
          <a:xfrm>
            <a:off x="9635123" y="4052941"/>
            <a:ext cx="92072" cy="375520"/>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8" name="Rectangle 457">
            <a:extLst>
              <a:ext uri="{FF2B5EF4-FFF2-40B4-BE49-F238E27FC236}">
                <a16:creationId xmlns:a16="http://schemas.microsoft.com/office/drawing/2014/main" id="{C8E86BFB-3308-40AE-891D-BABB0B11BF8D}"/>
              </a:ext>
            </a:extLst>
          </p:cNvPr>
          <p:cNvSpPr/>
          <p:nvPr/>
        </p:nvSpPr>
        <p:spPr>
          <a:xfrm>
            <a:off x="10500230" y="4247359"/>
            <a:ext cx="92072" cy="217080"/>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9" name="Rectangle 458">
            <a:extLst>
              <a:ext uri="{FF2B5EF4-FFF2-40B4-BE49-F238E27FC236}">
                <a16:creationId xmlns:a16="http://schemas.microsoft.com/office/drawing/2014/main" id="{6D55C87D-5251-491B-96CA-DA6A6BEB5266}"/>
              </a:ext>
            </a:extLst>
          </p:cNvPr>
          <p:cNvSpPr/>
          <p:nvPr/>
        </p:nvSpPr>
        <p:spPr>
          <a:xfrm>
            <a:off x="8806291" y="3993390"/>
            <a:ext cx="92072" cy="426880"/>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0" name="Rectangle 459">
            <a:extLst>
              <a:ext uri="{FF2B5EF4-FFF2-40B4-BE49-F238E27FC236}">
                <a16:creationId xmlns:a16="http://schemas.microsoft.com/office/drawing/2014/main" id="{0FEBFCAF-1BEB-402D-825E-25A48FC75447}"/>
              </a:ext>
            </a:extLst>
          </p:cNvPr>
          <p:cNvSpPr/>
          <p:nvPr/>
        </p:nvSpPr>
        <p:spPr>
          <a:xfrm>
            <a:off x="11833066" y="3757290"/>
            <a:ext cx="92072" cy="649840"/>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1" name="Rectangle 460">
            <a:extLst>
              <a:ext uri="{FF2B5EF4-FFF2-40B4-BE49-F238E27FC236}">
                <a16:creationId xmlns:a16="http://schemas.microsoft.com/office/drawing/2014/main" id="{0D30ECDF-9B03-4860-BF5D-CF59174C44AC}"/>
              </a:ext>
            </a:extLst>
          </p:cNvPr>
          <p:cNvSpPr/>
          <p:nvPr/>
        </p:nvSpPr>
        <p:spPr>
          <a:xfrm>
            <a:off x="8346204" y="3923916"/>
            <a:ext cx="92072" cy="501492"/>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2" name="Rectangle 461">
            <a:extLst>
              <a:ext uri="{FF2B5EF4-FFF2-40B4-BE49-F238E27FC236}">
                <a16:creationId xmlns:a16="http://schemas.microsoft.com/office/drawing/2014/main" id="{FC59C6BB-9E1C-4515-8424-FFDCB7753852}"/>
              </a:ext>
            </a:extLst>
          </p:cNvPr>
          <p:cNvSpPr/>
          <p:nvPr/>
        </p:nvSpPr>
        <p:spPr>
          <a:xfrm>
            <a:off x="9084873" y="4285862"/>
            <a:ext cx="92072" cy="117317"/>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3" name="Rectangle 462">
            <a:extLst>
              <a:ext uri="{FF2B5EF4-FFF2-40B4-BE49-F238E27FC236}">
                <a16:creationId xmlns:a16="http://schemas.microsoft.com/office/drawing/2014/main" id="{7C122F62-D061-4DA9-AEA4-C6757E56A7D0}"/>
              </a:ext>
            </a:extLst>
          </p:cNvPr>
          <p:cNvSpPr/>
          <p:nvPr/>
        </p:nvSpPr>
        <p:spPr>
          <a:xfrm>
            <a:off x="8898353" y="4157473"/>
            <a:ext cx="92072" cy="217080"/>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4" name="Rectangle 463">
            <a:extLst>
              <a:ext uri="{FF2B5EF4-FFF2-40B4-BE49-F238E27FC236}">
                <a16:creationId xmlns:a16="http://schemas.microsoft.com/office/drawing/2014/main" id="{93828726-8A5F-4027-9ECA-B1707E336A9C}"/>
              </a:ext>
            </a:extLst>
          </p:cNvPr>
          <p:cNvSpPr/>
          <p:nvPr/>
        </p:nvSpPr>
        <p:spPr>
          <a:xfrm>
            <a:off x="10684148" y="3674230"/>
            <a:ext cx="92072" cy="693580"/>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5" name="Rectangle 464">
            <a:extLst>
              <a:ext uri="{FF2B5EF4-FFF2-40B4-BE49-F238E27FC236}">
                <a16:creationId xmlns:a16="http://schemas.microsoft.com/office/drawing/2014/main" id="{84F49D99-3526-40A5-AF49-55F26A80DF8C}"/>
              </a:ext>
            </a:extLst>
          </p:cNvPr>
          <p:cNvSpPr/>
          <p:nvPr/>
        </p:nvSpPr>
        <p:spPr>
          <a:xfrm>
            <a:off x="10312528" y="3604280"/>
            <a:ext cx="92072" cy="750730"/>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6" name="Rectangle 465">
            <a:extLst>
              <a:ext uri="{FF2B5EF4-FFF2-40B4-BE49-F238E27FC236}">
                <a16:creationId xmlns:a16="http://schemas.microsoft.com/office/drawing/2014/main" id="{ECA71C32-F752-4F07-A477-44A9B18C50D5}"/>
              </a:ext>
            </a:extLst>
          </p:cNvPr>
          <p:cNvSpPr/>
          <p:nvPr/>
        </p:nvSpPr>
        <p:spPr>
          <a:xfrm>
            <a:off x="11741671" y="3898503"/>
            <a:ext cx="92072" cy="453867"/>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7" name="Rectangle 466">
            <a:extLst>
              <a:ext uri="{FF2B5EF4-FFF2-40B4-BE49-F238E27FC236}">
                <a16:creationId xmlns:a16="http://schemas.microsoft.com/office/drawing/2014/main" id="{89D5B02F-5A30-440E-A0F0-27E492E452B9}"/>
              </a:ext>
            </a:extLst>
          </p:cNvPr>
          <p:cNvSpPr/>
          <p:nvPr/>
        </p:nvSpPr>
        <p:spPr>
          <a:xfrm>
            <a:off x="10497212" y="3724534"/>
            <a:ext cx="92072" cy="523220"/>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8" name="Rectangle 467">
            <a:extLst>
              <a:ext uri="{FF2B5EF4-FFF2-40B4-BE49-F238E27FC236}">
                <a16:creationId xmlns:a16="http://schemas.microsoft.com/office/drawing/2014/main" id="{A7DCE23C-9887-433F-B045-C6BCA6907138}"/>
              </a:ext>
            </a:extLst>
          </p:cNvPr>
          <p:cNvSpPr/>
          <p:nvPr/>
        </p:nvSpPr>
        <p:spPr>
          <a:xfrm>
            <a:off x="10129592" y="3610088"/>
            <a:ext cx="92072" cy="596742"/>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9" name="Rectangle 468">
            <a:extLst>
              <a:ext uri="{FF2B5EF4-FFF2-40B4-BE49-F238E27FC236}">
                <a16:creationId xmlns:a16="http://schemas.microsoft.com/office/drawing/2014/main" id="{F6921577-90F2-4D26-B63B-C3D0CEEF2CDD}"/>
              </a:ext>
            </a:extLst>
          </p:cNvPr>
          <p:cNvSpPr/>
          <p:nvPr/>
        </p:nvSpPr>
        <p:spPr>
          <a:xfrm>
            <a:off x="8070570" y="3757140"/>
            <a:ext cx="92072" cy="649840"/>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0" name="Rectangle 469">
            <a:extLst>
              <a:ext uri="{FF2B5EF4-FFF2-40B4-BE49-F238E27FC236}">
                <a16:creationId xmlns:a16="http://schemas.microsoft.com/office/drawing/2014/main" id="{FCF4E888-1979-4B33-9EDC-8AFAFF1D350C}"/>
              </a:ext>
            </a:extLst>
          </p:cNvPr>
          <p:cNvSpPr/>
          <p:nvPr/>
        </p:nvSpPr>
        <p:spPr>
          <a:xfrm>
            <a:off x="6956341" y="3913843"/>
            <a:ext cx="92072" cy="453867"/>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1" name="Rectangle 470">
            <a:extLst>
              <a:ext uri="{FF2B5EF4-FFF2-40B4-BE49-F238E27FC236}">
                <a16:creationId xmlns:a16="http://schemas.microsoft.com/office/drawing/2014/main" id="{312621F2-F6FD-4A65-AD0B-7CA9FE2F14D8}"/>
              </a:ext>
            </a:extLst>
          </p:cNvPr>
          <p:cNvSpPr/>
          <p:nvPr/>
        </p:nvSpPr>
        <p:spPr>
          <a:xfrm>
            <a:off x="7793138" y="3845985"/>
            <a:ext cx="92072" cy="564992"/>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1" name="Rectangle 480">
            <a:extLst>
              <a:ext uri="{FF2B5EF4-FFF2-40B4-BE49-F238E27FC236}">
                <a16:creationId xmlns:a16="http://schemas.microsoft.com/office/drawing/2014/main" id="{EF359517-9AE6-4A2D-A1FF-D92F2973498E}"/>
              </a:ext>
            </a:extLst>
          </p:cNvPr>
          <p:cNvSpPr/>
          <p:nvPr/>
        </p:nvSpPr>
        <p:spPr>
          <a:xfrm>
            <a:off x="5833544" y="3634071"/>
            <a:ext cx="92072" cy="750730"/>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2" name="Rectangle 481">
            <a:extLst>
              <a:ext uri="{FF2B5EF4-FFF2-40B4-BE49-F238E27FC236}">
                <a16:creationId xmlns:a16="http://schemas.microsoft.com/office/drawing/2014/main" id="{9BCFDF4C-6944-40D2-957C-233EB24ABDE2}"/>
              </a:ext>
            </a:extLst>
          </p:cNvPr>
          <p:cNvSpPr/>
          <p:nvPr/>
        </p:nvSpPr>
        <p:spPr>
          <a:xfrm>
            <a:off x="5659261" y="4132629"/>
            <a:ext cx="92072" cy="241142"/>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3" name="Rectangle 482">
            <a:extLst>
              <a:ext uri="{FF2B5EF4-FFF2-40B4-BE49-F238E27FC236}">
                <a16:creationId xmlns:a16="http://schemas.microsoft.com/office/drawing/2014/main" id="{659095E1-3617-4FA1-8D0E-891E93A7AEB5}"/>
              </a:ext>
            </a:extLst>
          </p:cNvPr>
          <p:cNvSpPr/>
          <p:nvPr/>
        </p:nvSpPr>
        <p:spPr>
          <a:xfrm>
            <a:off x="5378940" y="4098467"/>
            <a:ext cx="92072" cy="266398"/>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4" name="Rectangle 483">
            <a:extLst>
              <a:ext uri="{FF2B5EF4-FFF2-40B4-BE49-F238E27FC236}">
                <a16:creationId xmlns:a16="http://schemas.microsoft.com/office/drawing/2014/main" id="{23383512-C03F-4EC8-A3F1-4595AB517357}"/>
              </a:ext>
            </a:extLst>
          </p:cNvPr>
          <p:cNvSpPr/>
          <p:nvPr/>
        </p:nvSpPr>
        <p:spPr>
          <a:xfrm>
            <a:off x="11379125" y="3942033"/>
            <a:ext cx="92072" cy="388780"/>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5" name="Rectangle 484">
            <a:extLst>
              <a:ext uri="{FF2B5EF4-FFF2-40B4-BE49-F238E27FC236}">
                <a16:creationId xmlns:a16="http://schemas.microsoft.com/office/drawing/2014/main" id="{DC3CE38E-1C45-47E8-A74B-5BBE96A0D615}"/>
              </a:ext>
            </a:extLst>
          </p:cNvPr>
          <p:cNvSpPr/>
          <p:nvPr/>
        </p:nvSpPr>
        <p:spPr>
          <a:xfrm>
            <a:off x="8439326" y="3422020"/>
            <a:ext cx="92072" cy="914400"/>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6" name="Rectangle 485">
            <a:extLst>
              <a:ext uri="{FF2B5EF4-FFF2-40B4-BE49-F238E27FC236}">
                <a16:creationId xmlns:a16="http://schemas.microsoft.com/office/drawing/2014/main" id="{962BC883-F9C4-475B-9E70-BB984AFA7798}"/>
              </a:ext>
            </a:extLst>
          </p:cNvPr>
          <p:cNvSpPr/>
          <p:nvPr/>
        </p:nvSpPr>
        <p:spPr>
          <a:xfrm>
            <a:off x="9267122" y="3846783"/>
            <a:ext cx="92072" cy="484030"/>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7" name="Rectangle 486">
            <a:extLst>
              <a:ext uri="{FF2B5EF4-FFF2-40B4-BE49-F238E27FC236}">
                <a16:creationId xmlns:a16="http://schemas.microsoft.com/office/drawing/2014/main" id="{168672CA-062A-4673-BFE8-4A8214E9D16C}"/>
              </a:ext>
            </a:extLst>
          </p:cNvPr>
          <p:cNvSpPr/>
          <p:nvPr/>
        </p:nvSpPr>
        <p:spPr>
          <a:xfrm>
            <a:off x="6495635" y="3707170"/>
            <a:ext cx="92072" cy="612617"/>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8" name="Rectangle 487">
            <a:extLst>
              <a:ext uri="{FF2B5EF4-FFF2-40B4-BE49-F238E27FC236}">
                <a16:creationId xmlns:a16="http://schemas.microsoft.com/office/drawing/2014/main" id="{378A997D-91EE-424E-A859-E2262F2AE79E}"/>
              </a:ext>
            </a:extLst>
          </p:cNvPr>
          <p:cNvSpPr/>
          <p:nvPr/>
        </p:nvSpPr>
        <p:spPr>
          <a:xfrm>
            <a:off x="5925609" y="3560664"/>
            <a:ext cx="92072" cy="750730"/>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9" name="Rectangle 488">
            <a:extLst>
              <a:ext uri="{FF2B5EF4-FFF2-40B4-BE49-F238E27FC236}">
                <a16:creationId xmlns:a16="http://schemas.microsoft.com/office/drawing/2014/main" id="{6B464A70-03B4-4D2D-BE89-E648D76F79D1}"/>
              </a:ext>
            </a:extLst>
          </p:cNvPr>
          <p:cNvSpPr/>
          <p:nvPr/>
        </p:nvSpPr>
        <p:spPr>
          <a:xfrm>
            <a:off x="11194705" y="3445650"/>
            <a:ext cx="92072" cy="806292"/>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0" name="Rectangle 489">
            <a:extLst>
              <a:ext uri="{FF2B5EF4-FFF2-40B4-BE49-F238E27FC236}">
                <a16:creationId xmlns:a16="http://schemas.microsoft.com/office/drawing/2014/main" id="{7B2106EF-E8C4-418A-8F86-8DEDC96221D0}"/>
              </a:ext>
            </a:extLst>
          </p:cNvPr>
          <p:cNvSpPr/>
          <p:nvPr/>
        </p:nvSpPr>
        <p:spPr>
          <a:xfrm>
            <a:off x="6015523" y="3394771"/>
            <a:ext cx="92072" cy="914400"/>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1" name="Rectangle 490">
            <a:extLst>
              <a:ext uri="{FF2B5EF4-FFF2-40B4-BE49-F238E27FC236}">
                <a16:creationId xmlns:a16="http://schemas.microsoft.com/office/drawing/2014/main" id="{AB65ACDA-10F8-474A-9EAE-2D144816DA8F}"/>
              </a:ext>
            </a:extLst>
          </p:cNvPr>
          <p:cNvSpPr/>
          <p:nvPr/>
        </p:nvSpPr>
        <p:spPr>
          <a:xfrm>
            <a:off x="5739180" y="3646672"/>
            <a:ext cx="92072" cy="634617"/>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2" name="Rectangle 491">
            <a:extLst>
              <a:ext uri="{FF2B5EF4-FFF2-40B4-BE49-F238E27FC236}">
                <a16:creationId xmlns:a16="http://schemas.microsoft.com/office/drawing/2014/main" id="{90D489EB-9B6F-4C82-A573-60BDD16605AA}"/>
              </a:ext>
            </a:extLst>
          </p:cNvPr>
          <p:cNvSpPr/>
          <p:nvPr/>
        </p:nvSpPr>
        <p:spPr>
          <a:xfrm>
            <a:off x="9362369" y="3363123"/>
            <a:ext cx="92072" cy="914400"/>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3" name="Rectangle 492">
            <a:extLst>
              <a:ext uri="{FF2B5EF4-FFF2-40B4-BE49-F238E27FC236}">
                <a16:creationId xmlns:a16="http://schemas.microsoft.com/office/drawing/2014/main" id="{A89E79A3-2D80-4E70-9158-3179970C8958}"/>
              </a:ext>
            </a:extLst>
          </p:cNvPr>
          <p:cNvSpPr/>
          <p:nvPr/>
        </p:nvSpPr>
        <p:spPr>
          <a:xfrm>
            <a:off x="6108751" y="3505521"/>
            <a:ext cx="92072" cy="785811"/>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4" name="Rectangle 493">
            <a:extLst>
              <a:ext uri="{FF2B5EF4-FFF2-40B4-BE49-F238E27FC236}">
                <a16:creationId xmlns:a16="http://schemas.microsoft.com/office/drawing/2014/main" id="{E9CEFAE6-9C2D-4C97-9710-91CA23B6C67C}"/>
              </a:ext>
            </a:extLst>
          </p:cNvPr>
          <p:cNvSpPr/>
          <p:nvPr/>
        </p:nvSpPr>
        <p:spPr>
          <a:xfrm>
            <a:off x="5658842" y="3611192"/>
            <a:ext cx="92072" cy="523220"/>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5" name="Rectangle 494">
            <a:extLst>
              <a:ext uri="{FF2B5EF4-FFF2-40B4-BE49-F238E27FC236}">
                <a16:creationId xmlns:a16="http://schemas.microsoft.com/office/drawing/2014/main" id="{0CF5DF7B-8F22-4E2F-B5CB-CE73DAAC778F}"/>
              </a:ext>
            </a:extLst>
          </p:cNvPr>
          <p:cNvSpPr/>
          <p:nvPr/>
        </p:nvSpPr>
        <p:spPr>
          <a:xfrm>
            <a:off x="9087301" y="3831942"/>
            <a:ext cx="92072" cy="453867"/>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6" name="Rectangle 495">
            <a:extLst>
              <a:ext uri="{FF2B5EF4-FFF2-40B4-BE49-F238E27FC236}">
                <a16:creationId xmlns:a16="http://schemas.microsoft.com/office/drawing/2014/main" id="{4AF2AF51-D155-436A-BCDC-1AB3F6EAFC23}"/>
              </a:ext>
            </a:extLst>
          </p:cNvPr>
          <p:cNvSpPr/>
          <p:nvPr/>
        </p:nvSpPr>
        <p:spPr>
          <a:xfrm>
            <a:off x="9180095" y="4148915"/>
            <a:ext cx="92072" cy="117318"/>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7" name="Rectangle 496">
            <a:extLst>
              <a:ext uri="{FF2B5EF4-FFF2-40B4-BE49-F238E27FC236}">
                <a16:creationId xmlns:a16="http://schemas.microsoft.com/office/drawing/2014/main" id="{C91DF6CC-DDBB-4589-8846-44185332F929}"/>
              </a:ext>
            </a:extLst>
          </p:cNvPr>
          <p:cNvSpPr/>
          <p:nvPr/>
        </p:nvSpPr>
        <p:spPr>
          <a:xfrm>
            <a:off x="7231212" y="4117825"/>
            <a:ext cx="92072" cy="146859"/>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8" name="Rectangle 497">
            <a:extLst>
              <a:ext uri="{FF2B5EF4-FFF2-40B4-BE49-F238E27FC236}">
                <a16:creationId xmlns:a16="http://schemas.microsoft.com/office/drawing/2014/main" id="{3815E7A8-C7FF-4402-9B1A-1BE05B8EAFC9}"/>
              </a:ext>
            </a:extLst>
          </p:cNvPr>
          <p:cNvSpPr/>
          <p:nvPr/>
        </p:nvSpPr>
        <p:spPr>
          <a:xfrm>
            <a:off x="7322585" y="3500723"/>
            <a:ext cx="92072" cy="760255"/>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9" name="Rectangle 498">
            <a:extLst>
              <a:ext uri="{FF2B5EF4-FFF2-40B4-BE49-F238E27FC236}">
                <a16:creationId xmlns:a16="http://schemas.microsoft.com/office/drawing/2014/main" id="{49EA5655-31AE-4B06-8D20-F5DC749CD049}"/>
              </a:ext>
            </a:extLst>
          </p:cNvPr>
          <p:cNvSpPr/>
          <p:nvPr/>
        </p:nvSpPr>
        <p:spPr>
          <a:xfrm>
            <a:off x="8164677" y="3485393"/>
            <a:ext cx="92072" cy="785812"/>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0" name="Rectangle 499">
            <a:extLst>
              <a:ext uri="{FF2B5EF4-FFF2-40B4-BE49-F238E27FC236}">
                <a16:creationId xmlns:a16="http://schemas.microsoft.com/office/drawing/2014/main" id="{DBECED19-A349-4E3A-A76D-582B5D680426}"/>
              </a:ext>
            </a:extLst>
          </p:cNvPr>
          <p:cNvSpPr/>
          <p:nvPr/>
        </p:nvSpPr>
        <p:spPr>
          <a:xfrm>
            <a:off x="6589650" y="3514562"/>
            <a:ext cx="92072" cy="750730"/>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1" name="Rectangle 500">
            <a:extLst>
              <a:ext uri="{FF2B5EF4-FFF2-40B4-BE49-F238E27FC236}">
                <a16:creationId xmlns:a16="http://schemas.microsoft.com/office/drawing/2014/main" id="{B01D91F3-1385-4AD4-A366-99E1C8EFE08C}"/>
              </a:ext>
            </a:extLst>
          </p:cNvPr>
          <p:cNvSpPr/>
          <p:nvPr/>
        </p:nvSpPr>
        <p:spPr>
          <a:xfrm>
            <a:off x="11927021" y="3635396"/>
            <a:ext cx="92072" cy="579280"/>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2" name="Rectangle 501">
            <a:extLst>
              <a:ext uri="{FF2B5EF4-FFF2-40B4-BE49-F238E27FC236}">
                <a16:creationId xmlns:a16="http://schemas.microsoft.com/office/drawing/2014/main" id="{B5841201-55E6-4B04-AD2A-5621F54D7A7C}"/>
              </a:ext>
            </a:extLst>
          </p:cNvPr>
          <p:cNvSpPr/>
          <p:nvPr/>
        </p:nvSpPr>
        <p:spPr>
          <a:xfrm>
            <a:off x="8535416" y="3195577"/>
            <a:ext cx="92072" cy="1014255"/>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3" name="Rectangle 502">
            <a:extLst>
              <a:ext uri="{FF2B5EF4-FFF2-40B4-BE49-F238E27FC236}">
                <a16:creationId xmlns:a16="http://schemas.microsoft.com/office/drawing/2014/main" id="{ED13E924-E837-4E4F-B7C4-78093DBCAD91}"/>
              </a:ext>
            </a:extLst>
          </p:cNvPr>
          <p:cNvSpPr/>
          <p:nvPr/>
        </p:nvSpPr>
        <p:spPr>
          <a:xfrm>
            <a:off x="5379415" y="3580390"/>
            <a:ext cx="92072" cy="523220"/>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4" name="Rectangle 503">
            <a:extLst>
              <a:ext uri="{FF2B5EF4-FFF2-40B4-BE49-F238E27FC236}">
                <a16:creationId xmlns:a16="http://schemas.microsoft.com/office/drawing/2014/main" id="{1E984E30-FF60-4F8C-B0D0-FAB2218FCFC7}"/>
              </a:ext>
            </a:extLst>
          </p:cNvPr>
          <p:cNvSpPr/>
          <p:nvPr/>
        </p:nvSpPr>
        <p:spPr>
          <a:xfrm>
            <a:off x="5472815" y="3398479"/>
            <a:ext cx="92072" cy="665005"/>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5" name="Rectangle 504">
            <a:extLst>
              <a:ext uri="{FF2B5EF4-FFF2-40B4-BE49-F238E27FC236}">
                <a16:creationId xmlns:a16="http://schemas.microsoft.com/office/drawing/2014/main" id="{C3430A7E-D93B-43CF-BF70-EC848C3FDFAA}"/>
              </a:ext>
            </a:extLst>
          </p:cNvPr>
          <p:cNvSpPr/>
          <p:nvPr/>
        </p:nvSpPr>
        <p:spPr>
          <a:xfrm>
            <a:off x="6865424" y="3568125"/>
            <a:ext cx="92072" cy="612617"/>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6" name="Rectangle 505">
            <a:extLst>
              <a:ext uri="{FF2B5EF4-FFF2-40B4-BE49-F238E27FC236}">
                <a16:creationId xmlns:a16="http://schemas.microsoft.com/office/drawing/2014/main" id="{57D4FF36-3291-47C8-9EA9-C13564D5AA92}"/>
              </a:ext>
            </a:extLst>
          </p:cNvPr>
          <p:cNvSpPr/>
          <p:nvPr/>
        </p:nvSpPr>
        <p:spPr>
          <a:xfrm>
            <a:off x="8258759" y="3410522"/>
            <a:ext cx="92072" cy="806292"/>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7" name="Rectangle 506">
            <a:extLst>
              <a:ext uri="{FF2B5EF4-FFF2-40B4-BE49-F238E27FC236}">
                <a16:creationId xmlns:a16="http://schemas.microsoft.com/office/drawing/2014/main" id="{635956FF-ADEC-432E-B64B-C02F7FB85855}"/>
              </a:ext>
            </a:extLst>
          </p:cNvPr>
          <p:cNvSpPr/>
          <p:nvPr/>
        </p:nvSpPr>
        <p:spPr>
          <a:xfrm>
            <a:off x="8900100" y="3674232"/>
            <a:ext cx="92072" cy="484030"/>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8" name="Rectangle 507">
            <a:extLst>
              <a:ext uri="{FF2B5EF4-FFF2-40B4-BE49-F238E27FC236}">
                <a16:creationId xmlns:a16="http://schemas.microsoft.com/office/drawing/2014/main" id="{1778447A-5986-4969-85A5-2AF3A088EA68}"/>
              </a:ext>
            </a:extLst>
          </p:cNvPr>
          <p:cNvSpPr/>
          <p:nvPr/>
        </p:nvSpPr>
        <p:spPr>
          <a:xfrm>
            <a:off x="9180327" y="3721359"/>
            <a:ext cx="92072" cy="426880"/>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9" name="Rectangle 508">
            <a:extLst>
              <a:ext uri="{FF2B5EF4-FFF2-40B4-BE49-F238E27FC236}">
                <a16:creationId xmlns:a16="http://schemas.microsoft.com/office/drawing/2014/main" id="{133C8924-E9C2-492D-B3B2-00D149D9CE8E}"/>
              </a:ext>
            </a:extLst>
          </p:cNvPr>
          <p:cNvSpPr/>
          <p:nvPr/>
        </p:nvSpPr>
        <p:spPr>
          <a:xfrm>
            <a:off x="10773874" y="3558303"/>
            <a:ext cx="92072" cy="544355"/>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0" name="Rectangle 509">
            <a:extLst>
              <a:ext uri="{FF2B5EF4-FFF2-40B4-BE49-F238E27FC236}">
                <a16:creationId xmlns:a16="http://schemas.microsoft.com/office/drawing/2014/main" id="{9A1106EF-F160-40E8-A7E8-B76649FBAEC5}"/>
              </a:ext>
            </a:extLst>
          </p:cNvPr>
          <p:cNvSpPr/>
          <p:nvPr/>
        </p:nvSpPr>
        <p:spPr>
          <a:xfrm>
            <a:off x="7227082" y="3541142"/>
            <a:ext cx="92072" cy="579280"/>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1" name="Rectangle 510">
            <a:extLst>
              <a:ext uri="{FF2B5EF4-FFF2-40B4-BE49-F238E27FC236}">
                <a16:creationId xmlns:a16="http://schemas.microsoft.com/office/drawing/2014/main" id="{277C8E90-0A27-4E70-BC9F-94326A10BA1A}"/>
              </a:ext>
            </a:extLst>
          </p:cNvPr>
          <p:cNvSpPr/>
          <p:nvPr/>
        </p:nvSpPr>
        <p:spPr>
          <a:xfrm>
            <a:off x="6770498" y="3264917"/>
            <a:ext cx="92072" cy="855505"/>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2" name="Rectangle 511">
            <a:extLst>
              <a:ext uri="{FF2B5EF4-FFF2-40B4-BE49-F238E27FC236}">
                <a16:creationId xmlns:a16="http://schemas.microsoft.com/office/drawing/2014/main" id="{609A2F83-8601-47B5-A61C-9CA91A08AAEA}"/>
              </a:ext>
            </a:extLst>
          </p:cNvPr>
          <p:cNvSpPr/>
          <p:nvPr/>
        </p:nvSpPr>
        <p:spPr>
          <a:xfrm>
            <a:off x="7977775" y="3882784"/>
            <a:ext cx="92072" cy="227562"/>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3" name="Rectangle 512">
            <a:extLst>
              <a:ext uri="{FF2B5EF4-FFF2-40B4-BE49-F238E27FC236}">
                <a16:creationId xmlns:a16="http://schemas.microsoft.com/office/drawing/2014/main" id="{9954E24D-7350-4AC3-9D5E-284FA3D97EEA}"/>
              </a:ext>
            </a:extLst>
          </p:cNvPr>
          <p:cNvSpPr/>
          <p:nvPr/>
        </p:nvSpPr>
        <p:spPr>
          <a:xfrm>
            <a:off x="7885984" y="3380997"/>
            <a:ext cx="92072" cy="726917"/>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4" name="Rectangle 513">
            <a:extLst>
              <a:ext uri="{FF2B5EF4-FFF2-40B4-BE49-F238E27FC236}">
                <a16:creationId xmlns:a16="http://schemas.microsoft.com/office/drawing/2014/main" id="{83230786-DD3E-4A4A-8170-A0B52B68B1A2}"/>
              </a:ext>
            </a:extLst>
          </p:cNvPr>
          <p:cNvSpPr/>
          <p:nvPr/>
        </p:nvSpPr>
        <p:spPr>
          <a:xfrm>
            <a:off x="9542761" y="3768048"/>
            <a:ext cx="92072" cy="310992"/>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5" name="Rectangle 514">
            <a:extLst>
              <a:ext uri="{FF2B5EF4-FFF2-40B4-BE49-F238E27FC236}">
                <a16:creationId xmlns:a16="http://schemas.microsoft.com/office/drawing/2014/main" id="{539D4DAD-F7E4-464E-9637-9CDBF3E92B72}"/>
              </a:ext>
            </a:extLst>
          </p:cNvPr>
          <p:cNvSpPr/>
          <p:nvPr/>
        </p:nvSpPr>
        <p:spPr>
          <a:xfrm>
            <a:off x="9634898" y="3268166"/>
            <a:ext cx="92072" cy="785811"/>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6" name="Rectangle 515">
            <a:extLst>
              <a:ext uri="{FF2B5EF4-FFF2-40B4-BE49-F238E27FC236}">
                <a16:creationId xmlns:a16="http://schemas.microsoft.com/office/drawing/2014/main" id="{88240B4E-A3BA-43C3-B276-E330BC0DBC8D}"/>
              </a:ext>
            </a:extLst>
          </p:cNvPr>
          <p:cNvSpPr/>
          <p:nvPr/>
        </p:nvSpPr>
        <p:spPr>
          <a:xfrm>
            <a:off x="11285016" y="3831719"/>
            <a:ext cx="92072" cy="183992"/>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7" name="Rectangle 516">
            <a:extLst>
              <a:ext uri="{FF2B5EF4-FFF2-40B4-BE49-F238E27FC236}">
                <a16:creationId xmlns:a16="http://schemas.microsoft.com/office/drawing/2014/main" id="{F5F0AC02-F764-401A-9D17-AD8EEA999DFB}"/>
              </a:ext>
            </a:extLst>
          </p:cNvPr>
          <p:cNvSpPr/>
          <p:nvPr/>
        </p:nvSpPr>
        <p:spPr>
          <a:xfrm>
            <a:off x="5564402" y="3214383"/>
            <a:ext cx="92072" cy="750730"/>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8" name="Rectangle 517">
            <a:extLst>
              <a:ext uri="{FF2B5EF4-FFF2-40B4-BE49-F238E27FC236}">
                <a16:creationId xmlns:a16="http://schemas.microsoft.com/office/drawing/2014/main" id="{24367ED2-1B97-4B34-BA32-281276003CD1}"/>
              </a:ext>
            </a:extLst>
          </p:cNvPr>
          <p:cNvSpPr/>
          <p:nvPr/>
        </p:nvSpPr>
        <p:spPr>
          <a:xfrm>
            <a:off x="8348312" y="3221103"/>
            <a:ext cx="92072" cy="706280"/>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9" name="Rectangle 518">
            <a:extLst>
              <a:ext uri="{FF2B5EF4-FFF2-40B4-BE49-F238E27FC236}">
                <a16:creationId xmlns:a16="http://schemas.microsoft.com/office/drawing/2014/main" id="{4D09118B-5154-4190-831F-E705073015D0}"/>
              </a:ext>
            </a:extLst>
          </p:cNvPr>
          <p:cNvSpPr/>
          <p:nvPr/>
        </p:nvSpPr>
        <p:spPr>
          <a:xfrm>
            <a:off x="8805800" y="3577852"/>
            <a:ext cx="92072" cy="412592"/>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0" name="Rectangle 519">
            <a:extLst>
              <a:ext uri="{FF2B5EF4-FFF2-40B4-BE49-F238E27FC236}">
                <a16:creationId xmlns:a16="http://schemas.microsoft.com/office/drawing/2014/main" id="{E28590B8-6ABE-461D-8509-493E5AF1355D}"/>
              </a:ext>
            </a:extLst>
          </p:cNvPr>
          <p:cNvSpPr/>
          <p:nvPr/>
        </p:nvSpPr>
        <p:spPr>
          <a:xfrm>
            <a:off x="9946329" y="3495514"/>
            <a:ext cx="92072" cy="484030"/>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1" name="Rectangle 520">
            <a:extLst>
              <a:ext uri="{FF2B5EF4-FFF2-40B4-BE49-F238E27FC236}">
                <a16:creationId xmlns:a16="http://schemas.microsoft.com/office/drawing/2014/main" id="{32CA8F86-20BC-4957-A371-745BF1622B63}"/>
              </a:ext>
            </a:extLst>
          </p:cNvPr>
          <p:cNvSpPr/>
          <p:nvPr/>
        </p:nvSpPr>
        <p:spPr>
          <a:xfrm>
            <a:off x="11656582" y="3064232"/>
            <a:ext cx="92072" cy="942817"/>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2" name="Rectangle 521">
            <a:extLst>
              <a:ext uri="{FF2B5EF4-FFF2-40B4-BE49-F238E27FC236}">
                <a16:creationId xmlns:a16="http://schemas.microsoft.com/office/drawing/2014/main" id="{0523624B-EBFE-472C-B5C4-D3C30C781C18}"/>
              </a:ext>
            </a:extLst>
          </p:cNvPr>
          <p:cNvSpPr/>
          <p:nvPr/>
        </p:nvSpPr>
        <p:spPr>
          <a:xfrm>
            <a:off x="11564139" y="3188200"/>
            <a:ext cx="92072" cy="819122"/>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3" name="Rectangle 522">
            <a:extLst>
              <a:ext uri="{FF2B5EF4-FFF2-40B4-BE49-F238E27FC236}">
                <a16:creationId xmlns:a16="http://schemas.microsoft.com/office/drawing/2014/main" id="{739C52BF-CA13-4740-A847-BB91AF1BDD0E}"/>
              </a:ext>
            </a:extLst>
          </p:cNvPr>
          <p:cNvSpPr/>
          <p:nvPr/>
        </p:nvSpPr>
        <p:spPr>
          <a:xfrm>
            <a:off x="9455873" y="3318528"/>
            <a:ext cx="92072" cy="665005"/>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4" name="Rectangle 523">
            <a:extLst>
              <a:ext uri="{FF2B5EF4-FFF2-40B4-BE49-F238E27FC236}">
                <a16:creationId xmlns:a16="http://schemas.microsoft.com/office/drawing/2014/main" id="{5ACB6F40-513B-45BD-AF56-69AC19DD1D89}"/>
              </a:ext>
            </a:extLst>
          </p:cNvPr>
          <p:cNvSpPr/>
          <p:nvPr/>
        </p:nvSpPr>
        <p:spPr>
          <a:xfrm>
            <a:off x="10404961" y="3218400"/>
            <a:ext cx="92072" cy="665005"/>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5" name="Rectangle 524">
            <a:extLst>
              <a:ext uri="{FF2B5EF4-FFF2-40B4-BE49-F238E27FC236}">
                <a16:creationId xmlns:a16="http://schemas.microsoft.com/office/drawing/2014/main" id="{35176975-76B8-4E12-ADBD-F89DFCFCCC20}"/>
              </a:ext>
            </a:extLst>
          </p:cNvPr>
          <p:cNvSpPr/>
          <p:nvPr/>
        </p:nvSpPr>
        <p:spPr>
          <a:xfrm>
            <a:off x="6201686" y="3339643"/>
            <a:ext cx="92072" cy="706280"/>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6" name="Rectangle 525">
            <a:extLst>
              <a:ext uri="{FF2B5EF4-FFF2-40B4-BE49-F238E27FC236}">
                <a16:creationId xmlns:a16="http://schemas.microsoft.com/office/drawing/2014/main" id="{B984F011-563C-42CC-818A-7BC88E0C42C4}"/>
              </a:ext>
            </a:extLst>
          </p:cNvPr>
          <p:cNvSpPr/>
          <p:nvPr/>
        </p:nvSpPr>
        <p:spPr>
          <a:xfrm>
            <a:off x="6957324" y="3691615"/>
            <a:ext cx="92072" cy="222830"/>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7" name="Rectangle 526">
            <a:extLst>
              <a:ext uri="{FF2B5EF4-FFF2-40B4-BE49-F238E27FC236}">
                <a16:creationId xmlns:a16="http://schemas.microsoft.com/office/drawing/2014/main" id="{0508D3D0-9E88-4305-B7BD-2D5702FAD874}"/>
              </a:ext>
            </a:extLst>
          </p:cNvPr>
          <p:cNvSpPr/>
          <p:nvPr/>
        </p:nvSpPr>
        <p:spPr>
          <a:xfrm>
            <a:off x="7704044" y="3519604"/>
            <a:ext cx="92072" cy="376105"/>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8" name="Rectangle 527">
            <a:extLst>
              <a:ext uri="{FF2B5EF4-FFF2-40B4-BE49-F238E27FC236}">
                <a16:creationId xmlns:a16="http://schemas.microsoft.com/office/drawing/2014/main" id="{A4D88BD5-9E23-47C9-B3D4-F1F0A7A6EC32}"/>
              </a:ext>
            </a:extLst>
          </p:cNvPr>
          <p:cNvSpPr/>
          <p:nvPr/>
        </p:nvSpPr>
        <p:spPr>
          <a:xfrm>
            <a:off x="7978891" y="3426541"/>
            <a:ext cx="92072" cy="454452"/>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9" name="Rectangle 528">
            <a:extLst>
              <a:ext uri="{FF2B5EF4-FFF2-40B4-BE49-F238E27FC236}">
                <a16:creationId xmlns:a16="http://schemas.microsoft.com/office/drawing/2014/main" id="{DCC68BFE-5227-43E9-88C5-DE6A2735F4FE}"/>
              </a:ext>
            </a:extLst>
          </p:cNvPr>
          <p:cNvSpPr/>
          <p:nvPr/>
        </p:nvSpPr>
        <p:spPr>
          <a:xfrm>
            <a:off x="11472609" y="3416331"/>
            <a:ext cx="92072" cy="551290"/>
          </a:xfrm>
          <a:prstGeom prst="rect">
            <a:avLst/>
          </a:prstGeom>
          <a:solidFill>
            <a:srgbClr val="6A8E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7" name="Group 106">
            <a:extLst>
              <a:ext uri="{FF2B5EF4-FFF2-40B4-BE49-F238E27FC236}">
                <a16:creationId xmlns:a16="http://schemas.microsoft.com/office/drawing/2014/main" id="{B8AE61F8-2B6D-4FA1-88A5-F0417542A599}"/>
              </a:ext>
            </a:extLst>
          </p:cNvPr>
          <p:cNvGrpSpPr/>
          <p:nvPr/>
        </p:nvGrpSpPr>
        <p:grpSpPr>
          <a:xfrm>
            <a:off x="4809168" y="1953491"/>
            <a:ext cx="7208042" cy="4670986"/>
            <a:chOff x="4809168" y="1953491"/>
            <a:chExt cx="7208042" cy="4670986"/>
          </a:xfrm>
        </p:grpSpPr>
        <p:cxnSp>
          <p:nvCxnSpPr>
            <p:cNvPr id="20" name="Straight Arrow Connector 19">
              <a:extLst>
                <a:ext uri="{FF2B5EF4-FFF2-40B4-BE49-F238E27FC236}">
                  <a16:creationId xmlns:a16="http://schemas.microsoft.com/office/drawing/2014/main" id="{59A8A64E-5A84-4CFE-8101-F32A1B99FBE3}"/>
                </a:ext>
              </a:extLst>
            </p:cNvPr>
            <p:cNvCxnSpPr/>
            <p:nvPr/>
          </p:nvCxnSpPr>
          <p:spPr>
            <a:xfrm flipV="1">
              <a:off x="5036127" y="1953491"/>
              <a:ext cx="0" cy="4670986"/>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grpSp>
          <p:nvGrpSpPr>
            <p:cNvPr id="47" name="Group 46">
              <a:extLst>
                <a:ext uri="{FF2B5EF4-FFF2-40B4-BE49-F238E27FC236}">
                  <a16:creationId xmlns:a16="http://schemas.microsoft.com/office/drawing/2014/main" id="{F993BCBB-D9DB-4A29-A259-A8CC49F06190}"/>
                </a:ext>
              </a:extLst>
            </p:cNvPr>
            <p:cNvGrpSpPr/>
            <p:nvPr/>
          </p:nvGrpSpPr>
          <p:grpSpPr>
            <a:xfrm>
              <a:off x="4917501" y="5077809"/>
              <a:ext cx="7099709" cy="461665"/>
              <a:chOff x="4917501" y="6283148"/>
              <a:chExt cx="7099709" cy="461665"/>
            </a:xfrm>
          </p:grpSpPr>
          <p:cxnSp>
            <p:nvCxnSpPr>
              <p:cNvPr id="530" name="Straight Arrow Connector 529">
                <a:extLst>
                  <a:ext uri="{FF2B5EF4-FFF2-40B4-BE49-F238E27FC236}">
                    <a16:creationId xmlns:a16="http://schemas.microsoft.com/office/drawing/2014/main" id="{1C92D716-B023-4070-A03F-B647D8E6929F}"/>
                  </a:ext>
                </a:extLst>
              </p:cNvPr>
              <p:cNvCxnSpPr>
                <a:cxnSpLocks/>
              </p:cNvCxnSpPr>
              <p:nvPr/>
            </p:nvCxnSpPr>
            <p:spPr>
              <a:xfrm>
                <a:off x="4917501" y="6494461"/>
                <a:ext cx="7099709" cy="13854"/>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62A7F70D-4B4D-4B25-BB5D-881964B99CDF}"/>
                  </a:ext>
                </a:extLst>
              </p:cNvPr>
              <p:cNvSpPr txBox="1"/>
              <p:nvPr/>
            </p:nvSpPr>
            <p:spPr>
              <a:xfrm>
                <a:off x="6994458" y="6283148"/>
                <a:ext cx="3503523" cy="461665"/>
              </a:xfrm>
              <a:prstGeom prst="rect">
                <a:avLst/>
              </a:prstGeom>
              <a:solidFill>
                <a:schemeClr val="bg1"/>
              </a:solidFill>
              <a:ln w="19050">
                <a:solidFill>
                  <a:schemeClr val="tx1"/>
                </a:solidFill>
              </a:ln>
            </p:spPr>
            <p:txBody>
              <a:bodyPr wrap="none" rtlCol="0">
                <a:spAutoFit/>
              </a:bodyPr>
              <a:lstStyle/>
              <a:p>
                <a:r>
                  <a:rPr lang="en-US" sz="2400" dirty="0"/>
                  <a:t>Streaming Multi-Processor</a:t>
                </a:r>
              </a:p>
            </p:txBody>
          </p:sp>
        </p:grpSp>
        <p:sp>
          <p:nvSpPr>
            <p:cNvPr id="531" name="TextBox 530">
              <a:extLst>
                <a:ext uri="{FF2B5EF4-FFF2-40B4-BE49-F238E27FC236}">
                  <a16:creationId xmlns:a16="http://schemas.microsoft.com/office/drawing/2014/main" id="{CA976BCE-8839-4DE5-98FA-14BF547686F3}"/>
                </a:ext>
              </a:extLst>
            </p:cNvPr>
            <p:cNvSpPr txBox="1"/>
            <p:nvPr/>
          </p:nvSpPr>
          <p:spPr>
            <a:xfrm rot="16200000">
              <a:off x="4637486" y="4017668"/>
              <a:ext cx="805029" cy="461665"/>
            </a:xfrm>
            <a:prstGeom prst="rect">
              <a:avLst/>
            </a:prstGeom>
            <a:solidFill>
              <a:schemeClr val="bg1"/>
            </a:solidFill>
            <a:ln w="19050">
              <a:solidFill>
                <a:schemeClr val="tx1"/>
              </a:solidFill>
            </a:ln>
          </p:spPr>
          <p:txBody>
            <a:bodyPr wrap="none" rtlCol="0">
              <a:spAutoFit/>
            </a:bodyPr>
            <a:lstStyle/>
            <a:p>
              <a:r>
                <a:rPr lang="en-US" sz="2400" dirty="0"/>
                <a:t>Time</a:t>
              </a:r>
            </a:p>
          </p:txBody>
        </p:sp>
      </p:grpSp>
      <p:cxnSp>
        <p:nvCxnSpPr>
          <p:cNvPr id="472" name="Straight Connector 471">
            <a:extLst>
              <a:ext uri="{FF2B5EF4-FFF2-40B4-BE49-F238E27FC236}">
                <a16:creationId xmlns:a16="http://schemas.microsoft.com/office/drawing/2014/main" id="{4A6FA3CE-EFEF-4906-A474-23FC150BAB3F}"/>
              </a:ext>
            </a:extLst>
          </p:cNvPr>
          <p:cNvCxnSpPr/>
          <p:nvPr/>
        </p:nvCxnSpPr>
        <p:spPr>
          <a:xfrm flipV="1">
            <a:off x="4917501" y="2320925"/>
            <a:ext cx="7180800" cy="0"/>
          </a:xfrm>
          <a:prstGeom prst="line">
            <a:avLst/>
          </a:prstGeom>
          <a:ln w="38100">
            <a:solidFill>
              <a:srgbClr val="C00000"/>
            </a:solidFill>
            <a:prstDash val="dash"/>
          </a:ln>
        </p:spPr>
        <p:style>
          <a:lnRef idx="1">
            <a:schemeClr val="accent1"/>
          </a:lnRef>
          <a:fillRef idx="0">
            <a:schemeClr val="accent1"/>
          </a:fillRef>
          <a:effectRef idx="0">
            <a:schemeClr val="accent1"/>
          </a:effectRef>
          <a:fontRef idx="minor">
            <a:schemeClr val="tx1"/>
          </a:fontRef>
        </p:style>
      </p:cxnSp>
      <p:cxnSp>
        <p:nvCxnSpPr>
          <p:cNvPr id="473" name="Straight Connector 472">
            <a:extLst>
              <a:ext uri="{FF2B5EF4-FFF2-40B4-BE49-F238E27FC236}">
                <a16:creationId xmlns:a16="http://schemas.microsoft.com/office/drawing/2014/main" id="{5B386FCC-9D5F-4E20-AF04-161DE63AF38E}"/>
              </a:ext>
            </a:extLst>
          </p:cNvPr>
          <p:cNvCxnSpPr/>
          <p:nvPr/>
        </p:nvCxnSpPr>
        <p:spPr>
          <a:xfrm flipV="1">
            <a:off x="4917501" y="3044957"/>
            <a:ext cx="7180800" cy="0"/>
          </a:xfrm>
          <a:prstGeom prst="line">
            <a:avLst/>
          </a:prstGeom>
          <a:ln w="38100">
            <a:solidFill>
              <a:srgbClr val="C00000"/>
            </a:solidFill>
            <a:prstDash val="solid"/>
          </a:ln>
        </p:spPr>
        <p:style>
          <a:lnRef idx="1">
            <a:schemeClr val="accent1"/>
          </a:lnRef>
          <a:fillRef idx="0">
            <a:schemeClr val="accent1"/>
          </a:fillRef>
          <a:effectRef idx="0">
            <a:schemeClr val="accent1"/>
          </a:effectRef>
          <a:fontRef idx="minor">
            <a:schemeClr val="tx1"/>
          </a:fontRef>
        </p:style>
      </p:cxnSp>
      <p:sp>
        <p:nvSpPr>
          <p:cNvPr id="2" name="Rectangle 1">
            <a:extLst>
              <a:ext uri="{FF2B5EF4-FFF2-40B4-BE49-F238E27FC236}">
                <a16:creationId xmlns:a16="http://schemas.microsoft.com/office/drawing/2014/main" id="{1A3B029E-A56F-4E35-AB02-4DEE6DF5D3CE}"/>
              </a:ext>
            </a:extLst>
          </p:cNvPr>
          <p:cNvSpPr/>
          <p:nvPr/>
        </p:nvSpPr>
        <p:spPr>
          <a:xfrm>
            <a:off x="4917501" y="2320925"/>
            <a:ext cx="7180800" cy="714361"/>
          </a:xfrm>
          <a:prstGeom prst="rect">
            <a:avLst/>
          </a:prstGeom>
          <a:solidFill>
            <a:srgbClr val="C000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Time Saved</a:t>
            </a:r>
          </a:p>
        </p:txBody>
      </p:sp>
    </p:spTree>
    <p:extLst>
      <p:ext uri="{BB962C8B-B14F-4D97-AF65-F5344CB8AC3E}">
        <p14:creationId xmlns:p14="http://schemas.microsoft.com/office/powerpoint/2010/main" val="39663771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Rectangle 44">
            <a:extLst>
              <a:ext uri="{FF2B5EF4-FFF2-40B4-BE49-F238E27FC236}">
                <a16:creationId xmlns:a16="http://schemas.microsoft.com/office/drawing/2014/main" id="{51C42E7F-E851-4B38-9420-BADC1DA65EEF}"/>
              </a:ext>
            </a:extLst>
          </p:cNvPr>
          <p:cNvSpPr/>
          <p:nvPr/>
        </p:nvSpPr>
        <p:spPr>
          <a:xfrm>
            <a:off x="0" y="740919"/>
            <a:ext cx="797355" cy="6117081"/>
          </a:xfrm>
          <a:prstGeom prst="rect">
            <a:avLst/>
          </a:prstGeom>
          <a:gradFill flip="none" rotWithShape="1">
            <a:gsLst>
              <a:gs pos="53000">
                <a:srgbClr val="F8F8F8"/>
              </a:gs>
              <a:gs pos="0">
                <a:schemeClr val="accent1">
                  <a:lumMod val="5000"/>
                  <a:lumOff val="95000"/>
                </a:schemeClr>
              </a:gs>
              <a:gs pos="74000">
                <a:schemeClr val="bg1">
                  <a:lumMod val="85000"/>
                </a:schemeClr>
              </a:gs>
              <a:gs pos="87000">
                <a:schemeClr val="bg1">
                  <a:lumMod val="65000"/>
                </a:schemeClr>
              </a:gs>
              <a:gs pos="100000">
                <a:schemeClr val="tx1">
                  <a:lumMod val="65000"/>
                  <a:lumOff val="3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7" name="Straight Connector 36">
            <a:extLst>
              <a:ext uri="{FF2B5EF4-FFF2-40B4-BE49-F238E27FC236}">
                <a16:creationId xmlns:a16="http://schemas.microsoft.com/office/drawing/2014/main" id="{BAC73C27-546A-41D3-BF8E-9CD6F31716B9}"/>
              </a:ext>
            </a:extLst>
          </p:cNvPr>
          <p:cNvCxnSpPr>
            <a:cxnSpLocks/>
          </p:cNvCxnSpPr>
          <p:nvPr/>
        </p:nvCxnSpPr>
        <p:spPr>
          <a:xfrm flipV="1">
            <a:off x="169377" y="6003241"/>
            <a:ext cx="231648" cy="441450"/>
          </a:xfrm>
          <a:prstGeom prst="line">
            <a:avLst/>
          </a:prstGeom>
          <a:ln w="50800">
            <a:solidFill>
              <a:srgbClr val="C00000"/>
            </a:solidFill>
          </a:ln>
        </p:spPr>
        <p:style>
          <a:lnRef idx="1">
            <a:schemeClr val="accent1"/>
          </a:lnRef>
          <a:fillRef idx="0">
            <a:schemeClr val="accent1"/>
          </a:fillRef>
          <a:effectRef idx="0">
            <a:schemeClr val="accent1"/>
          </a:effectRef>
          <a:fontRef idx="minor">
            <a:schemeClr val="tx1"/>
          </a:fontRef>
        </p:style>
      </p:cxnSp>
      <p:sp>
        <p:nvSpPr>
          <p:cNvPr id="36" name="Rectangle 35">
            <a:extLst>
              <a:ext uri="{FF2B5EF4-FFF2-40B4-BE49-F238E27FC236}">
                <a16:creationId xmlns:a16="http://schemas.microsoft.com/office/drawing/2014/main" id="{CC0E87D6-3853-43CF-BD22-AA9B8BE17AF0}"/>
              </a:ext>
            </a:extLst>
          </p:cNvPr>
          <p:cNvSpPr/>
          <p:nvPr/>
        </p:nvSpPr>
        <p:spPr>
          <a:xfrm>
            <a:off x="0" y="0"/>
            <a:ext cx="12192000" cy="732360"/>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32" name="Straight Connector 31">
            <a:extLst>
              <a:ext uri="{FF2B5EF4-FFF2-40B4-BE49-F238E27FC236}">
                <a16:creationId xmlns:a16="http://schemas.microsoft.com/office/drawing/2014/main" id="{EF2E25AE-155A-4FD0-AE8A-33DAD5B7F27B}"/>
              </a:ext>
            </a:extLst>
          </p:cNvPr>
          <p:cNvCxnSpPr>
            <a:cxnSpLocks/>
          </p:cNvCxnSpPr>
          <p:nvPr/>
        </p:nvCxnSpPr>
        <p:spPr>
          <a:xfrm flipH="1">
            <a:off x="346161" y="4555544"/>
            <a:ext cx="192024" cy="585620"/>
          </a:xfrm>
          <a:prstGeom prst="line">
            <a:avLst/>
          </a:prstGeom>
          <a:ln w="50800">
            <a:solidFill>
              <a:srgbClr val="C03030"/>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299B5755-A4CF-45CE-9D3B-3473956939B5}"/>
              </a:ext>
            </a:extLst>
          </p:cNvPr>
          <p:cNvCxnSpPr>
            <a:cxnSpLocks/>
          </p:cNvCxnSpPr>
          <p:nvPr/>
        </p:nvCxnSpPr>
        <p:spPr>
          <a:xfrm flipH="1" flipV="1">
            <a:off x="218145" y="4231666"/>
            <a:ext cx="320040" cy="323879"/>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C5A825A3-411E-4AA6-AA41-DAD4964349A1}"/>
              </a:ext>
            </a:extLst>
          </p:cNvPr>
          <p:cNvCxnSpPr>
            <a:cxnSpLocks/>
          </p:cNvCxnSpPr>
          <p:nvPr/>
        </p:nvCxnSpPr>
        <p:spPr>
          <a:xfrm>
            <a:off x="337535" y="2738501"/>
            <a:ext cx="154930" cy="428650"/>
          </a:xfrm>
          <a:prstGeom prst="line">
            <a:avLst/>
          </a:prstGeom>
          <a:ln w="508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52897E4E-595E-4723-9A8E-297839228063}"/>
              </a:ext>
            </a:extLst>
          </p:cNvPr>
          <p:cNvCxnSpPr>
            <a:cxnSpLocks/>
          </p:cNvCxnSpPr>
          <p:nvPr/>
        </p:nvCxnSpPr>
        <p:spPr>
          <a:xfrm flipV="1">
            <a:off x="346161" y="1610156"/>
            <a:ext cx="137160" cy="1129795"/>
          </a:xfrm>
          <a:prstGeom prst="line">
            <a:avLst/>
          </a:prstGeom>
          <a:ln w="508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8120E335-EFB1-4FED-809F-B2674E4F3BED}"/>
              </a:ext>
            </a:extLst>
          </p:cNvPr>
          <p:cNvCxnSpPr>
            <a:cxnSpLocks/>
          </p:cNvCxnSpPr>
          <p:nvPr/>
        </p:nvCxnSpPr>
        <p:spPr>
          <a:xfrm flipH="1">
            <a:off x="238262" y="331597"/>
            <a:ext cx="162763" cy="590658"/>
          </a:xfrm>
          <a:prstGeom prst="line">
            <a:avLst/>
          </a:prstGeom>
          <a:ln w="508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EC160D49-4460-4FB0-A5F9-8D69EA7296FD}"/>
              </a:ext>
            </a:extLst>
          </p:cNvPr>
          <p:cNvCxnSpPr/>
          <p:nvPr/>
        </p:nvCxnSpPr>
        <p:spPr>
          <a:xfrm>
            <a:off x="218145" y="3647747"/>
            <a:ext cx="0" cy="585620"/>
          </a:xfrm>
          <a:prstGeom prst="line">
            <a:avLst/>
          </a:prstGeom>
          <a:ln w="508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Oval 3">
            <a:extLst>
              <a:ext uri="{FF2B5EF4-FFF2-40B4-BE49-F238E27FC236}">
                <a16:creationId xmlns:a16="http://schemas.microsoft.com/office/drawing/2014/main" id="{5DEDA155-4A98-47E4-8298-39D501DD93DD}"/>
              </a:ext>
            </a:extLst>
          </p:cNvPr>
          <p:cNvSpPr/>
          <p:nvPr/>
        </p:nvSpPr>
        <p:spPr>
          <a:xfrm>
            <a:off x="172425" y="4958284"/>
            <a:ext cx="365760" cy="365760"/>
          </a:xfrm>
          <a:prstGeom prst="ellipse">
            <a:avLst/>
          </a:prstGeom>
          <a:solidFill>
            <a:schemeClr val="bg1"/>
          </a:solidFill>
          <a:ln w="508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F209015A-B102-4639-8231-44878B6175EF}"/>
              </a:ext>
            </a:extLst>
          </p:cNvPr>
          <p:cNvSpPr/>
          <p:nvPr/>
        </p:nvSpPr>
        <p:spPr>
          <a:xfrm>
            <a:off x="401025" y="4418384"/>
            <a:ext cx="274320" cy="274320"/>
          </a:xfrm>
          <a:prstGeom prst="ellipse">
            <a:avLst/>
          </a:prstGeom>
          <a:solidFill>
            <a:schemeClr val="bg1"/>
          </a:solidFill>
          <a:ln w="508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CF2422C9-557C-4A73-8027-1390FD580816}"/>
              </a:ext>
            </a:extLst>
          </p:cNvPr>
          <p:cNvSpPr/>
          <p:nvPr/>
        </p:nvSpPr>
        <p:spPr>
          <a:xfrm>
            <a:off x="35265" y="3464867"/>
            <a:ext cx="365760" cy="365760"/>
          </a:xfrm>
          <a:prstGeom prst="ellipse">
            <a:avLst/>
          </a:prstGeom>
          <a:solidFill>
            <a:schemeClr val="bg1"/>
          </a:solidFill>
          <a:ln w="508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7AEAF6BE-9876-48ED-92C2-C14C93CF0A93}"/>
              </a:ext>
            </a:extLst>
          </p:cNvPr>
          <p:cNvSpPr/>
          <p:nvPr/>
        </p:nvSpPr>
        <p:spPr>
          <a:xfrm>
            <a:off x="80985" y="4096207"/>
            <a:ext cx="274320" cy="274320"/>
          </a:xfrm>
          <a:prstGeom prst="ellipse">
            <a:avLst/>
          </a:prstGeom>
          <a:solidFill>
            <a:schemeClr val="bg1"/>
          </a:solidFill>
          <a:ln w="508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7E403321-42C1-4DBA-97CF-2441E18221CB}"/>
              </a:ext>
            </a:extLst>
          </p:cNvPr>
          <p:cNvSpPr/>
          <p:nvPr/>
        </p:nvSpPr>
        <p:spPr>
          <a:xfrm>
            <a:off x="218145" y="5820361"/>
            <a:ext cx="365760" cy="365760"/>
          </a:xfrm>
          <a:prstGeom prst="ellipse">
            <a:avLst/>
          </a:prstGeom>
          <a:solidFill>
            <a:schemeClr val="bg1"/>
          </a:solid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C81BC523-F50A-4DF5-9124-8B077DA66C15}"/>
              </a:ext>
            </a:extLst>
          </p:cNvPr>
          <p:cNvSpPr/>
          <p:nvPr/>
        </p:nvSpPr>
        <p:spPr>
          <a:xfrm>
            <a:off x="309585" y="2988109"/>
            <a:ext cx="365760" cy="365760"/>
          </a:xfrm>
          <a:prstGeom prst="ellipse">
            <a:avLst/>
          </a:prstGeom>
          <a:solidFill>
            <a:schemeClr val="bg1"/>
          </a:solidFill>
          <a:ln w="508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E1E4DEDA-EE15-4C41-85EB-3F0942FCB3C9}"/>
              </a:ext>
            </a:extLst>
          </p:cNvPr>
          <p:cNvSpPr/>
          <p:nvPr/>
        </p:nvSpPr>
        <p:spPr>
          <a:xfrm>
            <a:off x="35265" y="6316678"/>
            <a:ext cx="274320" cy="274320"/>
          </a:xfrm>
          <a:prstGeom prst="ellipse">
            <a:avLst/>
          </a:prstGeom>
          <a:solidFill>
            <a:schemeClr val="bg1"/>
          </a:solidFill>
          <a:ln w="50800">
            <a:solidFill>
              <a:srgbClr val="C0303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DE9DCABC-86A7-46E1-9F8C-D2E3E355A219}"/>
              </a:ext>
            </a:extLst>
          </p:cNvPr>
          <p:cNvSpPr/>
          <p:nvPr/>
        </p:nvSpPr>
        <p:spPr>
          <a:xfrm>
            <a:off x="200375" y="2602790"/>
            <a:ext cx="274320" cy="274320"/>
          </a:xfrm>
          <a:prstGeom prst="ellipse">
            <a:avLst/>
          </a:prstGeom>
          <a:solidFill>
            <a:schemeClr val="bg1"/>
          </a:solid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6C036295-9582-4E62-8485-D2055A7E88D2}"/>
              </a:ext>
            </a:extLst>
          </p:cNvPr>
          <p:cNvSpPr/>
          <p:nvPr/>
        </p:nvSpPr>
        <p:spPr>
          <a:xfrm>
            <a:off x="346161" y="1501220"/>
            <a:ext cx="274320" cy="274320"/>
          </a:xfrm>
          <a:prstGeom prst="ellipse">
            <a:avLst/>
          </a:prstGeom>
          <a:solidFill>
            <a:schemeClr val="bg1"/>
          </a:solidFill>
          <a:ln w="508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7D3BEE45-6977-41DD-A08B-CE6EA47B4858}"/>
              </a:ext>
            </a:extLst>
          </p:cNvPr>
          <p:cNvSpPr/>
          <p:nvPr/>
        </p:nvSpPr>
        <p:spPr>
          <a:xfrm>
            <a:off x="55382" y="740919"/>
            <a:ext cx="365760" cy="365760"/>
          </a:xfrm>
          <a:prstGeom prst="ellipse">
            <a:avLst/>
          </a:prstGeom>
          <a:solidFill>
            <a:schemeClr val="bg1"/>
          </a:solidFill>
          <a:ln w="508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47CE10C9-59E9-4A41-9542-252AE82B7444}"/>
              </a:ext>
            </a:extLst>
          </p:cNvPr>
          <p:cNvSpPr/>
          <p:nvPr/>
        </p:nvSpPr>
        <p:spPr>
          <a:xfrm>
            <a:off x="268559" y="194437"/>
            <a:ext cx="274320" cy="274320"/>
          </a:xfrm>
          <a:prstGeom prst="ellipse">
            <a:avLst/>
          </a:prstGeom>
          <a:solidFill>
            <a:schemeClr val="bg1"/>
          </a:solidFill>
          <a:ln w="50800">
            <a:solidFill>
              <a:srgbClr val="C0303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2" name="Straight Connector 41">
            <a:extLst>
              <a:ext uri="{FF2B5EF4-FFF2-40B4-BE49-F238E27FC236}">
                <a16:creationId xmlns:a16="http://schemas.microsoft.com/office/drawing/2014/main" id="{2D197DFE-8E31-4A21-8222-EA470AD28F57}"/>
              </a:ext>
            </a:extLst>
          </p:cNvPr>
          <p:cNvCxnSpPr>
            <a:cxnSpLocks/>
          </p:cNvCxnSpPr>
          <p:nvPr/>
        </p:nvCxnSpPr>
        <p:spPr>
          <a:xfrm>
            <a:off x="797357" y="194437"/>
            <a:ext cx="0" cy="6663563"/>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46" name="TextBox 45">
            <a:extLst>
              <a:ext uri="{FF2B5EF4-FFF2-40B4-BE49-F238E27FC236}">
                <a16:creationId xmlns:a16="http://schemas.microsoft.com/office/drawing/2014/main" id="{F93BF510-801A-4467-8898-79391576320D}"/>
              </a:ext>
            </a:extLst>
          </p:cNvPr>
          <p:cNvSpPr txBox="1"/>
          <p:nvPr/>
        </p:nvSpPr>
        <p:spPr>
          <a:xfrm>
            <a:off x="852737" y="-49319"/>
            <a:ext cx="8562537" cy="830997"/>
          </a:xfrm>
          <a:prstGeom prst="rect">
            <a:avLst/>
          </a:prstGeom>
          <a:noFill/>
        </p:spPr>
        <p:txBody>
          <a:bodyPr wrap="none" rtlCol="0">
            <a:spAutoFit/>
          </a:bodyPr>
          <a:lstStyle/>
          <a:p>
            <a:r>
              <a:rPr lang="en-US" sz="4800" dirty="0">
                <a:solidFill>
                  <a:schemeClr val="bg1"/>
                </a:solidFill>
              </a:rPr>
              <a:t>We Will Juggle Two Types of RAM</a:t>
            </a:r>
          </a:p>
        </p:txBody>
      </p:sp>
      <p:sp>
        <p:nvSpPr>
          <p:cNvPr id="47" name="Rectangle 21">
            <a:extLst>
              <a:ext uri="{FF2B5EF4-FFF2-40B4-BE49-F238E27FC236}">
                <a16:creationId xmlns:a16="http://schemas.microsoft.com/office/drawing/2014/main" id="{61C06344-2603-4D46-8964-26B1AB807D83}"/>
              </a:ext>
            </a:extLst>
          </p:cNvPr>
          <p:cNvSpPr>
            <a:spLocks noChangeArrowheads="1"/>
          </p:cNvSpPr>
          <p:nvPr/>
        </p:nvSpPr>
        <p:spPr bwMode="auto">
          <a:xfrm>
            <a:off x="875719" y="787305"/>
            <a:ext cx="10872935" cy="495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spcBef>
                <a:spcPct val="20000"/>
              </a:spcBef>
              <a:buFontTx/>
              <a:buChar char="•"/>
            </a:pPr>
            <a:r>
              <a:rPr lang="en-US" sz="2400" dirty="0">
                <a:latin typeface="Calibri" panose="020F0502020204030204" pitchFamily="34" charset="0"/>
                <a:cs typeface="Calibri" panose="020F0502020204030204" pitchFamily="34" charset="0"/>
              </a:rPr>
              <a:t>Host Memory (RAM) versus GPU Device Memory (D-RAM)</a:t>
            </a:r>
            <a:endParaRPr lang="en-US" sz="2400" dirty="0">
              <a:solidFill>
                <a:srgbClr val="C00000"/>
              </a:solidFill>
              <a:latin typeface="Calibri" panose="020F0502020204030204" pitchFamily="34" charset="0"/>
              <a:cs typeface="Calibri" panose="020F0502020204030204" pitchFamily="34" charset="0"/>
            </a:endParaRPr>
          </a:p>
          <a:p>
            <a:pPr>
              <a:spcBef>
                <a:spcPct val="20000"/>
              </a:spcBef>
            </a:pPr>
            <a:endParaRPr lang="en-US" sz="2400" dirty="0">
              <a:latin typeface="Calibri" panose="020F0502020204030204" pitchFamily="34" charset="0"/>
              <a:cs typeface="Calibri" panose="020F0502020204030204" pitchFamily="34" charset="0"/>
            </a:endParaRPr>
          </a:p>
        </p:txBody>
      </p:sp>
      <p:grpSp>
        <p:nvGrpSpPr>
          <p:cNvPr id="137" name="Group 136">
            <a:extLst>
              <a:ext uri="{FF2B5EF4-FFF2-40B4-BE49-F238E27FC236}">
                <a16:creationId xmlns:a16="http://schemas.microsoft.com/office/drawing/2014/main" id="{2BF935B4-9B8F-4836-B077-973672C15B28}"/>
              </a:ext>
            </a:extLst>
          </p:cNvPr>
          <p:cNvGrpSpPr/>
          <p:nvPr/>
        </p:nvGrpSpPr>
        <p:grpSpPr>
          <a:xfrm>
            <a:off x="2265419" y="1405934"/>
            <a:ext cx="914400" cy="914400"/>
            <a:chOff x="1350034" y="1408719"/>
            <a:chExt cx="914400" cy="914400"/>
          </a:xfrm>
        </p:grpSpPr>
        <p:sp>
          <p:nvSpPr>
            <p:cNvPr id="49" name="Rectangle 48">
              <a:extLst>
                <a:ext uri="{FF2B5EF4-FFF2-40B4-BE49-F238E27FC236}">
                  <a16:creationId xmlns:a16="http://schemas.microsoft.com/office/drawing/2014/main" id="{EC50C773-D718-49B2-86BC-23B3D7A3E7BE}"/>
                </a:ext>
              </a:extLst>
            </p:cNvPr>
            <p:cNvSpPr/>
            <p:nvPr/>
          </p:nvSpPr>
          <p:spPr>
            <a:xfrm>
              <a:off x="1350034" y="1408719"/>
              <a:ext cx="914400" cy="914400"/>
            </a:xfrm>
            <a:prstGeom prst="rect">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Rectangle 120">
              <a:extLst>
                <a:ext uri="{FF2B5EF4-FFF2-40B4-BE49-F238E27FC236}">
                  <a16:creationId xmlns:a16="http://schemas.microsoft.com/office/drawing/2014/main" id="{85A8790E-D5C8-4182-BB2D-8A0557D20AC3}"/>
                </a:ext>
              </a:extLst>
            </p:cNvPr>
            <p:cNvSpPr/>
            <p:nvPr/>
          </p:nvSpPr>
          <p:spPr>
            <a:xfrm>
              <a:off x="1387084" y="1445975"/>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 name="Rectangle 121">
              <a:extLst>
                <a:ext uri="{FF2B5EF4-FFF2-40B4-BE49-F238E27FC236}">
                  <a16:creationId xmlns:a16="http://schemas.microsoft.com/office/drawing/2014/main" id="{93D7315C-C465-4036-BD1C-BE4A43653963}"/>
                </a:ext>
              </a:extLst>
            </p:cNvPr>
            <p:cNvSpPr/>
            <p:nvPr/>
          </p:nvSpPr>
          <p:spPr>
            <a:xfrm>
              <a:off x="1606750" y="1445211"/>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 name="Rectangle 122">
              <a:extLst>
                <a:ext uri="{FF2B5EF4-FFF2-40B4-BE49-F238E27FC236}">
                  <a16:creationId xmlns:a16="http://schemas.microsoft.com/office/drawing/2014/main" id="{5E74A5F4-4D24-4556-9351-3FD04DE2F306}"/>
                </a:ext>
              </a:extLst>
            </p:cNvPr>
            <p:cNvSpPr/>
            <p:nvPr/>
          </p:nvSpPr>
          <p:spPr>
            <a:xfrm>
              <a:off x="1606750" y="1662910"/>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 name="Rectangle 123">
              <a:extLst>
                <a:ext uri="{FF2B5EF4-FFF2-40B4-BE49-F238E27FC236}">
                  <a16:creationId xmlns:a16="http://schemas.microsoft.com/office/drawing/2014/main" id="{1946597E-0796-4FB5-B511-10FE1E901DF3}"/>
                </a:ext>
              </a:extLst>
            </p:cNvPr>
            <p:cNvSpPr/>
            <p:nvPr/>
          </p:nvSpPr>
          <p:spPr>
            <a:xfrm>
              <a:off x="1387084" y="1662910"/>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Rectangle 124">
              <a:extLst>
                <a:ext uri="{FF2B5EF4-FFF2-40B4-BE49-F238E27FC236}">
                  <a16:creationId xmlns:a16="http://schemas.microsoft.com/office/drawing/2014/main" id="{4950C6F3-5FA3-4A7E-98B5-314B123BF503}"/>
                </a:ext>
              </a:extLst>
            </p:cNvPr>
            <p:cNvSpPr/>
            <p:nvPr/>
          </p:nvSpPr>
          <p:spPr>
            <a:xfrm>
              <a:off x="1822511" y="1445975"/>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 name="Rectangle 125">
              <a:extLst>
                <a:ext uri="{FF2B5EF4-FFF2-40B4-BE49-F238E27FC236}">
                  <a16:creationId xmlns:a16="http://schemas.microsoft.com/office/drawing/2014/main" id="{0006095E-DC6C-4561-928D-9D9BE7224D38}"/>
                </a:ext>
              </a:extLst>
            </p:cNvPr>
            <p:cNvSpPr/>
            <p:nvPr/>
          </p:nvSpPr>
          <p:spPr>
            <a:xfrm>
              <a:off x="2042177" y="1445211"/>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Rectangle 126">
              <a:extLst>
                <a:ext uri="{FF2B5EF4-FFF2-40B4-BE49-F238E27FC236}">
                  <a16:creationId xmlns:a16="http://schemas.microsoft.com/office/drawing/2014/main" id="{44FCE26B-810B-4457-8E0E-51486020317C}"/>
                </a:ext>
              </a:extLst>
            </p:cNvPr>
            <p:cNvSpPr/>
            <p:nvPr/>
          </p:nvSpPr>
          <p:spPr>
            <a:xfrm>
              <a:off x="2042177" y="1662910"/>
              <a:ext cx="182880" cy="182880"/>
            </a:xfrm>
            <a:prstGeom prst="rect">
              <a:avLst/>
            </a:prstGeom>
            <a:solidFill>
              <a:srgbClr val="00B050"/>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 name="Rectangle 127">
              <a:extLst>
                <a:ext uri="{FF2B5EF4-FFF2-40B4-BE49-F238E27FC236}">
                  <a16:creationId xmlns:a16="http://schemas.microsoft.com/office/drawing/2014/main" id="{CAE4B919-09DD-4D2B-8DB3-2E283874B3C2}"/>
                </a:ext>
              </a:extLst>
            </p:cNvPr>
            <p:cNvSpPr/>
            <p:nvPr/>
          </p:nvSpPr>
          <p:spPr>
            <a:xfrm>
              <a:off x="1822511" y="1662910"/>
              <a:ext cx="182880" cy="182880"/>
            </a:xfrm>
            <a:prstGeom prst="rect">
              <a:avLst/>
            </a:prstGeom>
            <a:solidFill>
              <a:srgbClr val="00B050"/>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9" name="Rectangle 128">
              <a:extLst>
                <a:ext uri="{FF2B5EF4-FFF2-40B4-BE49-F238E27FC236}">
                  <a16:creationId xmlns:a16="http://schemas.microsoft.com/office/drawing/2014/main" id="{D0E157C9-629E-4BFD-80BC-C736D09E5C27}"/>
                </a:ext>
              </a:extLst>
            </p:cNvPr>
            <p:cNvSpPr/>
            <p:nvPr/>
          </p:nvSpPr>
          <p:spPr>
            <a:xfrm>
              <a:off x="1387084" y="1882705"/>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0" name="Rectangle 129">
              <a:extLst>
                <a:ext uri="{FF2B5EF4-FFF2-40B4-BE49-F238E27FC236}">
                  <a16:creationId xmlns:a16="http://schemas.microsoft.com/office/drawing/2014/main" id="{424E38C8-4E78-481A-A719-D532795B7407}"/>
                </a:ext>
              </a:extLst>
            </p:cNvPr>
            <p:cNvSpPr/>
            <p:nvPr/>
          </p:nvSpPr>
          <p:spPr>
            <a:xfrm>
              <a:off x="1606750" y="1881941"/>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1" name="Rectangle 130">
              <a:extLst>
                <a:ext uri="{FF2B5EF4-FFF2-40B4-BE49-F238E27FC236}">
                  <a16:creationId xmlns:a16="http://schemas.microsoft.com/office/drawing/2014/main" id="{5D16A5F2-93E5-4462-8B37-E12754997A08}"/>
                </a:ext>
              </a:extLst>
            </p:cNvPr>
            <p:cNvSpPr/>
            <p:nvPr/>
          </p:nvSpPr>
          <p:spPr>
            <a:xfrm>
              <a:off x="1606750" y="2099640"/>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2" name="Rectangle 131">
              <a:extLst>
                <a:ext uri="{FF2B5EF4-FFF2-40B4-BE49-F238E27FC236}">
                  <a16:creationId xmlns:a16="http://schemas.microsoft.com/office/drawing/2014/main" id="{B0438DCC-D364-43B8-8F74-8843DA331297}"/>
                </a:ext>
              </a:extLst>
            </p:cNvPr>
            <p:cNvSpPr/>
            <p:nvPr/>
          </p:nvSpPr>
          <p:spPr>
            <a:xfrm>
              <a:off x="1387084" y="2099640"/>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3" name="Rectangle 132">
              <a:extLst>
                <a:ext uri="{FF2B5EF4-FFF2-40B4-BE49-F238E27FC236}">
                  <a16:creationId xmlns:a16="http://schemas.microsoft.com/office/drawing/2014/main" id="{3611FED0-F2CA-4384-8AD8-FEEC8F60689A}"/>
                </a:ext>
              </a:extLst>
            </p:cNvPr>
            <p:cNvSpPr/>
            <p:nvPr/>
          </p:nvSpPr>
          <p:spPr>
            <a:xfrm>
              <a:off x="1822511" y="1882705"/>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4" name="Rectangle 133">
              <a:extLst>
                <a:ext uri="{FF2B5EF4-FFF2-40B4-BE49-F238E27FC236}">
                  <a16:creationId xmlns:a16="http://schemas.microsoft.com/office/drawing/2014/main" id="{38A22664-579D-4609-B33D-7D3F741261C2}"/>
                </a:ext>
              </a:extLst>
            </p:cNvPr>
            <p:cNvSpPr/>
            <p:nvPr/>
          </p:nvSpPr>
          <p:spPr>
            <a:xfrm>
              <a:off x="2042177" y="1881941"/>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5" name="Rectangle 134">
              <a:extLst>
                <a:ext uri="{FF2B5EF4-FFF2-40B4-BE49-F238E27FC236}">
                  <a16:creationId xmlns:a16="http://schemas.microsoft.com/office/drawing/2014/main" id="{094D1259-FB0E-4574-9220-1A01D1CBD323}"/>
                </a:ext>
              </a:extLst>
            </p:cNvPr>
            <p:cNvSpPr/>
            <p:nvPr/>
          </p:nvSpPr>
          <p:spPr>
            <a:xfrm>
              <a:off x="2042177" y="2099640"/>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6" name="Rectangle 135">
              <a:extLst>
                <a:ext uri="{FF2B5EF4-FFF2-40B4-BE49-F238E27FC236}">
                  <a16:creationId xmlns:a16="http://schemas.microsoft.com/office/drawing/2014/main" id="{D05E2B5C-B592-43A9-85B7-B13B0CB48680}"/>
                </a:ext>
              </a:extLst>
            </p:cNvPr>
            <p:cNvSpPr/>
            <p:nvPr/>
          </p:nvSpPr>
          <p:spPr>
            <a:xfrm>
              <a:off x="1822511" y="2099640"/>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62" name="Group 161">
            <a:extLst>
              <a:ext uri="{FF2B5EF4-FFF2-40B4-BE49-F238E27FC236}">
                <a16:creationId xmlns:a16="http://schemas.microsoft.com/office/drawing/2014/main" id="{22B3949C-D2DC-4473-A42A-E59C8276F142}"/>
              </a:ext>
            </a:extLst>
          </p:cNvPr>
          <p:cNvGrpSpPr/>
          <p:nvPr/>
        </p:nvGrpSpPr>
        <p:grpSpPr>
          <a:xfrm>
            <a:off x="3251323" y="1405934"/>
            <a:ext cx="914400" cy="914400"/>
            <a:chOff x="1350034" y="1408719"/>
            <a:chExt cx="914400" cy="914400"/>
          </a:xfrm>
        </p:grpSpPr>
        <p:sp>
          <p:nvSpPr>
            <p:cNvPr id="163" name="Rectangle 162">
              <a:extLst>
                <a:ext uri="{FF2B5EF4-FFF2-40B4-BE49-F238E27FC236}">
                  <a16:creationId xmlns:a16="http://schemas.microsoft.com/office/drawing/2014/main" id="{D2C09213-A559-43A0-9F9E-41AFF95EE9C1}"/>
                </a:ext>
              </a:extLst>
            </p:cNvPr>
            <p:cNvSpPr/>
            <p:nvPr/>
          </p:nvSpPr>
          <p:spPr>
            <a:xfrm>
              <a:off x="1350034" y="1408719"/>
              <a:ext cx="914400" cy="914400"/>
            </a:xfrm>
            <a:prstGeom prst="rect">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4" name="Rectangle 163">
              <a:extLst>
                <a:ext uri="{FF2B5EF4-FFF2-40B4-BE49-F238E27FC236}">
                  <a16:creationId xmlns:a16="http://schemas.microsoft.com/office/drawing/2014/main" id="{F9CD7F79-8BF7-49AA-9E81-D433D66BBC11}"/>
                </a:ext>
              </a:extLst>
            </p:cNvPr>
            <p:cNvSpPr/>
            <p:nvPr/>
          </p:nvSpPr>
          <p:spPr>
            <a:xfrm>
              <a:off x="1387084" y="1445975"/>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5" name="Rectangle 164">
              <a:extLst>
                <a:ext uri="{FF2B5EF4-FFF2-40B4-BE49-F238E27FC236}">
                  <a16:creationId xmlns:a16="http://schemas.microsoft.com/office/drawing/2014/main" id="{5F4A03B7-B9D8-47DA-99F8-2B6BC291075B}"/>
                </a:ext>
              </a:extLst>
            </p:cNvPr>
            <p:cNvSpPr/>
            <p:nvPr/>
          </p:nvSpPr>
          <p:spPr>
            <a:xfrm>
              <a:off x="1606750" y="1445211"/>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6" name="Rectangle 165">
              <a:extLst>
                <a:ext uri="{FF2B5EF4-FFF2-40B4-BE49-F238E27FC236}">
                  <a16:creationId xmlns:a16="http://schemas.microsoft.com/office/drawing/2014/main" id="{BBD903FE-4885-421E-8163-133B9EF1474A}"/>
                </a:ext>
              </a:extLst>
            </p:cNvPr>
            <p:cNvSpPr/>
            <p:nvPr/>
          </p:nvSpPr>
          <p:spPr>
            <a:xfrm>
              <a:off x="1606750" y="1662910"/>
              <a:ext cx="182880" cy="182880"/>
            </a:xfrm>
            <a:prstGeom prst="rect">
              <a:avLst/>
            </a:prstGeom>
            <a:solidFill>
              <a:srgbClr val="00B050"/>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7" name="Rectangle 166">
              <a:extLst>
                <a:ext uri="{FF2B5EF4-FFF2-40B4-BE49-F238E27FC236}">
                  <a16:creationId xmlns:a16="http://schemas.microsoft.com/office/drawing/2014/main" id="{3A966D9F-F62B-4DCA-A75B-AC552F7AF13C}"/>
                </a:ext>
              </a:extLst>
            </p:cNvPr>
            <p:cNvSpPr/>
            <p:nvPr/>
          </p:nvSpPr>
          <p:spPr>
            <a:xfrm>
              <a:off x="1387084" y="1662910"/>
              <a:ext cx="182880" cy="182880"/>
            </a:xfrm>
            <a:prstGeom prst="rect">
              <a:avLst/>
            </a:prstGeom>
            <a:solidFill>
              <a:srgbClr val="00B050"/>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8" name="Rectangle 167">
              <a:extLst>
                <a:ext uri="{FF2B5EF4-FFF2-40B4-BE49-F238E27FC236}">
                  <a16:creationId xmlns:a16="http://schemas.microsoft.com/office/drawing/2014/main" id="{FD5A3972-DF86-4AAA-A774-5F4DB2D29947}"/>
                </a:ext>
              </a:extLst>
            </p:cNvPr>
            <p:cNvSpPr/>
            <p:nvPr/>
          </p:nvSpPr>
          <p:spPr>
            <a:xfrm>
              <a:off x="1822511" y="1445975"/>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9" name="Rectangle 168">
              <a:extLst>
                <a:ext uri="{FF2B5EF4-FFF2-40B4-BE49-F238E27FC236}">
                  <a16:creationId xmlns:a16="http://schemas.microsoft.com/office/drawing/2014/main" id="{8F79736F-E807-43D8-8F91-103AE02A5197}"/>
                </a:ext>
              </a:extLst>
            </p:cNvPr>
            <p:cNvSpPr/>
            <p:nvPr/>
          </p:nvSpPr>
          <p:spPr>
            <a:xfrm>
              <a:off x="2042177" y="1445211"/>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0" name="Rectangle 169">
              <a:extLst>
                <a:ext uri="{FF2B5EF4-FFF2-40B4-BE49-F238E27FC236}">
                  <a16:creationId xmlns:a16="http://schemas.microsoft.com/office/drawing/2014/main" id="{AED97A4D-4A99-44E0-9A72-E52606116419}"/>
                </a:ext>
              </a:extLst>
            </p:cNvPr>
            <p:cNvSpPr/>
            <p:nvPr/>
          </p:nvSpPr>
          <p:spPr>
            <a:xfrm>
              <a:off x="2042177" y="1662910"/>
              <a:ext cx="182880" cy="182880"/>
            </a:xfrm>
            <a:prstGeom prst="rect">
              <a:avLst/>
            </a:prstGeom>
            <a:solidFill>
              <a:srgbClr val="00B050"/>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1" name="Rectangle 170">
              <a:extLst>
                <a:ext uri="{FF2B5EF4-FFF2-40B4-BE49-F238E27FC236}">
                  <a16:creationId xmlns:a16="http://schemas.microsoft.com/office/drawing/2014/main" id="{9995F09A-0F4D-4C5B-B0B6-B3CF13C47761}"/>
                </a:ext>
              </a:extLst>
            </p:cNvPr>
            <p:cNvSpPr/>
            <p:nvPr/>
          </p:nvSpPr>
          <p:spPr>
            <a:xfrm>
              <a:off x="1822511" y="1662910"/>
              <a:ext cx="182880" cy="182880"/>
            </a:xfrm>
            <a:prstGeom prst="rect">
              <a:avLst/>
            </a:prstGeom>
            <a:solidFill>
              <a:srgbClr val="00B050"/>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2" name="Rectangle 171">
              <a:extLst>
                <a:ext uri="{FF2B5EF4-FFF2-40B4-BE49-F238E27FC236}">
                  <a16:creationId xmlns:a16="http://schemas.microsoft.com/office/drawing/2014/main" id="{8AC5373C-5E56-4049-8F66-2870D5FC538C}"/>
                </a:ext>
              </a:extLst>
            </p:cNvPr>
            <p:cNvSpPr/>
            <p:nvPr/>
          </p:nvSpPr>
          <p:spPr>
            <a:xfrm>
              <a:off x="1387084" y="1882705"/>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3" name="Rectangle 172">
              <a:extLst>
                <a:ext uri="{FF2B5EF4-FFF2-40B4-BE49-F238E27FC236}">
                  <a16:creationId xmlns:a16="http://schemas.microsoft.com/office/drawing/2014/main" id="{B51220F9-6FCD-4783-BB9D-DF5B4C8FB515}"/>
                </a:ext>
              </a:extLst>
            </p:cNvPr>
            <p:cNvSpPr/>
            <p:nvPr/>
          </p:nvSpPr>
          <p:spPr>
            <a:xfrm>
              <a:off x="1606750" y="1881941"/>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4" name="Rectangle 173">
              <a:extLst>
                <a:ext uri="{FF2B5EF4-FFF2-40B4-BE49-F238E27FC236}">
                  <a16:creationId xmlns:a16="http://schemas.microsoft.com/office/drawing/2014/main" id="{3785FE5C-9C5D-48A1-96B9-C306F2E13550}"/>
                </a:ext>
              </a:extLst>
            </p:cNvPr>
            <p:cNvSpPr/>
            <p:nvPr/>
          </p:nvSpPr>
          <p:spPr>
            <a:xfrm>
              <a:off x="1606750" y="2099640"/>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5" name="Rectangle 174">
              <a:extLst>
                <a:ext uri="{FF2B5EF4-FFF2-40B4-BE49-F238E27FC236}">
                  <a16:creationId xmlns:a16="http://schemas.microsoft.com/office/drawing/2014/main" id="{B89270C2-14C3-4387-92ED-A8FD3DCCD5BA}"/>
                </a:ext>
              </a:extLst>
            </p:cNvPr>
            <p:cNvSpPr/>
            <p:nvPr/>
          </p:nvSpPr>
          <p:spPr>
            <a:xfrm>
              <a:off x="1387084" y="2099640"/>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6" name="Rectangle 175">
              <a:extLst>
                <a:ext uri="{FF2B5EF4-FFF2-40B4-BE49-F238E27FC236}">
                  <a16:creationId xmlns:a16="http://schemas.microsoft.com/office/drawing/2014/main" id="{7C7ED54E-21CB-4718-A8F7-A66897DE44ED}"/>
                </a:ext>
              </a:extLst>
            </p:cNvPr>
            <p:cNvSpPr/>
            <p:nvPr/>
          </p:nvSpPr>
          <p:spPr>
            <a:xfrm>
              <a:off x="1822511" y="1882705"/>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7" name="Rectangle 176">
              <a:extLst>
                <a:ext uri="{FF2B5EF4-FFF2-40B4-BE49-F238E27FC236}">
                  <a16:creationId xmlns:a16="http://schemas.microsoft.com/office/drawing/2014/main" id="{B8143A0D-EC94-4B22-82F1-41E50F5BBE30}"/>
                </a:ext>
              </a:extLst>
            </p:cNvPr>
            <p:cNvSpPr/>
            <p:nvPr/>
          </p:nvSpPr>
          <p:spPr>
            <a:xfrm>
              <a:off x="2042177" y="1881941"/>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8" name="Rectangle 177">
              <a:extLst>
                <a:ext uri="{FF2B5EF4-FFF2-40B4-BE49-F238E27FC236}">
                  <a16:creationId xmlns:a16="http://schemas.microsoft.com/office/drawing/2014/main" id="{B912C068-B577-44FE-B6EA-844B0B44D6BB}"/>
                </a:ext>
              </a:extLst>
            </p:cNvPr>
            <p:cNvSpPr/>
            <p:nvPr/>
          </p:nvSpPr>
          <p:spPr>
            <a:xfrm>
              <a:off x="2042177" y="2099640"/>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9" name="Rectangle 178">
              <a:extLst>
                <a:ext uri="{FF2B5EF4-FFF2-40B4-BE49-F238E27FC236}">
                  <a16:creationId xmlns:a16="http://schemas.microsoft.com/office/drawing/2014/main" id="{2F693CEB-9D8D-486D-9897-8B3D150F832F}"/>
                </a:ext>
              </a:extLst>
            </p:cNvPr>
            <p:cNvSpPr/>
            <p:nvPr/>
          </p:nvSpPr>
          <p:spPr>
            <a:xfrm>
              <a:off x="1822511" y="2099640"/>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80" name="Group 179">
            <a:extLst>
              <a:ext uri="{FF2B5EF4-FFF2-40B4-BE49-F238E27FC236}">
                <a16:creationId xmlns:a16="http://schemas.microsoft.com/office/drawing/2014/main" id="{3A0B5A14-ED9D-44A7-A462-43D1CEA2744F}"/>
              </a:ext>
            </a:extLst>
          </p:cNvPr>
          <p:cNvGrpSpPr/>
          <p:nvPr/>
        </p:nvGrpSpPr>
        <p:grpSpPr>
          <a:xfrm>
            <a:off x="4240335" y="1405934"/>
            <a:ext cx="914400" cy="914400"/>
            <a:chOff x="1350034" y="1408719"/>
            <a:chExt cx="914400" cy="914400"/>
          </a:xfrm>
        </p:grpSpPr>
        <p:sp>
          <p:nvSpPr>
            <p:cNvPr id="181" name="Rectangle 180">
              <a:extLst>
                <a:ext uri="{FF2B5EF4-FFF2-40B4-BE49-F238E27FC236}">
                  <a16:creationId xmlns:a16="http://schemas.microsoft.com/office/drawing/2014/main" id="{0DBC1C6A-4234-4F96-8E8A-DC1D39F22473}"/>
                </a:ext>
              </a:extLst>
            </p:cNvPr>
            <p:cNvSpPr/>
            <p:nvPr/>
          </p:nvSpPr>
          <p:spPr>
            <a:xfrm>
              <a:off x="1350034" y="1408719"/>
              <a:ext cx="914400" cy="914400"/>
            </a:xfrm>
            <a:prstGeom prst="rect">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2" name="Rectangle 181">
              <a:extLst>
                <a:ext uri="{FF2B5EF4-FFF2-40B4-BE49-F238E27FC236}">
                  <a16:creationId xmlns:a16="http://schemas.microsoft.com/office/drawing/2014/main" id="{5584C712-B810-4F9A-BB26-F41366365FAF}"/>
                </a:ext>
              </a:extLst>
            </p:cNvPr>
            <p:cNvSpPr/>
            <p:nvPr/>
          </p:nvSpPr>
          <p:spPr>
            <a:xfrm>
              <a:off x="1387084" y="1445975"/>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3" name="Rectangle 182">
              <a:extLst>
                <a:ext uri="{FF2B5EF4-FFF2-40B4-BE49-F238E27FC236}">
                  <a16:creationId xmlns:a16="http://schemas.microsoft.com/office/drawing/2014/main" id="{44E09DB6-E5E2-4BA8-A58E-FE46A840392B}"/>
                </a:ext>
              </a:extLst>
            </p:cNvPr>
            <p:cNvSpPr/>
            <p:nvPr/>
          </p:nvSpPr>
          <p:spPr>
            <a:xfrm>
              <a:off x="1606750" y="1445211"/>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4" name="Rectangle 183">
              <a:extLst>
                <a:ext uri="{FF2B5EF4-FFF2-40B4-BE49-F238E27FC236}">
                  <a16:creationId xmlns:a16="http://schemas.microsoft.com/office/drawing/2014/main" id="{6ED8E0AE-286D-4C79-97F9-3EF794F58B24}"/>
                </a:ext>
              </a:extLst>
            </p:cNvPr>
            <p:cNvSpPr/>
            <p:nvPr/>
          </p:nvSpPr>
          <p:spPr>
            <a:xfrm>
              <a:off x="1606750" y="1662910"/>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5" name="Rectangle 184">
              <a:extLst>
                <a:ext uri="{FF2B5EF4-FFF2-40B4-BE49-F238E27FC236}">
                  <a16:creationId xmlns:a16="http://schemas.microsoft.com/office/drawing/2014/main" id="{CAABA3FD-67A3-4EC9-BF0C-AEF1ECD2D875}"/>
                </a:ext>
              </a:extLst>
            </p:cNvPr>
            <p:cNvSpPr/>
            <p:nvPr/>
          </p:nvSpPr>
          <p:spPr>
            <a:xfrm>
              <a:off x="1387084" y="1662910"/>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6" name="Rectangle 185">
              <a:extLst>
                <a:ext uri="{FF2B5EF4-FFF2-40B4-BE49-F238E27FC236}">
                  <a16:creationId xmlns:a16="http://schemas.microsoft.com/office/drawing/2014/main" id="{5B710EA8-881C-4FEA-9734-F6D90A286840}"/>
                </a:ext>
              </a:extLst>
            </p:cNvPr>
            <p:cNvSpPr/>
            <p:nvPr/>
          </p:nvSpPr>
          <p:spPr>
            <a:xfrm>
              <a:off x="1822511" y="1445975"/>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7" name="Rectangle 186">
              <a:extLst>
                <a:ext uri="{FF2B5EF4-FFF2-40B4-BE49-F238E27FC236}">
                  <a16:creationId xmlns:a16="http://schemas.microsoft.com/office/drawing/2014/main" id="{E32FB097-8410-467F-8997-9891BD023D41}"/>
                </a:ext>
              </a:extLst>
            </p:cNvPr>
            <p:cNvSpPr/>
            <p:nvPr/>
          </p:nvSpPr>
          <p:spPr>
            <a:xfrm>
              <a:off x="2042177" y="1445211"/>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8" name="Rectangle 187">
              <a:extLst>
                <a:ext uri="{FF2B5EF4-FFF2-40B4-BE49-F238E27FC236}">
                  <a16:creationId xmlns:a16="http://schemas.microsoft.com/office/drawing/2014/main" id="{70AA120B-A136-4887-8BA7-745AF81C7E2F}"/>
                </a:ext>
              </a:extLst>
            </p:cNvPr>
            <p:cNvSpPr/>
            <p:nvPr/>
          </p:nvSpPr>
          <p:spPr>
            <a:xfrm>
              <a:off x="2042177" y="1662910"/>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9" name="Rectangle 188">
              <a:extLst>
                <a:ext uri="{FF2B5EF4-FFF2-40B4-BE49-F238E27FC236}">
                  <a16:creationId xmlns:a16="http://schemas.microsoft.com/office/drawing/2014/main" id="{AD96C6FE-994E-46E0-9336-8324AE58BF20}"/>
                </a:ext>
              </a:extLst>
            </p:cNvPr>
            <p:cNvSpPr/>
            <p:nvPr/>
          </p:nvSpPr>
          <p:spPr>
            <a:xfrm>
              <a:off x="1822511" y="1662910"/>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0" name="Rectangle 189">
              <a:extLst>
                <a:ext uri="{FF2B5EF4-FFF2-40B4-BE49-F238E27FC236}">
                  <a16:creationId xmlns:a16="http://schemas.microsoft.com/office/drawing/2014/main" id="{C3E18398-0453-4341-9E66-8687C00DDA27}"/>
                </a:ext>
              </a:extLst>
            </p:cNvPr>
            <p:cNvSpPr/>
            <p:nvPr/>
          </p:nvSpPr>
          <p:spPr>
            <a:xfrm>
              <a:off x="1387084" y="1882705"/>
              <a:ext cx="182880" cy="182880"/>
            </a:xfrm>
            <a:prstGeom prst="rect">
              <a:avLst/>
            </a:prstGeom>
            <a:solidFill>
              <a:srgbClr val="EA3ABC"/>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1" name="Rectangle 190">
              <a:extLst>
                <a:ext uri="{FF2B5EF4-FFF2-40B4-BE49-F238E27FC236}">
                  <a16:creationId xmlns:a16="http://schemas.microsoft.com/office/drawing/2014/main" id="{64838698-F7E9-429E-BB1D-0F1EAD95619C}"/>
                </a:ext>
              </a:extLst>
            </p:cNvPr>
            <p:cNvSpPr/>
            <p:nvPr/>
          </p:nvSpPr>
          <p:spPr>
            <a:xfrm>
              <a:off x="1606750" y="1881941"/>
              <a:ext cx="182880" cy="182880"/>
            </a:xfrm>
            <a:prstGeom prst="rect">
              <a:avLst/>
            </a:prstGeom>
            <a:solidFill>
              <a:srgbClr val="EA3ABC"/>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2" name="Rectangle 191">
              <a:extLst>
                <a:ext uri="{FF2B5EF4-FFF2-40B4-BE49-F238E27FC236}">
                  <a16:creationId xmlns:a16="http://schemas.microsoft.com/office/drawing/2014/main" id="{2B8CBD65-74DB-49CC-BB8F-71BB6BD3A149}"/>
                </a:ext>
              </a:extLst>
            </p:cNvPr>
            <p:cNvSpPr/>
            <p:nvPr/>
          </p:nvSpPr>
          <p:spPr>
            <a:xfrm>
              <a:off x="1606750" y="2099640"/>
              <a:ext cx="182880" cy="182880"/>
            </a:xfrm>
            <a:prstGeom prst="rect">
              <a:avLst/>
            </a:prstGeom>
            <a:solidFill>
              <a:srgbClr val="EA3ABC"/>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3" name="Rectangle 192">
              <a:extLst>
                <a:ext uri="{FF2B5EF4-FFF2-40B4-BE49-F238E27FC236}">
                  <a16:creationId xmlns:a16="http://schemas.microsoft.com/office/drawing/2014/main" id="{E88B3AEE-9937-4C10-BEF6-0802AA124B35}"/>
                </a:ext>
              </a:extLst>
            </p:cNvPr>
            <p:cNvSpPr/>
            <p:nvPr/>
          </p:nvSpPr>
          <p:spPr>
            <a:xfrm>
              <a:off x="1387084" y="2099640"/>
              <a:ext cx="182880" cy="182880"/>
            </a:xfrm>
            <a:prstGeom prst="rect">
              <a:avLst/>
            </a:prstGeom>
            <a:solidFill>
              <a:srgbClr val="EA3ABC"/>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4" name="Rectangle 193">
              <a:extLst>
                <a:ext uri="{FF2B5EF4-FFF2-40B4-BE49-F238E27FC236}">
                  <a16:creationId xmlns:a16="http://schemas.microsoft.com/office/drawing/2014/main" id="{A8DA1F57-F700-4DB0-98F8-66B8FD0E8858}"/>
                </a:ext>
              </a:extLst>
            </p:cNvPr>
            <p:cNvSpPr/>
            <p:nvPr/>
          </p:nvSpPr>
          <p:spPr>
            <a:xfrm>
              <a:off x="1822511" y="1882705"/>
              <a:ext cx="182880" cy="182880"/>
            </a:xfrm>
            <a:prstGeom prst="rect">
              <a:avLst/>
            </a:prstGeom>
            <a:solidFill>
              <a:srgbClr val="EA3ABC"/>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5" name="Rectangle 194">
              <a:extLst>
                <a:ext uri="{FF2B5EF4-FFF2-40B4-BE49-F238E27FC236}">
                  <a16:creationId xmlns:a16="http://schemas.microsoft.com/office/drawing/2014/main" id="{C9A2B434-B0AF-4191-96C6-80EBCF6D9097}"/>
                </a:ext>
              </a:extLst>
            </p:cNvPr>
            <p:cNvSpPr/>
            <p:nvPr/>
          </p:nvSpPr>
          <p:spPr>
            <a:xfrm>
              <a:off x="2042177" y="1881941"/>
              <a:ext cx="182880" cy="182880"/>
            </a:xfrm>
            <a:prstGeom prst="rect">
              <a:avLst/>
            </a:prstGeom>
            <a:solidFill>
              <a:srgbClr val="EA3ABC"/>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6" name="Rectangle 195">
              <a:extLst>
                <a:ext uri="{FF2B5EF4-FFF2-40B4-BE49-F238E27FC236}">
                  <a16:creationId xmlns:a16="http://schemas.microsoft.com/office/drawing/2014/main" id="{2602C119-C7B0-4641-8815-737BE3848726}"/>
                </a:ext>
              </a:extLst>
            </p:cNvPr>
            <p:cNvSpPr/>
            <p:nvPr/>
          </p:nvSpPr>
          <p:spPr>
            <a:xfrm>
              <a:off x="2042177" y="2099640"/>
              <a:ext cx="182880" cy="182880"/>
            </a:xfrm>
            <a:prstGeom prst="rect">
              <a:avLst/>
            </a:prstGeom>
            <a:solidFill>
              <a:srgbClr val="EA3ABC"/>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7" name="Rectangle 196">
              <a:extLst>
                <a:ext uri="{FF2B5EF4-FFF2-40B4-BE49-F238E27FC236}">
                  <a16:creationId xmlns:a16="http://schemas.microsoft.com/office/drawing/2014/main" id="{1A0AAC69-86FB-40C3-BA0B-69058B6D8A1C}"/>
                </a:ext>
              </a:extLst>
            </p:cNvPr>
            <p:cNvSpPr/>
            <p:nvPr/>
          </p:nvSpPr>
          <p:spPr>
            <a:xfrm>
              <a:off x="1822511" y="2099640"/>
              <a:ext cx="182880" cy="182880"/>
            </a:xfrm>
            <a:prstGeom prst="rect">
              <a:avLst/>
            </a:prstGeom>
            <a:solidFill>
              <a:srgbClr val="EA3ABC"/>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98" name="Group 197">
            <a:extLst>
              <a:ext uri="{FF2B5EF4-FFF2-40B4-BE49-F238E27FC236}">
                <a16:creationId xmlns:a16="http://schemas.microsoft.com/office/drawing/2014/main" id="{813E862F-6B51-4FB4-905E-EDAA057E9FC3}"/>
              </a:ext>
            </a:extLst>
          </p:cNvPr>
          <p:cNvGrpSpPr/>
          <p:nvPr/>
        </p:nvGrpSpPr>
        <p:grpSpPr>
          <a:xfrm>
            <a:off x="2265419" y="2394947"/>
            <a:ext cx="914400" cy="914400"/>
            <a:chOff x="1350034" y="1408719"/>
            <a:chExt cx="914400" cy="914400"/>
          </a:xfrm>
        </p:grpSpPr>
        <p:sp>
          <p:nvSpPr>
            <p:cNvPr id="199" name="Rectangle 198">
              <a:extLst>
                <a:ext uri="{FF2B5EF4-FFF2-40B4-BE49-F238E27FC236}">
                  <a16:creationId xmlns:a16="http://schemas.microsoft.com/office/drawing/2014/main" id="{1DB643B0-9424-49F4-A5BF-550B7105129D}"/>
                </a:ext>
              </a:extLst>
            </p:cNvPr>
            <p:cNvSpPr/>
            <p:nvPr/>
          </p:nvSpPr>
          <p:spPr>
            <a:xfrm>
              <a:off x="1350034" y="1408719"/>
              <a:ext cx="914400" cy="914400"/>
            </a:xfrm>
            <a:prstGeom prst="rect">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0" name="Rectangle 199">
              <a:extLst>
                <a:ext uri="{FF2B5EF4-FFF2-40B4-BE49-F238E27FC236}">
                  <a16:creationId xmlns:a16="http://schemas.microsoft.com/office/drawing/2014/main" id="{2951069A-3E4E-4678-BD99-B4DDEBFEBA39}"/>
                </a:ext>
              </a:extLst>
            </p:cNvPr>
            <p:cNvSpPr/>
            <p:nvPr/>
          </p:nvSpPr>
          <p:spPr>
            <a:xfrm>
              <a:off x="1387084" y="1445975"/>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1" name="Rectangle 200">
              <a:extLst>
                <a:ext uri="{FF2B5EF4-FFF2-40B4-BE49-F238E27FC236}">
                  <a16:creationId xmlns:a16="http://schemas.microsoft.com/office/drawing/2014/main" id="{082CE923-3ED0-4A80-B63D-B366B7CEBD2C}"/>
                </a:ext>
              </a:extLst>
            </p:cNvPr>
            <p:cNvSpPr/>
            <p:nvPr/>
          </p:nvSpPr>
          <p:spPr>
            <a:xfrm>
              <a:off x="1606750" y="1445211"/>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2" name="Rectangle 201">
              <a:extLst>
                <a:ext uri="{FF2B5EF4-FFF2-40B4-BE49-F238E27FC236}">
                  <a16:creationId xmlns:a16="http://schemas.microsoft.com/office/drawing/2014/main" id="{99ACDF31-ECE1-4E84-A768-2CF8FABF43D3}"/>
                </a:ext>
              </a:extLst>
            </p:cNvPr>
            <p:cNvSpPr/>
            <p:nvPr/>
          </p:nvSpPr>
          <p:spPr>
            <a:xfrm>
              <a:off x="1606750" y="1662910"/>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3" name="Rectangle 202">
              <a:extLst>
                <a:ext uri="{FF2B5EF4-FFF2-40B4-BE49-F238E27FC236}">
                  <a16:creationId xmlns:a16="http://schemas.microsoft.com/office/drawing/2014/main" id="{228CBBE6-C1ED-4D81-A993-D025D7170B63}"/>
                </a:ext>
              </a:extLst>
            </p:cNvPr>
            <p:cNvSpPr/>
            <p:nvPr/>
          </p:nvSpPr>
          <p:spPr>
            <a:xfrm>
              <a:off x="1387084" y="1662910"/>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4" name="Rectangle 203">
              <a:extLst>
                <a:ext uri="{FF2B5EF4-FFF2-40B4-BE49-F238E27FC236}">
                  <a16:creationId xmlns:a16="http://schemas.microsoft.com/office/drawing/2014/main" id="{0EF19B67-264E-4510-8A04-6BA9A80BAD3F}"/>
                </a:ext>
              </a:extLst>
            </p:cNvPr>
            <p:cNvSpPr/>
            <p:nvPr/>
          </p:nvSpPr>
          <p:spPr>
            <a:xfrm>
              <a:off x="1822511" y="1445975"/>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5" name="Rectangle 204">
              <a:extLst>
                <a:ext uri="{FF2B5EF4-FFF2-40B4-BE49-F238E27FC236}">
                  <a16:creationId xmlns:a16="http://schemas.microsoft.com/office/drawing/2014/main" id="{BE4DD880-CD76-4F82-BADC-09598E0B5BFE}"/>
                </a:ext>
              </a:extLst>
            </p:cNvPr>
            <p:cNvSpPr/>
            <p:nvPr/>
          </p:nvSpPr>
          <p:spPr>
            <a:xfrm>
              <a:off x="2042177" y="1445211"/>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6" name="Rectangle 205">
              <a:extLst>
                <a:ext uri="{FF2B5EF4-FFF2-40B4-BE49-F238E27FC236}">
                  <a16:creationId xmlns:a16="http://schemas.microsoft.com/office/drawing/2014/main" id="{D1A3DD7F-31FF-47DD-A0F8-E9965FBD9675}"/>
                </a:ext>
              </a:extLst>
            </p:cNvPr>
            <p:cNvSpPr/>
            <p:nvPr/>
          </p:nvSpPr>
          <p:spPr>
            <a:xfrm>
              <a:off x="2042177" y="1662910"/>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7" name="Rectangle 206">
              <a:extLst>
                <a:ext uri="{FF2B5EF4-FFF2-40B4-BE49-F238E27FC236}">
                  <a16:creationId xmlns:a16="http://schemas.microsoft.com/office/drawing/2014/main" id="{D19B87A8-D9C6-4E0A-80F3-7D90B1E3B976}"/>
                </a:ext>
              </a:extLst>
            </p:cNvPr>
            <p:cNvSpPr/>
            <p:nvPr/>
          </p:nvSpPr>
          <p:spPr>
            <a:xfrm>
              <a:off x="1822511" y="1662910"/>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8" name="Rectangle 207">
              <a:extLst>
                <a:ext uri="{FF2B5EF4-FFF2-40B4-BE49-F238E27FC236}">
                  <a16:creationId xmlns:a16="http://schemas.microsoft.com/office/drawing/2014/main" id="{F2B07108-087A-47F6-9504-8E248B45B0BA}"/>
                </a:ext>
              </a:extLst>
            </p:cNvPr>
            <p:cNvSpPr/>
            <p:nvPr/>
          </p:nvSpPr>
          <p:spPr>
            <a:xfrm>
              <a:off x="1387084" y="1882705"/>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9" name="Rectangle 208">
              <a:extLst>
                <a:ext uri="{FF2B5EF4-FFF2-40B4-BE49-F238E27FC236}">
                  <a16:creationId xmlns:a16="http://schemas.microsoft.com/office/drawing/2014/main" id="{6EBCFA8E-6058-4492-A793-299548105EF0}"/>
                </a:ext>
              </a:extLst>
            </p:cNvPr>
            <p:cNvSpPr/>
            <p:nvPr/>
          </p:nvSpPr>
          <p:spPr>
            <a:xfrm>
              <a:off x="1606750" y="1881941"/>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0" name="Rectangle 209">
              <a:extLst>
                <a:ext uri="{FF2B5EF4-FFF2-40B4-BE49-F238E27FC236}">
                  <a16:creationId xmlns:a16="http://schemas.microsoft.com/office/drawing/2014/main" id="{A640183F-F7FF-42F9-BB57-1C4728096755}"/>
                </a:ext>
              </a:extLst>
            </p:cNvPr>
            <p:cNvSpPr/>
            <p:nvPr/>
          </p:nvSpPr>
          <p:spPr>
            <a:xfrm>
              <a:off x="1606750" y="2099640"/>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1" name="Rectangle 210">
              <a:extLst>
                <a:ext uri="{FF2B5EF4-FFF2-40B4-BE49-F238E27FC236}">
                  <a16:creationId xmlns:a16="http://schemas.microsoft.com/office/drawing/2014/main" id="{361F4248-2EE3-4BD4-AAC0-24641A01406A}"/>
                </a:ext>
              </a:extLst>
            </p:cNvPr>
            <p:cNvSpPr/>
            <p:nvPr/>
          </p:nvSpPr>
          <p:spPr>
            <a:xfrm>
              <a:off x="1387084" y="2099640"/>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2" name="Rectangle 211">
              <a:extLst>
                <a:ext uri="{FF2B5EF4-FFF2-40B4-BE49-F238E27FC236}">
                  <a16:creationId xmlns:a16="http://schemas.microsoft.com/office/drawing/2014/main" id="{D5665D9D-221F-4CCF-8531-509B84F85549}"/>
                </a:ext>
              </a:extLst>
            </p:cNvPr>
            <p:cNvSpPr/>
            <p:nvPr/>
          </p:nvSpPr>
          <p:spPr>
            <a:xfrm>
              <a:off x="1822511" y="1882705"/>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3" name="Rectangle 212">
              <a:extLst>
                <a:ext uri="{FF2B5EF4-FFF2-40B4-BE49-F238E27FC236}">
                  <a16:creationId xmlns:a16="http://schemas.microsoft.com/office/drawing/2014/main" id="{1A8A84DB-5C12-4931-927B-3B3470D78888}"/>
                </a:ext>
              </a:extLst>
            </p:cNvPr>
            <p:cNvSpPr/>
            <p:nvPr/>
          </p:nvSpPr>
          <p:spPr>
            <a:xfrm>
              <a:off x="2042177" y="1881941"/>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4" name="Rectangle 213">
              <a:extLst>
                <a:ext uri="{FF2B5EF4-FFF2-40B4-BE49-F238E27FC236}">
                  <a16:creationId xmlns:a16="http://schemas.microsoft.com/office/drawing/2014/main" id="{E7333252-7675-4481-8CB9-27D82B4352CD}"/>
                </a:ext>
              </a:extLst>
            </p:cNvPr>
            <p:cNvSpPr/>
            <p:nvPr/>
          </p:nvSpPr>
          <p:spPr>
            <a:xfrm>
              <a:off x="2042177" y="2099640"/>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5" name="Rectangle 214">
              <a:extLst>
                <a:ext uri="{FF2B5EF4-FFF2-40B4-BE49-F238E27FC236}">
                  <a16:creationId xmlns:a16="http://schemas.microsoft.com/office/drawing/2014/main" id="{5F840A7B-AC18-4264-A8E0-0429155D3935}"/>
                </a:ext>
              </a:extLst>
            </p:cNvPr>
            <p:cNvSpPr/>
            <p:nvPr/>
          </p:nvSpPr>
          <p:spPr>
            <a:xfrm>
              <a:off x="1822511" y="2099640"/>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16" name="Group 215">
            <a:extLst>
              <a:ext uri="{FF2B5EF4-FFF2-40B4-BE49-F238E27FC236}">
                <a16:creationId xmlns:a16="http://schemas.microsoft.com/office/drawing/2014/main" id="{340F6D01-283B-49D2-B979-AEFBB5E2B8AC}"/>
              </a:ext>
            </a:extLst>
          </p:cNvPr>
          <p:cNvGrpSpPr/>
          <p:nvPr/>
        </p:nvGrpSpPr>
        <p:grpSpPr>
          <a:xfrm>
            <a:off x="3251323" y="2394947"/>
            <a:ext cx="914400" cy="914400"/>
            <a:chOff x="1350034" y="1408719"/>
            <a:chExt cx="914400" cy="914400"/>
          </a:xfrm>
        </p:grpSpPr>
        <p:sp>
          <p:nvSpPr>
            <p:cNvPr id="217" name="Rectangle 216">
              <a:extLst>
                <a:ext uri="{FF2B5EF4-FFF2-40B4-BE49-F238E27FC236}">
                  <a16:creationId xmlns:a16="http://schemas.microsoft.com/office/drawing/2014/main" id="{3FE82481-852D-4DFC-9D75-8951A53A4D05}"/>
                </a:ext>
              </a:extLst>
            </p:cNvPr>
            <p:cNvSpPr/>
            <p:nvPr/>
          </p:nvSpPr>
          <p:spPr>
            <a:xfrm>
              <a:off x="1350034" y="1408719"/>
              <a:ext cx="914400" cy="914400"/>
            </a:xfrm>
            <a:prstGeom prst="rect">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8" name="Rectangle 217">
              <a:extLst>
                <a:ext uri="{FF2B5EF4-FFF2-40B4-BE49-F238E27FC236}">
                  <a16:creationId xmlns:a16="http://schemas.microsoft.com/office/drawing/2014/main" id="{18E6513D-4300-40C0-9321-CC1AF5A4D707}"/>
                </a:ext>
              </a:extLst>
            </p:cNvPr>
            <p:cNvSpPr/>
            <p:nvPr/>
          </p:nvSpPr>
          <p:spPr>
            <a:xfrm>
              <a:off x="1387084" y="1445975"/>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9" name="Rectangle 218">
              <a:extLst>
                <a:ext uri="{FF2B5EF4-FFF2-40B4-BE49-F238E27FC236}">
                  <a16:creationId xmlns:a16="http://schemas.microsoft.com/office/drawing/2014/main" id="{D01A0BEE-E52B-4AD6-83E4-C85B1245EBF1}"/>
                </a:ext>
              </a:extLst>
            </p:cNvPr>
            <p:cNvSpPr/>
            <p:nvPr/>
          </p:nvSpPr>
          <p:spPr>
            <a:xfrm>
              <a:off x="1606750" y="1445211"/>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0" name="Rectangle 219">
              <a:extLst>
                <a:ext uri="{FF2B5EF4-FFF2-40B4-BE49-F238E27FC236}">
                  <a16:creationId xmlns:a16="http://schemas.microsoft.com/office/drawing/2014/main" id="{38745A3B-6863-421E-A5E9-C9EFCFF5EA58}"/>
                </a:ext>
              </a:extLst>
            </p:cNvPr>
            <p:cNvSpPr/>
            <p:nvPr/>
          </p:nvSpPr>
          <p:spPr>
            <a:xfrm>
              <a:off x="1606750" y="1662910"/>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1" name="Rectangle 220">
              <a:extLst>
                <a:ext uri="{FF2B5EF4-FFF2-40B4-BE49-F238E27FC236}">
                  <a16:creationId xmlns:a16="http://schemas.microsoft.com/office/drawing/2014/main" id="{9F89F6C7-C282-4F0B-A845-9488E3D8C897}"/>
                </a:ext>
              </a:extLst>
            </p:cNvPr>
            <p:cNvSpPr/>
            <p:nvPr/>
          </p:nvSpPr>
          <p:spPr>
            <a:xfrm>
              <a:off x="1387084" y="1662910"/>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2" name="Rectangle 221">
              <a:extLst>
                <a:ext uri="{FF2B5EF4-FFF2-40B4-BE49-F238E27FC236}">
                  <a16:creationId xmlns:a16="http://schemas.microsoft.com/office/drawing/2014/main" id="{E53CB3A7-11C5-4EFA-A6C5-72305FEDE2E6}"/>
                </a:ext>
              </a:extLst>
            </p:cNvPr>
            <p:cNvSpPr/>
            <p:nvPr/>
          </p:nvSpPr>
          <p:spPr>
            <a:xfrm>
              <a:off x="1822511" y="1445975"/>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3" name="Rectangle 222">
              <a:extLst>
                <a:ext uri="{FF2B5EF4-FFF2-40B4-BE49-F238E27FC236}">
                  <a16:creationId xmlns:a16="http://schemas.microsoft.com/office/drawing/2014/main" id="{2B9887AB-2910-46D6-8F58-12B95B5F1B19}"/>
                </a:ext>
              </a:extLst>
            </p:cNvPr>
            <p:cNvSpPr/>
            <p:nvPr/>
          </p:nvSpPr>
          <p:spPr>
            <a:xfrm>
              <a:off x="2042177" y="1445211"/>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4" name="Rectangle 223">
              <a:extLst>
                <a:ext uri="{FF2B5EF4-FFF2-40B4-BE49-F238E27FC236}">
                  <a16:creationId xmlns:a16="http://schemas.microsoft.com/office/drawing/2014/main" id="{8BC2A4AA-FB02-4625-9D68-3C45E1D5FBD3}"/>
                </a:ext>
              </a:extLst>
            </p:cNvPr>
            <p:cNvSpPr/>
            <p:nvPr/>
          </p:nvSpPr>
          <p:spPr>
            <a:xfrm>
              <a:off x="2042177" y="1662910"/>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5" name="Rectangle 224">
              <a:extLst>
                <a:ext uri="{FF2B5EF4-FFF2-40B4-BE49-F238E27FC236}">
                  <a16:creationId xmlns:a16="http://schemas.microsoft.com/office/drawing/2014/main" id="{52AC7AC7-270E-41FF-8FE7-80B77714C54C}"/>
                </a:ext>
              </a:extLst>
            </p:cNvPr>
            <p:cNvSpPr/>
            <p:nvPr/>
          </p:nvSpPr>
          <p:spPr>
            <a:xfrm>
              <a:off x="1822511" y="1662910"/>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6" name="Rectangle 225">
              <a:extLst>
                <a:ext uri="{FF2B5EF4-FFF2-40B4-BE49-F238E27FC236}">
                  <a16:creationId xmlns:a16="http://schemas.microsoft.com/office/drawing/2014/main" id="{566A958A-A1CF-4F13-8B40-20DD39390426}"/>
                </a:ext>
              </a:extLst>
            </p:cNvPr>
            <p:cNvSpPr/>
            <p:nvPr/>
          </p:nvSpPr>
          <p:spPr>
            <a:xfrm>
              <a:off x="1387084" y="1882705"/>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7" name="Rectangle 226">
              <a:extLst>
                <a:ext uri="{FF2B5EF4-FFF2-40B4-BE49-F238E27FC236}">
                  <a16:creationId xmlns:a16="http://schemas.microsoft.com/office/drawing/2014/main" id="{79762CEF-1F53-416B-A182-E46CAD9246E4}"/>
                </a:ext>
              </a:extLst>
            </p:cNvPr>
            <p:cNvSpPr/>
            <p:nvPr/>
          </p:nvSpPr>
          <p:spPr>
            <a:xfrm>
              <a:off x="1606750" y="1881941"/>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8" name="Rectangle 227">
              <a:extLst>
                <a:ext uri="{FF2B5EF4-FFF2-40B4-BE49-F238E27FC236}">
                  <a16:creationId xmlns:a16="http://schemas.microsoft.com/office/drawing/2014/main" id="{AB728812-FB01-4E6F-BB3F-1BC586B7B084}"/>
                </a:ext>
              </a:extLst>
            </p:cNvPr>
            <p:cNvSpPr/>
            <p:nvPr/>
          </p:nvSpPr>
          <p:spPr>
            <a:xfrm>
              <a:off x="1606750" y="2099640"/>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9" name="Rectangle 228">
              <a:extLst>
                <a:ext uri="{FF2B5EF4-FFF2-40B4-BE49-F238E27FC236}">
                  <a16:creationId xmlns:a16="http://schemas.microsoft.com/office/drawing/2014/main" id="{C00C2B30-FA4F-462E-87BF-EB943DAB81FE}"/>
                </a:ext>
              </a:extLst>
            </p:cNvPr>
            <p:cNvSpPr/>
            <p:nvPr/>
          </p:nvSpPr>
          <p:spPr>
            <a:xfrm>
              <a:off x="1387084" y="2099640"/>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0" name="Rectangle 229">
              <a:extLst>
                <a:ext uri="{FF2B5EF4-FFF2-40B4-BE49-F238E27FC236}">
                  <a16:creationId xmlns:a16="http://schemas.microsoft.com/office/drawing/2014/main" id="{3F4A4EC4-EBC1-463E-99F7-36DB143BBAAE}"/>
                </a:ext>
              </a:extLst>
            </p:cNvPr>
            <p:cNvSpPr/>
            <p:nvPr/>
          </p:nvSpPr>
          <p:spPr>
            <a:xfrm>
              <a:off x="1822511" y="1882705"/>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1" name="Rectangle 230">
              <a:extLst>
                <a:ext uri="{FF2B5EF4-FFF2-40B4-BE49-F238E27FC236}">
                  <a16:creationId xmlns:a16="http://schemas.microsoft.com/office/drawing/2014/main" id="{51988C34-0B6B-472F-990B-066E668A0A8B}"/>
                </a:ext>
              </a:extLst>
            </p:cNvPr>
            <p:cNvSpPr/>
            <p:nvPr/>
          </p:nvSpPr>
          <p:spPr>
            <a:xfrm>
              <a:off x="2042177" y="1881941"/>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2" name="Rectangle 231">
              <a:extLst>
                <a:ext uri="{FF2B5EF4-FFF2-40B4-BE49-F238E27FC236}">
                  <a16:creationId xmlns:a16="http://schemas.microsoft.com/office/drawing/2014/main" id="{92E83BE5-6A47-4C8D-8BEB-BB6CD3A5C297}"/>
                </a:ext>
              </a:extLst>
            </p:cNvPr>
            <p:cNvSpPr/>
            <p:nvPr/>
          </p:nvSpPr>
          <p:spPr>
            <a:xfrm>
              <a:off x="2042177" y="2099640"/>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3" name="Rectangle 232">
              <a:extLst>
                <a:ext uri="{FF2B5EF4-FFF2-40B4-BE49-F238E27FC236}">
                  <a16:creationId xmlns:a16="http://schemas.microsoft.com/office/drawing/2014/main" id="{60E6099F-4C36-4722-919A-A8505FD1F31F}"/>
                </a:ext>
              </a:extLst>
            </p:cNvPr>
            <p:cNvSpPr/>
            <p:nvPr/>
          </p:nvSpPr>
          <p:spPr>
            <a:xfrm>
              <a:off x="1822511" y="2099640"/>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34" name="Group 233">
            <a:extLst>
              <a:ext uri="{FF2B5EF4-FFF2-40B4-BE49-F238E27FC236}">
                <a16:creationId xmlns:a16="http://schemas.microsoft.com/office/drawing/2014/main" id="{02CCBFED-EFCC-4C2C-B86D-9CB0A729E6A7}"/>
              </a:ext>
            </a:extLst>
          </p:cNvPr>
          <p:cNvGrpSpPr/>
          <p:nvPr/>
        </p:nvGrpSpPr>
        <p:grpSpPr>
          <a:xfrm>
            <a:off x="4240335" y="2394947"/>
            <a:ext cx="914400" cy="914400"/>
            <a:chOff x="1350034" y="1408719"/>
            <a:chExt cx="914400" cy="914400"/>
          </a:xfrm>
        </p:grpSpPr>
        <p:sp>
          <p:nvSpPr>
            <p:cNvPr id="235" name="Rectangle 234">
              <a:extLst>
                <a:ext uri="{FF2B5EF4-FFF2-40B4-BE49-F238E27FC236}">
                  <a16:creationId xmlns:a16="http://schemas.microsoft.com/office/drawing/2014/main" id="{6F6C0BB6-2664-4ADD-A726-28372E0032CF}"/>
                </a:ext>
              </a:extLst>
            </p:cNvPr>
            <p:cNvSpPr/>
            <p:nvPr/>
          </p:nvSpPr>
          <p:spPr>
            <a:xfrm>
              <a:off x="1350034" y="1408719"/>
              <a:ext cx="914400" cy="914400"/>
            </a:xfrm>
            <a:prstGeom prst="rect">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6" name="Rectangle 235">
              <a:extLst>
                <a:ext uri="{FF2B5EF4-FFF2-40B4-BE49-F238E27FC236}">
                  <a16:creationId xmlns:a16="http://schemas.microsoft.com/office/drawing/2014/main" id="{0E24A048-8596-400C-940C-E8D57BAFDE4F}"/>
                </a:ext>
              </a:extLst>
            </p:cNvPr>
            <p:cNvSpPr/>
            <p:nvPr/>
          </p:nvSpPr>
          <p:spPr>
            <a:xfrm>
              <a:off x="1387084" y="1445975"/>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7" name="Rectangle 236">
              <a:extLst>
                <a:ext uri="{FF2B5EF4-FFF2-40B4-BE49-F238E27FC236}">
                  <a16:creationId xmlns:a16="http://schemas.microsoft.com/office/drawing/2014/main" id="{967DCAB8-A89E-48EB-9DB8-EE771588D095}"/>
                </a:ext>
              </a:extLst>
            </p:cNvPr>
            <p:cNvSpPr/>
            <p:nvPr/>
          </p:nvSpPr>
          <p:spPr>
            <a:xfrm>
              <a:off x="1606750" y="1445211"/>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8" name="Rectangle 237">
              <a:extLst>
                <a:ext uri="{FF2B5EF4-FFF2-40B4-BE49-F238E27FC236}">
                  <a16:creationId xmlns:a16="http://schemas.microsoft.com/office/drawing/2014/main" id="{6C9390C7-387E-4EC9-BCEE-C81236420E7E}"/>
                </a:ext>
              </a:extLst>
            </p:cNvPr>
            <p:cNvSpPr/>
            <p:nvPr/>
          </p:nvSpPr>
          <p:spPr>
            <a:xfrm>
              <a:off x="1606750" y="1662910"/>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9" name="Rectangle 238">
              <a:extLst>
                <a:ext uri="{FF2B5EF4-FFF2-40B4-BE49-F238E27FC236}">
                  <a16:creationId xmlns:a16="http://schemas.microsoft.com/office/drawing/2014/main" id="{D4F8511D-146C-4E3A-B315-E94F357F1ED8}"/>
                </a:ext>
              </a:extLst>
            </p:cNvPr>
            <p:cNvSpPr/>
            <p:nvPr/>
          </p:nvSpPr>
          <p:spPr>
            <a:xfrm>
              <a:off x="1387084" y="1662910"/>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0" name="Rectangle 239">
              <a:extLst>
                <a:ext uri="{FF2B5EF4-FFF2-40B4-BE49-F238E27FC236}">
                  <a16:creationId xmlns:a16="http://schemas.microsoft.com/office/drawing/2014/main" id="{1E3C721F-0514-47F7-9F2C-A9E76CED8ACE}"/>
                </a:ext>
              </a:extLst>
            </p:cNvPr>
            <p:cNvSpPr/>
            <p:nvPr/>
          </p:nvSpPr>
          <p:spPr>
            <a:xfrm>
              <a:off x="1822511" y="1445975"/>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1" name="Rectangle 240">
              <a:extLst>
                <a:ext uri="{FF2B5EF4-FFF2-40B4-BE49-F238E27FC236}">
                  <a16:creationId xmlns:a16="http://schemas.microsoft.com/office/drawing/2014/main" id="{DC281593-D792-4DA7-A678-9C82BBEDA157}"/>
                </a:ext>
              </a:extLst>
            </p:cNvPr>
            <p:cNvSpPr/>
            <p:nvPr/>
          </p:nvSpPr>
          <p:spPr>
            <a:xfrm>
              <a:off x="2042177" y="1445211"/>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2" name="Rectangle 241">
              <a:extLst>
                <a:ext uri="{FF2B5EF4-FFF2-40B4-BE49-F238E27FC236}">
                  <a16:creationId xmlns:a16="http://schemas.microsoft.com/office/drawing/2014/main" id="{AA0AAA7C-1C10-49B0-B2A1-E5C12B5FE19C}"/>
                </a:ext>
              </a:extLst>
            </p:cNvPr>
            <p:cNvSpPr/>
            <p:nvPr/>
          </p:nvSpPr>
          <p:spPr>
            <a:xfrm>
              <a:off x="2042177" y="1662910"/>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3" name="Rectangle 242">
              <a:extLst>
                <a:ext uri="{FF2B5EF4-FFF2-40B4-BE49-F238E27FC236}">
                  <a16:creationId xmlns:a16="http://schemas.microsoft.com/office/drawing/2014/main" id="{3DD175D8-1F29-4A18-B227-0F9CB2C694E6}"/>
                </a:ext>
              </a:extLst>
            </p:cNvPr>
            <p:cNvSpPr/>
            <p:nvPr/>
          </p:nvSpPr>
          <p:spPr>
            <a:xfrm>
              <a:off x="1822511" y="1662910"/>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4" name="Rectangle 243">
              <a:extLst>
                <a:ext uri="{FF2B5EF4-FFF2-40B4-BE49-F238E27FC236}">
                  <a16:creationId xmlns:a16="http://schemas.microsoft.com/office/drawing/2014/main" id="{84756E3B-C61F-457A-9CD8-24AC09E6734D}"/>
                </a:ext>
              </a:extLst>
            </p:cNvPr>
            <p:cNvSpPr/>
            <p:nvPr/>
          </p:nvSpPr>
          <p:spPr>
            <a:xfrm>
              <a:off x="1387084" y="1882705"/>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5" name="Rectangle 244">
              <a:extLst>
                <a:ext uri="{FF2B5EF4-FFF2-40B4-BE49-F238E27FC236}">
                  <a16:creationId xmlns:a16="http://schemas.microsoft.com/office/drawing/2014/main" id="{61A20456-B50A-4958-94EE-90A86507CB4C}"/>
                </a:ext>
              </a:extLst>
            </p:cNvPr>
            <p:cNvSpPr/>
            <p:nvPr/>
          </p:nvSpPr>
          <p:spPr>
            <a:xfrm>
              <a:off x="1606750" y="1881941"/>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6" name="Rectangle 245">
              <a:extLst>
                <a:ext uri="{FF2B5EF4-FFF2-40B4-BE49-F238E27FC236}">
                  <a16:creationId xmlns:a16="http://schemas.microsoft.com/office/drawing/2014/main" id="{75A1F89D-09D4-4D5B-BEA7-048241C50951}"/>
                </a:ext>
              </a:extLst>
            </p:cNvPr>
            <p:cNvSpPr/>
            <p:nvPr/>
          </p:nvSpPr>
          <p:spPr>
            <a:xfrm>
              <a:off x="1606750" y="2099640"/>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7" name="Rectangle 246">
              <a:extLst>
                <a:ext uri="{FF2B5EF4-FFF2-40B4-BE49-F238E27FC236}">
                  <a16:creationId xmlns:a16="http://schemas.microsoft.com/office/drawing/2014/main" id="{DA39756F-A40C-4E55-B537-E7B9DAFF1D9D}"/>
                </a:ext>
              </a:extLst>
            </p:cNvPr>
            <p:cNvSpPr/>
            <p:nvPr/>
          </p:nvSpPr>
          <p:spPr>
            <a:xfrm>
              <a:off x="1387084" y="2099640"/>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8" name="Rectangle 247">
              <a:extLst>
                <a:ext uri="{FF2B5EF4-FFF2-40B4-BE49-F238E27FC236}">
                  <a16:creationId xmlns:a16="http://schemas.microsoft.com/office/drawing/2014/main" id="{FBEDEA47-4131-4646-80EE-700167B35355}"/>
                </a:ext>
              </a:extLst>
            </p:cNvPr>
            <p:cNvSpPr/>
            <p:nvPr/>
          </p:nvSpPr>
          <p:spPr>
            <a:xfrm>
              <a:off x="1822511" y="1882705"/>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9" name="Rectangle 248">
              <a:extLst>
                <a:ext uri="{FF2B5EF4-FFF2-40B4-BE49-F238E27FC236}">
                  <a16:creationId xmlns:a16="http://schemas.microsoft.com/office/drawing/2014/main" id="{DDF43727-F109-4388-AD4E-E440DEF4E5D8}"/>
                </a:ext>
              </a:extLst>
            </p:cNvPr>
            <p:cNvSpPr/>
            <p:nvPr/>
          </p:nvSpPr>
          <p:spPr>
            <a:xfrm>
              <a:off x="2042177" y="1881941"/>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0" name="Rectangle 249">
              <a:extLst>
                <a:ext uri="{FF2B5EF4-FFF2-40B4-BE49-F238E27FC236}">
                  <a16:creationId xmlns:a16="http://schemas.microsoft.com/office/drawing/2014/main" id="{C48BEC08-357A-4002-8EDB-B6310D04CB6A}"/>
                </a:ext>
              </a:extLst>
            </p:cNvPr>
            <p:cNvSpPr/>
            <p:nvPr/>
          </p:nvSpPr>
          <p:spPr>
            <a:xfrm>
              <a:off x="2042177" y="2099640"/>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1" name="Rectangle 250">
              <a:extLst>
                <a:ext uri="{FF2B5EF4-FFF2-40B4-BE49-F238E27FC236}">
                  <a16:creationId xmlns:a16="http://schemas.microsoft.com/office/drawing/2014/main" id="{E87E7D3D-CFFA-40E0-B0C8-EF85B77CDE45}"/>
                </a:ext>
              </a:extLst>
            </p:cNvPr>
            <p:cNvSpPr/>
            <p:nvPr/>
          </p:nvSpPr>
          <p:spPr>
            <a:xfrm>
              <a:off x="1822511" y="2099640"/>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65" name="Group 364">
            <a:extLst>
              <a:ext uri="{FF2B5EF4-FFF2-40B4-BE49-F238E27FC236}">
                <a16:creationId xmlns:a16="http://schemas.microsoft.com/office/drawing/2014/main" id="{66C2E4C1-A5FD-4BB3-9A0B-6AD9DC099A42}"/>
              </a:ext>
            </a:extLst>
          </p:cNvPr>
          <p:cNvGrpSpPr/>
          <p:nvPr/>
        </p:nvGrpSpPr>
        <p:grpSpPr>
          <a:xfrm>
            <a:off x="7780379" y="1365335"/>
            <a:ext cx="914400" cy="914400"/>
            <a:chOff x="7390297" y="1365335"/>
            <a:chExt cx="914400" cy="914400"/>
          </a:xfrm>
        </p:grpSpPr>
        <p:sp>
          <p:nvSpPr>
            <p:cNvPr id="253" name="Rectangle 252">
              <a:extLst>
                <a:ext uri="{FF2B5EF4-FFF2-40B4-BE49-F238E27FC236}">
                  <a16:creationId xmlns:a16="http://schemas.microsoft.com/office/drawing/2014/main" id="{12AA5A1A-FFBF-4998-A335-6FD3ACF6DDA0}"/>
                </a:ext>
              </a:extLst>
            </p:cNvPr>
            <p:cNvSpPr/>
            <p:nvPr/>
          </p:nvSpPr>
          <p:spPr>
            <a:xfrm>
              <a:off x="7390297" y="1365335"/>
              <a:ext cx="914400" cy="914400"/>
            </a:xfrm>
            <a:prstGeom prst="rect">
              <a:avLst/>
            </a:prstGeom>
            <a:solidFill>
              <a:schemeClr val="bg1"/>
            </a:solidFill>
            <a:ln w="19050">
              <a:solidFill>
                <a:srgbClr val="5A278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4" name="Rectangle 253">
              <a:extLst>
                <a:ext uri="{FF2B5EF4-FFF2-40B4-BE49-F238E27FC236}">
                  <a16:creationId xmlns:a16="http://schemas.microsoft.com/office/drawing/2014/main" id="{BAD34398-4874-4E88-9523-3ACBFE50BA43}"/>
                </a:ext>
              </a:extLst>
            </p:cNvPr>
            <p:cNvSpPr/>
            <p:nvPr/>
          </p:nvSpPr>
          <p:spPr>
            <a:xfrm>
              <a:off x="7427347" y="1402591"/>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5" name="Rectangle 254">
              <a:extLst>
                <a:ext uri="{FF2B5EF4-FFF2-40B4-BE49-F238E27FC236}">
                  <a16:creationId xmlns:a16="http://schemas.microsoft.com/office/drawing/2014/main" id="{F273A4E8-1E43-4296-B842-E73B32DB8287}"/>
                </a:ext>
              </a:extLst>
            </p:cNvPr>
            <p:cNvSpPr/>
            <p:nvPr/>
          </p:nvSpPr>
          <p:spPr>
            <a:xfrm>
              <a:off x="7647013" y="1401827"/>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6" name="Rectangle 255">
              <a:extLst>
                <a:ext uri="{FF2B5EF4-FFF2-40B4-BE49-F238E27FC236}">
                  <a16:creationId xmlns:a16="http://schemas.microsoft.com/office/drawing/2014/main" id="{7C6EE992-ABA0-4BAB-BDA3-151A235C5F79}"/>
                </a:ext>
              </a:extLst>
            </p:cNvPr>
            <p:cNvSpPr/>
            <p:nvPr/>
          </p:nvSpPr>
          <p:spPr>
            <a:xfrm>
              <a:off x="7647013" y="1619526"/>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7" name="Rectangle 256">
              <a:extLst>
                <a:ext uri="{FF2B5EF4-FFF2-40B4-BE49-F238E27FC236}">
                  <a16:creationId xmlns:a16="http://schemas.microsoft.com/office/drawing/2014/main" id="{6102DF00-845A-4BD2-8AEC-949BF1915503}"/>
                </a:ext>
              </a:extLst>
            </p:cNvPr>
            <p:cNvSpPr/>
            <p:nvPr/>
          </p:nvSpPr>
          <p:spPr>
            <a:xfrm>
              <a:off x="7427347" y="1619526"/>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8" name="Rectangle 257">
              <a:extLst>
                <a:ext uri="{FF2B5EF4-FFF2-40B4-BE49-F238E27FC236}">
                  <a16:creationId xmlns:a16="http://schemas.microsoft.com/office/drawing/2014/main" id="{84C4828D-FCD6-420C-B031-73ACDF7610F7}"/>
                </a:ext>
              </a:extLst>
            </p:cNvPr>
            <p:cNvSpPr/>
            <p:nvPr/>
          </p:nvSpPr>
          <p:spPr>
            <a:xfrm>
              <a:off x="7862774" y="1402591"/>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9" name="Rectangle 258">
              <a:extLst>
                <a:ext uri="{FF2B5EF4-FFF2-40B4-BE49-F238E27FC236}">
                  <a16:creationId xmlns:a16="http://schemas.microsoft.com/office/drawing/2014/main" id="{491F7D74-5962-4E18-9E88-949C0A985520}"/>
                </a:ext>
              </a:extLst>
            </p:cNvPr>
            <p:cNvSpPr/>
            <p:nvPr/>
          </p:nvSpPr>
          <p:spPr>
            <a:xfrm>
              <a:off x="8082440" y="1401827"/>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0" name="Rectangle 259">
              <a:extLst>
                <a:ext uri="{FF2B5EF4-FFF2-40B4-BE49-F238E27FC236}">
                  <a16:creationId xmlns:a16="http://schemas.microsoft.com/office/drawing/2014/main" id="{DDE42891-E644-45D1-BB39-958777A09F4B}"/>
                </a:ext>
              </a:extLst>
            </p:cNvPr>
            <p:cNvSpPr/>
            <p:nvPr/>
          </p:nvSpPr>
          <p:spPr>
            <a:xfrm>
              <a:off x="8082440" y="1619526"/>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1" name="Rectangle 260">
              <a:extLst>
                <a:ext uri="{FF2B5EF4-FFF2-40B4-BE49-F238E27FC236}">
                  <a16:creationId xmlns:a16="http://schemas.microsoft.com/office/drawing/2014/main" id="{CF1AB329-8001-497A-9D65-58B8C040259C}"/>
                </a:ext>
              </a:extLst>
            </p:cNvPr>
            <p:cNvSpPr/>
            <p:nvPr/>
          </p:nvSpPr>
          <p:spPr>
            <a:xfrm>
              <a:off x="7862774" y="1619526"/>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2" name="Rectangle 261">
              <a:extLst>
                <a:ext uri="{FF2B5EF4-FFF2-40B4-BE49-F238E27FC236}">
                  <a16:creationId xmlns:a16="http://schemas.microsoft.com/office/drawing/2014/main" id="{8A00B89F-7DD6-4D90-8BB1-3DE3FD438177}"/>
                </a:ext>
              </a:extLst>
            </p:cNvPr>
            <p:cNvSpPr/>
            <p:nvPr/>
          </p:nvSpPr>
          <p:spPr>
            <a:xfrm>
              <a:off x="7427347" y="1839321"/>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3" name="Rectangle 262">
              <a:extLst>
                <a:ext uri="{FF2B5EF4-FFF2-40B4-BE49-F238E27FC236}">
                  <a16:creationId xmlns:a16="http://schemas.microsoft.com/office/drawing/2014/main" id="{0F71CFE1-86BF-4FE2-AE11-851A667345AD}"/>
                </a:ext>
              </a:extLst>
            </p:cNvPr>
            <p:cNvSpPr/>
            <p:nvPr/>
          </p:nvSpPr>
          <p:spPr>
            <a:xfrm>
              <a:off x="7647013" y="1838557"/>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4" name="Rectangle 263">
              <a:extLst>
                <a:ext uri="{FF2B5EF4-FFF2-40B4-BE49-F238E27FC236}">
                  <a16:creationId xmlns:a16="http://schemas.microsoft.com/office/drawing/2014/main" id="{A92335C0-6615-4736-9143-8443BB756307}"/>
                </a:ext>
              </a:extLst>
            </p:cNvPr>
            <p:cNvSpPr/>
            <p:nvPr/>
          </p:nvSpPr>
          <p:spPr>
            <a:xfrm>
              <a:off x="7647013" y="2056256"/>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5" name="Rectangle 264">
              <a:extLst>
                <a:ext uri="{FF2B5EF4-FFF2-40B4-BE49-F238E27FC236}">
                  <a16:creationId xmlns:a16="http://schemas.microsoft.com/office/drawing/2014/main" id="{504C2359-B96D-46D6-88C9-69B97339F21C}"/>
                </a:ext>
              </a:extLst>
            </p:cNvPr>
            <p:cNvSpPr/>
            <p:nvPr/>
          </p:nvSpPr>
          <p:spPr>
            <a:xfrm>
              <a:off x="7427347" y="2056256"/>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6" name="Rectangle 265">
              <a:extLst>
                <a:ext uri="{FF2B5EF4-FFF2-40B4-BE49-F238E27FC236}">
                  <a16:creationId xmlns:a16="http://schemas.microsoft.com/office/drawing/2014/main" id="{1FD2BDBC-4AA4-4332-BB5A-201A41429DBA}"/>
                </a:ext>
              </a:extLst>
            </p:cNvPr>
            <p:cNvSpPr/>
            <p:nvPr/>
          </p:nvSpPr>
          <p:spPr>
            <a:xfrm>
              <a:off x="7862774" y="1839321"/>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7" name="Rectangle 266">
              <a:extLst>
                <a:ext uri="{FF2B5EF4-FFF2-40B4-BE49-F238E27FC236}">
                  <a16:creationId xmlns:a16="http://schemas.microsoft.com/office/drawing/2014/main" id="{59738DEA-CC0B-4A51-A2C8-E077316313C7}"/>
                </a:ext>
              </a:extLst>
            </p:cNvPr>
            <p:cNvSpPr/>
            <p:nvPr/>
          </p:nvSpPr>
          <p:spPr>
            <a:xfrm>
              <a:off x="8082440" y="1838557"/>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8" name="Rectangle 267">
              <a:extLst>
                <a:ext uri="{FF2B5EF4-FFF2-40B4-BE49-F238E27FC236}">
                  <a16:creationId xmlns:a16="http://schemas.microsoft.com/office/drawing/2014/main" id="{8FF7CB01-55A9-4CCC-B877-B731C9B6E367}"/>
                </a:ext>
              </a:extLst>
            </p:cNvPr>
            <p:cNvSpPr/>
            <p:nvPr/>
          </p:nvSpPr>
          <p:spPr>
            <a:xfrm>
              <a:off x="8082440" y="2056256"/>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9" name="Rectangle 268">
              <a:extLst>
                <a:ext uri="{FF2B5EF4-FFF2-40B4-BE49-F238E27FC236}">
                  <a16:creationId xmlns:a16="http://schemas.microsoft.com/office/drawing/2014/main" id="{277F0E7C-4277-44E1-B970-A9CF3FEF4A9C}"/>
                </a:ext>
              </a:extLst>
            </p:cNvPr>
            <p:cNvSpPr/>
            <p:nvPr/>
          </p:nvSpPr>
          <p:spPr>
            <a:xfrm>
              <a:off x="7862774" y="2056256"/>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63" name="Group 362">
            <a:extLst>
              <a:ext uri="{FF2B5EF4-FFF2-40B4-BE49-F238E27FC236}">
                <a16:creationId xmlns:a16="http://schemas.microsoft.com/office/drawing/2014/main" id="{C5A18AC3-F74B-413F-8434-648570255DFD}"/>
              </a:ext>
            </a:extLst>
          </p:cNvPr>
          <p:cNvGrpSpPr/>
          <p:nvPr/>
        </p:nvGrpSpPr>
        <p:grpSpPr>
          <a:xfrm>
            <a:off x="8766283" y="1365335"/>
            <a:ext cx="914400" cy="914400"/>
            <a:chOff x="8376201" y="1365335"/>
            <a:chExt cx="914400" cy="914400"/>
          </a:xfrm>
        </p:grpSpPr>
        <p:sp>
          <p:nvSpPr>
            <p:cNvPr id="271" name="Rectangle 270">
              <a:extLst>
                <a:ext uri="{FF2B5EF4-FFF2-40B4-BE49-F238E27FC236}">
                  <a16:creationId xmlns:a16="http://schemas.microsoft.com/office/drawing/2014/main" id="{1D96D315-647A-4C9D-AA73-9ACED6528BE9}"/>
                </a:ext>
              </a:extLst>
            </p:cNvPr>
            <p:cNvSpPr/>
            <p:nvPr/>
          </p:nvSpPr>
          <p:spPr>
            <a:xfrm>
              <a:off x="8376201" y="1365335"/>
              <a:ext cx="914400" cy="914400"/>
            </a:xfrm>
            <a:prstGeom prst="rect">
              <a:avLst/>
            </a:prstGeom>
            <a:solidFill>
              <a:schemeClr val="bg1"/>
            </a:solidFill>
            <a:ln w="19050">
              <a:solidFill>
                <a:srgbClr val="5A278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2" name="Rectangle 271">
              <a:extLst>
                <a:ext uri="{FF2B5EF4-FFF2-40B4-BE49-F238E27FC236}">
                  <a16:creationId xmlns:a16="http://schemas.microsoft.com/office/drawing/2014/main" id="{A4C0AA4C-8C76-4591-AAD2-2A4C8BFCD63C}"/>
                </a:ext>
              </a:extLst>
            </p:cNvPr>
            <p:cNvSpPr/>
            <p:nvPr/>
          </p:nvSpPr>
          <p:spPr>
            <a:xfrm>
              <a:off x="8413251" y="1402591"/>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3" name="Rectangle 272">
              <a:extLst>
                <a:ext uri="{FF2B5EF4-FFF2-40B4-BE49-F238E27FC236}">
                  <a16:creationId xmlns:a16="http://schemas.microsoft.com/office/drawing/2014/main" id="{F5D05D2A-1F95-4CD9-8D58-204D46CF9392}"/>
                </a:ext>
              </a:extLst>
            </p:cNvPr>
            <p:cNvSpPr/>
            <p:nvPr/>
          </p:nvSpPr>
          <p:spPr>
            <a:xfrm>
              <a:off x="8632917" y="1401827"/>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4" name="Rectangle 273">
              <a:extLst>
                <a:ext uri="{FF2B5EF4-FFF2-40B4-BE49-F238E27FC236}">
                  <a16:creationId xmlns:a16="http://schemas.microsoft.com/office/drawing/2014/main" id="{05C14C44-DA3B-4155-A001-C46CC3BA41C5}"/>
                </a:ext>
              </a:extLst>
            </p:cNvPr>
            <p:cNvSpPr/>
            <p:nvPr/>
          </p:nvSpPr>
          <p:spPr>
            <a:xfrm>
              <a:off x="8632917" y="1619526"/>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5" name="Rectangle 274">
              <a:extLst>
                <a:ext uri="{FF2B5EF4-FFF2-40B4-BE49-F238E27FC236}">
                  <a16:creationId xmlns:a16="http://schemas.microsoft.com/office/drawing/2014/main" id="{74EF7C60-CC60-44CF-9489-153289A34E4C}"/>
                </a:ext>
              </a:extLst>
            </p:cNvPr>
            <p:cNvSpPr/>
            <p:nvPr/>
          </p:nvSpPr>
          <p:spPr>
            <a:xfrm>
              <a:off x="8413251" y="1619526"/>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6" name="Rectangle 275">
              <a:extLst>
                <a:ext uri="{FF2B5EF4-FFF2-40B4-BE49-F238E27FC236}">
                  <a16:creationId xmlns:a16="http://schemas.microsoft.com/office/drawing/2014/main" id="{E63AFEE4-C42D-47EE-B7BB-9E857DC1B9B0}"/>
                </a:ext>
              </a:extLst>
            </p:cNvPr>
            <p:cNvSpPr/>
            <p:nvPr/>
          </p:nvSpPr>
          <p:spPr>
            <a:xfrm>
              <a:off x="8848678" y="1402591"/>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7" name="Rectangle 276">
              <a:extLst>
                <a:ext uri="{FF2B5EF4-FFF2-40B4-BE49-F238E27FC236}">
                  <a16:creationId xmlns:a16="http://schemas.microsoft.com/office/drawing/2014/main" id="{BB2CCC7B-D920-4A9B-8C73-B5274709E21B}"/>
                </a:ext>
              </a:extLst>
            </p:cNvPr>
            <p:cNvSpPr/>
            <p:nvPr/>
          </p:nvSpPr>
          <p:spPr>
            <a:xfrm>
              <a:off x="9068344" y="1401827"/>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8" name="Rectangle 277">
              <a:extLst>
                <a:ext uri="{FF2B5EF4-FFF2-40B4-BE49-F238E27FC236}">
                  <a16:creationId xmlns:a16="http://schemas.microsoft.com/office/drawing/2014/main" id="{4F6C4779-EAAC-49F2-9405-CC4344CC3ECF}"/>
                </a:ext>
              </a:extLst>
            </p:cNvPr>
            <p:cNvSpPr/>
            <p:nvPr/>
          </p:nvSpPr>
          <p:spPr>
            <a:xfrm>
              <a:off x="9068344" y="1619526"/>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9" name="Rectangle 278">
              <a:extLst>
                <a:ext uri="{FF2B5EF4-FFF2-40B4-BE49-F238E27FC236}">
                  <a16:creationId xmlns:a16="http://schemas.microsoft.com/office/drawing/2014/main" id="{082AD876-2F6E-4D13-828A-AE87D7BA59EA}"/>
                </a:ext>
              </a:extLst>
            </p:cNvPr>
            <p:cNvSpPr/>
            <p:nvPr/>
          </p:nvSpPr>
          <p:spPr>
            <a:xfrm>
              <a:off x="8848678" y="1619526"/>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0" name="Rectangle 279">
              <a:extLst>
                <a:ext uri="{FF2B5EF4-FFF2-40B4-BE49-F238E27FC236}">
                  <a16:creationId xmlns:a16="http://schemas.microsoft.com/office/drawing/2014/main" id="{392C56AA-32AC-4F7B-91C0-B3B5C05A5181}"/>
                </a:ext>
              </a:extLst>
            </p:cNvPr>
            <p:cNvSpPr/>
            <p:nvPr/>
          </p:nvSpPr>
          <p:spPr>
            <a:xfrm>
              <a:off x="8413251" y="1839321"/>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1" name="Rectangle 280">
              <a:extLst>
                <a:ext uri="{FF2B5EF4-FFF2-40B4-BE49-F238E27FC236}">
                  <a16:creationId xmlns:a16="http://schemas.microsoft.com/office/drawing/2014/main" id="{DE6AC537-3E51-4CF6-9963-03952F3A490A}"/>
                </a:ext>
              </a:extLst>
            </p:cNvPr>
            <p:cNvSpPr/>
            <p:nvPr/>
          </p:nvSpPr>
          <p:spPr>
            <a:xfrm>
              <a:off x="8632917" y="1838557"/>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2" name="Rectangle 281">
              <a:extLst>
                <a:ext uri="{FF2B5EF4-FFF2-40B4-BE49-F238E27FC236}">
                  <a16:creationId xmlns:a16="http://schemas.microsoft.com/office/drawing/2014/main" id="{7B5A3CEB-F6B0-48FC-A0EF-68A57B95EDA5}"/>
                </a:ext>
              </a:extLst>
            </p:cNvPr>
            <p:cNvSpPr/>
            <p:nvPr/>
          </p:nvSpPr>
          <p:spPr>
            <a:xfrm>
              <a:off x="8632917" y="2056256"/>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3" name="Rectangle 282">
              <a:extLst>
                <a:ext uri="{FF2B5EF4-FFF2-40B4-BE49-F238E27FC236}">
                  <a16:creationId xmlns:a16="http://schemas.microsoft.com/office/drawing/2014/main" id="{D2C71C0B-3543-4A46-9716-1B587E142728}"/>
                </a:ext>
              </a:extLst>
            </p:cNvPr>
            <p:cNvSpPr/>
            <p:nvPr/>
          </p:nvSpPr>
          <p:spPr>
            <a:xfrm>
              <a:off x="8413251" y="2056256"/>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4" name="Rectangle 283">
              <a:extLst>
                <a:ext uri="{FF2B5EF4-FFF2-40B4-BE49-F238E27FC236}">
                  <a16:creationId xmlns:a16="http://schemas.microsoft.com/office/drawing/2014/main" id="{272517C5-C212-48E9-8536-E186D35A8FDF}"/>
                </a:ext>
              </a:extLst>
            </p:cNvPr>
            <p:cNvSpPr/>
            <p:nvPr/>
          </p:nvSpPr>
          <p:spPr>
            <a:xfrm>
              <a:off x="8848678" y="1839321"/>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5" name="Rectangle 284">
              <a:extLst>
                <a:ext uri="{FF2B5EF4-FFF2-40B4-BE49-F238E27FC236}">
                  <a16:creationId xmlns:a16="http://schemas.microsoft.com/office/drawing/2014/main" id="{14D503CF-2A0A-430B-A055-0D871DDA3BBD}"/>
                </a:ext>
              </a:extLst>
            </p:cNvPr>
            <p:cNvSpPr/>
            <p:nvPr/>
          </p:nvSpPr>
          <p:spPr>
            <a:xfrm>
              <a:off x="9068344" y="1838557"/>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6" name="Rectangle 285">
              <a:extLst>
                <a:ext uri="{FF2B5EF4-FFF2-40B4-BE49-F238E27FC236}">
                  <a16:creationId xmlns:a16="http://schemas.microsoft.com/office/drawing/2014/main" id="{31A88CB7-EB1A-41C7-A0D7-6C6166181413}"/>
                </a:ext>
              </a:extLst>
            </p:cNvPr>
            <p:cNvSpPr/>
            <p:nvPr/>
          </p:nvSpPr>
          <p:spPr>
            <a:xfrm>
              <a:off x="9068344" y="2056256"/>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7" name="Rectangle 286">
              <a:extLst>
                <a:ext uri="{FF2B5EF4-FFF2-40B4-BE49-F238E27FC236}">
                  <a16:creationId xmlns:a16="http://schemas.microsoft.com/office/drawing/2014/main" id="{72E39307-57CC-441B-BE25-DA33B6166257}"/>
                </a:ext>
              </a:extLst>
            </p:cNvPr>
            <p:cNvSpPr/>
            <p:nvPr/>
          </p:nvSpPr>
          <p:spPr>
            <a:xfrm>
              <a:off x="8848678" y="2056256"/>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60" name="Group 359">
            <a:extLst>
              <a:ext uri="{FF2B5EF4-FFF2-40B4-BE49-F238E27FC236}">
                <a16:creationId xmlns:a16="http://schemas.microsoft.com/office/drawing/2014/main" id="{7033AFB1-0561-4D19-AA35-17BDA29CA738}"/>
              </a:ext>
            </a:extLst>
          </p:cNvPr>
          <p:cNvGrpSpPr/>
          <p:nvPr/>
        </p:nvGrpSpPr>
        <p:grpSpPr>
          <a:xfrm>
            <a:off x="9755295" y="1365335"/>
            <a:ext cx="914400" cy="914400"/>
            <a:chOff x="9365213" y="1365335"/>
            <a:chExt cx="914400" cy="914400"/>
          </a:xfrm>
        </p:grpSpPr>
        <p:sp>
          <p:nvSpPr>
            <p:cNvPr id="289" name="Rectangle 288">
              <a:extLst>
                <a:ext uri="{FF2B5EF4-FFF2-40B4-BE49-F238E27FC236}">
                  <a16:creationId xmlns:a16="http://schemas.microsoft.com/office/drawing/2014/main" id="{8967FF67-6520-4B2E-9202-8E2CC6A64490}"/>
                </a:ext>
              </a:extLst>
            </p:cNvPr>
            <p:cNvSpPr/>
            <p:nvPr/>
          </p:nvSpPr>
          <p:spPr>
            <a:xfrm>
              <a:off x="9365213" y="1365335"/>
              <a:ext cx="914400" cy="914400"/>
            </a:xfrm>
            <a:prstGeom prst="rect">
              <a:avLst/>
            </a:prstGeom>
            <a:solidFill>
              <a:schemeClr val="bg1"/>
            </a:solidFill>
            <a:ln w="19050">
              <a:solidFill>
                <a:srgbClr val="5A278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0" name="Rectangle 289">
              <a:extLst>
                <a:ext uri="{FF2B5EF4-FFF2-40B4-BE49-F238E27FC236}">
                  <a16:creationId xmlns:a16="http://schemas.microsoft.com/office/drawing/2014/main" id="{4213E37B-AB6F-46C1-A4A4-0B4C7CCEF4FB}"/>
                </a:ext>
              </a:extLst>
            </p:cNvPr>
            <p:cNvSpPr/>
            <p:nvPr/>
          </p:nvSpPr>
          <p:spPr>
            <a:xfrm>
              <a:off x="9402263" y="1402591"/>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1" name="Rectangle 290">
              <a:extLst>
                <a:ext uri="{FF2B5EF4-FFF2-40B4-BE49-F238E27FC236}">
                  <a16:creationId xmlns:a16="http://schemas.microsoft.com/office/drawing/2014/main" id="{4F727C77-CC20-4B1C-A465-EAD8ABBDC2D9}"/>
                </a:ext>
              </a:extLst>
            </p:cNvPr>
            <p:cNvSpPr/>
            <p:nvPr/>
          </p:nvSpPr>
          <p:spPr>
            <a:xfrm>
              <a:off x="9621929" y="1401827"/>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2" name="Rectangle 291">
              <a:extLst>
                <a:ext uri="{FF2B5EF4-FFF2-40B4-BE49-F238E27FC236}">
                  <a16:creationId xmlns:a16="http://schemas.microsoft.com/office/drawing/2014/main" id="{E7E9456B-2B17-4537-88EA-78B5FB578BA6}"/>
                </a:ext>
              </a:extLst>
            </p:cNvPr>
            <p:cNvSpPr/>
            <p:nvPr/>
          </p:nvSpPr>
          <p:spPr>
            <a:xfrm>
              <a:off x="9621929" y="1619526"/>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3" name="Rectangle 292">
              <a:extLst>
                <a:ext uri="{FF2B5EF4-FFF2-40B4-BE49-F238E27FC236}">
                  <a16:creationId xmlns:a16="http://schemas.microsoft.com/office/drawing/2014/main" id="{1CD67313-FD5A-4C79-B86D-1C6A37F3566A}"/>
                </a:ext>
              </a:extLst>
            </p:cNvPr>
            <p:cNvSpPr/>
            <p:nvPr/>
          </p:nvSpPr>
          <p:spPr>
            <a:xfrm>
              <a:off x="9402263" y="1619526"/>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4" name="Rectangle 293">
              <a:extLst>
                <a:ext uri="{FF2B5EF4-FFF2-40B4-BE49-F238E27FC236}">
                  <a16:creationId xmlns:a16="http://schemas.microsoft.com/office/drawing/2014/main" id="{F8AF18E7-C560-49E4-93CB-DDE9978D914C}"/>
                </a:ext>
              </a:extLst>
            </p:cNvPr>
            <p:cNvSpPr/>
            <p:nvPr/>
          </p:nvSpPr>
          <p:spPr>
            <a:xfrm>
              <a:off x="9837690" y="1402591"/>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5" name="Rectangle 294">
              <a:extLst>
                <a:ext uri="{FF2B5EF4-FFF2-40B4-BE49-F238E27FC236}">
                  <a16:creationId xmlns:a16="http://schemas.microsoft.com/office/drawing/2014/main" id="{7E93A6EB-177F-4ADE-A911-46537BACB8EC}"/>
                </a:ext>
              </a:extLst>
            </p:cNvPr>
            <p:cNvSpPr/>
            <p:nvPr/>
          </p:nvSpPr>
          <p:spPr>
            <a:xfrm>
              <a:off x="10057356" y="1401827"/>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6" name="Rectangle 295">
              <a:extLst>
                <a:ext uri="{FF2B5EF4-FFF2-40B4-BE49-F238E27FC236}">
                  <a16:creationId xmlns:a16="http://schemas.microsoft.com/office/drawing/2014/main" id="{E1803D5A-2D5B-463C-AA0C-174198F2B5B1}"/>
                </a:ext>
              </a:extLst>
            </p:cNvPr>
            <p:cNvSpPr/>
            <p:nvPr/>
          </p:nvSpPr>
          <p:spPr>
            <a:xfrm>
              <a:off x="10057356" y="1619526"/>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7" name="Rectangle 296">
              <a:extLst>
                <a:ext uri="{FF2B5EF4-FFF2-40B4-BE49-F238E27FC236}">
                  <a16:creationId xmlns:a16="http://schemas.microsoft.com/office/drawing/2014/main" id="{3667B302-011D-48A5-9120-087941D39F86}"/>
                </a:ext>
              </a:extLst>
            </p:cNvPr>
            <p:cNvSpPr/>
            <p:nvPr/>
          </p:nvSpPr>
          <p:spPr>
            <a:xfrm>
              <a:off x="9837690" y="1619526"/>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8" name="Rectangle 297">
              <a:extLst>
                <a:ext uri="{FF2B5EF4-FFF2-40B4-BE49-F238E27FC236}">
                  <a16:creationId xmlns:a16="http://schemas.microsoft.com/office/drawing/2014/main" id="{6B8F5B2C-A19A-47BE-9D5F-EDE8855ABA88}"/>
                </a:ext>
              </a:extLst>
            </p:cNvPr>
            <p:cNvSpPr/>
            <p:nvPr/>
          </p:nvSpPr>
          <p:spPr>
            <a:xfrm>
              <a:off x="9402263" y="1839321"/>
              <a:ext cx="182880" cy="182880"/>
            </a:xfrm>
            <a:prstGeom prst="rect">
              <a:avLst/>
            </a:prstGeom>
            <a:solidFill>
              <a:schemeClr val="accent2"/>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9" name="Rectangle 298">
              <a:extLst>
                <a:ext uri="{FF2B5EF4-FFF2-40B4-BE49-F238E27FC236}">
                  <a16:creationId xmlns:a16="http://schemas.microsoft.com/office/drawing/2014/main" id="{94E264CC-53BB-4ACB-8706-FC081F1461C6}"/>
                </a:ext>
              </a:extLst>
            </p:cNvPr>
            <p:cNvSpPr/>
            <p:nvPr/>
          </p:nvSpPr>
          <p:spPr>
            <a:xfrm>
              <a:off x="9621929" y="1838557"/>
              <a:ext cx="182880" cy="182880"/>
            </a:xfrm>
            <a:prstGeom prst="rect">
              <a:avLst/>
            </a:prstGeom>
            <a:solidFill>
              <a:schemeClr val="accent2"/>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0" name="Rectangle 299">
              <a:extLst>
                <a:ext uri="{FF2B5EF4-FFF2-40B4-BE49-F238E27FC236}">
                  <a16:creationId xmlns:a16="http://schemas.microsoft.com/office/drawing/2014/main" id="{EDE28D89-A67C-4F3A-A3CC-77CE8FBFF5BB}"/>
                </a:ext>
              </a:extLst>
            </p:cNvPr>
            <p:cNvSpPr/>
            <p:nvPr/>
          </p:nvSpPr>
          <p:spPr>
            <a:xfrm>
              <a:off x="9621929" y="2056256"/>
              <a:ext cx="182880" cy="182880"/>
            </a:xfrm>
            <a:prstGeom prst="rect">
              <a:avLst/>
            </a:prstGeom>
            <a:solidFill>
              <a:schemeClr val="accent2"/>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1" name="Rectangle 300">
              <a:extLst>
                <a:ext uri="{FF2B5EF4-FFF2-40B4-BE49-F238E27FC236}">
                  <a16:creationId xmlns:a16="http://schemas.microsoft.com/office/drawing/2014/main" id="{5034712F-3EBF-4D8D-B4C9-D61CF71968BD}"/>
                </a:ext>
              </a:extLst>
            </p:cNvPr>
            <p:cNvSpPr/>
            <p:nvPr/>
          </p:nvSpPr>
          <p:spPr>
            <a:xfrm>
              <a:off x="9402263" y="2056256"/>
              <a:ext cx="182880" cy="182880"/>
            </a:xfrm>
            <a:prstGeom prst="rect">
              <a:avLst/>
            </a:prstGeom>
            <a:solidFill>
              <a:schemeClr val="accent2"/>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2" name="Rectangle 301">
              <a:extLst>
                <a:ext uri="{FF2B5EF4-FFF2-40B4-BE49-F238E27FC236}">
                  <a16:creationId xmlns:a16="http://schemas.microsoft.com/office/drawing/2014/main" id="{E06B0754-F4B6-4BFE-B206-6076CC097727}"/>
                </a:ext>
              </a:extLst>
            </p:cNvPr>
            <p:cNvSpPr/>
            <p:nvPr/>
          </p:nvSpPr>
          <p:spPr>
            <a:xfrm>
              <a:off x="9837690" y="1839321"/>
              <a:ext cx="182880" cy="182880"/>
            </a:xfrm>
            <a:prstGeom prst="rect">
              <a:avLst/>
            </a:prstGeom>
            <a:solidFill>
              <a:schemeClr val="accent2"/>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3" name="Rectangle 302">
              <a:extLst>
                <a:ext uri="{FF2B5EF4-FFF2-40B4-BE49-F238E27FC236}">
                  <a16:creationId xmlns:a16="http://schemas.microsoft.com/office/drawing/2014/main" id="{DCE0E560-CFE9-4E29-87E2-B0348AC2C68D}"/>
                </a:ext>
              </a:extLst>
            </p:cNvPr>
            <p:cNvSpPr/>
            <p:nvPr/>
          </p:nvSpPr>
          <p:spPr>
            <a:xfrm>
              <a:off x="10057356" y="1838557"/>
              <a:ext cx="182880" cy="182880"/>
            </a:xfrm>
            <a:prstGeom prst="rect">
              <a:avLst/>
            </a:prstGeom>
            <a:solidFill>
              <a:schemeClr val="accent2"/>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4" name="Rectangle 303">
              <a:extLst>
                <a:ext uri="{FF2B5EF4-FFF2-40B4-BE49-F238E27FC236}">
                  <a16:creationId xmlns:a16="http://schemas.microsoft.com/office/drawing/2014/main" id="{80D39FE6-7506-4D18-A32A-8B3EE556DED5}"/>
                </a:ext>
              </a:extLst>
            </p:cNvPr>
            <p:cNvSpPr/>
            <p:nvPr/>
          </p:nvSpPr>
          <p:spPr>
            <a:xfrm>
              <a:off x="10057356" y="2056256"/>
              <a:ext cx="182880" cy="182880"/>
            </a:xfrm>
            <a:prstGeom prst="rect">
              <a:avLst/>
            </a:prstGeom>
            <a:solidFill>
              <a:schemeClr val="accent2"/>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5" name="Rectangle 304">
              <a:extLst>
                <a:ext uri="{FF2B5EF4-FFF2-40B4-BE49-F238E27FC236}">
                  <a16:creationId xmlns:a16="http://schemas.microsoft.com/office/drawing/2014/main" id="{5ADD39A4-D9C6-4CC6-A460-809944F5BD5E}"/>
                </a:ext>
              </a:extLst>
            </p:cNvPr>
            <p:cNvSpPr/>
            <p:nvPr/>
          </p:nvSpPr>
          <p:spPr>
            <a:xfrm>
              <a:off x="9837690" y="2056256"/>
              <a:ext cx="182880" cy="182880"/>
            </a:xfrm>
            <a:prstGeom prst="rect">
              <a:avLst/>
            </a:prstGeom>
            <a:solidFill>
              <a:schemeClr val="accent2"/>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64" name="Group 363">
            <a:extLst>
              <a:ext uri="{FF2B5EF4-FFF2-40B4-BE49-F238E27FC236}">
                <a16:creationId xmlns:a16="http://schemas.microsoft.com/office/drawing/2014/main" id="{25D70E13-D024-49AC-A767-92DA5C73E0C4}"/>
              </a:ext>
            </a:extLst>
          </p:cNvPr>
          <p:cNvGrpSpPr/>
          <p:nvPr/>
        </p:nvGrpSpPr>
        <p:grpSpPr>
          <a:xfrm>
            <a:off x="7780379" y="2354348"/>
            <a:ext cx="914400" cy="914400"/>
            <a:chOff x="7390297" y="2354348"/>
            <a:chExt cx="914400" cy="914400"/>
          </a:xfrm>
        </p:grpSpPr>
        <p:sp>
          <p:nvSpPr>
            <p:cNvPr id="307" name="Rectangle 306">
              <a:extLst>
                <a:ext uri="{FF2B5EF4-FFF2-40B4-BE49-F238E27FC236}">
                  <a16:creationId xmlns:a16="http://schemas.microsoft.com/office/drawing/2014/main" id="{0D4CF734-5B35-4BC9-AA3F-CEFF7867560B}"/>
                </a:ext>
              </a:extLst>
            </p:cNvPr>
            <p:cNvSpPr/>
            <p:nvPr/>
          </p:nvSpPr>
          <p:spPr>
            <a:xfrm>
              <a:off x="7390297" y="2354348"/>
              <a:ext cx="914400" cy="914400"/>
            </a:xfrm>
            <a:prstGeom prst="rect">
              <a:avLst/>
            </a:prstGeom>
            <a:solidFill>
              <a:schemeClr val="bg1"/>
            </a:solidFill>
            <a:ln w="19050">
              <a:solidFill>
                <a:srgbClr val="5A278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8" name="Rectangle 307">
              <a:extLst>
                <a:ext uri="{FF2B5EF4-FFF2-40B4-BE49-F238E27FC236}">
                  <a16:creationId xmlns:a16="http://schemas.microsoft.com/office/drawing/2014/main" id="{C040795D-524F-4E63-88D6-A195FF64B381}"/>
                </a:ext>
              </a:extLst>
            </p:cNvPr>
            <p:cNvSpPr/>
            <p:nvPr/>
          </p:nvSpPr>
          <p:spPr>
            <a:xfrm>
              <a:off x="7427347" y="2391604"/>
              <a:ext cx="182880" cy="182880"/>
            </a:xfrm>
            <a:prstGeom prst="rect">
              <a:avLst/>
            </a:prstGeom>
            <a:solidFill>
              <a:srgbClr val="0070C0"/>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9" name="Rectangle 308">
              <a:extLst>
                <a:ext uri="{FF2B5EF4-FFF2-40B4-BE49-F238E27FC236}">
                  <a16:creationId xmlns:a16="http://schemas.microsoft.com/office/drawing/2014/main" id="{3700A542-1B5D-4309-9AC8-9C16DB371A88}"/>
                </a:ext>
              </a:extLst>
            </p:cNvPr>
            <p:cNvSpPr/>
            <p:nvPr/>
          </p:nvSpPr>
          <p:spPr>
            <a:xfrm>
              <a:off x="7647013" y="2390840"/>
              <a:ext cx="182880" cy="182880"/>
            </a:xfrm>
            <a:prstGeom prst="rect">
              <a:avLst/>
            </a:prstGeom>
            <a:solidFill>
              <a:srgbClr val="0070C0"/>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0" name="Rectangle 309">
              <a:extLst>
                <a:ext uri="{FF2B5EF4-FFF2-40B4-BE49-F238E27FC236}">
                  <a16:creationId xmlns:a16="http://schemas.microsoft.com/office/drawing/2014/main" id="{A697484C-2E1F-4A37-A36A-06F67E1BD974}"/>
                </a:ext>
              </a:extLst>
            </p:cNvPr>
            <p:cNvSpPr/>
            <p:nvPr/>
          </p:nvSpPr>
          <p:spPr>
            <a:xfrm>
              <a:off x="7647013" y="2608539"/>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1" name="Rectangle 310">
              <a:extLst>
                <a:ext uri="{FF2B5EF4-FFF2-40B4-BE49-F238E27FC236}">
                  <a16:creationId xmlns:a16="http://schemas.microsoft.com/office/drawing/2014/main" id="{054B71B9-B65D-4CD4-992A-E985CD08D171}"/>
                </a:ext>
              </a:extLst>
            </p:cNvPr>
            <p:cNvSpPr/>
            <p:nvPr/>
          </p:nvSpPr>
          <p:spPr>
            <a:xfrm>
              <a:off x="7427347" y="2608539"/>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2" name="Rectangle 311">
              <a:extLst>
                <a:ext uri="{FF2B5EF4-FFF2-40B4-BE49-F238E27FC236}">
                  <a16:creationId xmlns:a16="http://schemas.microsoft.com/office/drawing/2014/main" id="{B5E8647F-6CA6-4F24-BB0A-5EE287117393}"/>
                </a:ext>
              </a:extLst>
            </p:cNvPr>
            <p:cNvSpPr/>
            <p:nvPr/>
          </p:nvSpPr>
          <p:spPr>
            <a:xfrm>
              <a:off x="7862774" y="2391604"/>
              <a:ext cx="182880" cy="182880"/>
            </a:xfrm>
            <a:prstGeom prst="rect">
              <a:avLst/>
            </a:prstGeom>
            <a:solidFill>
              <a:srgbClr val="0070C0"/>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3" name="Rectangle 312">
              <a:extLst>
                <a:ext uri="{FF2B5EF4-FFF2-40B4-BE49-F238E27FC236}">
                  <a16:creationId xmlns:a16="http://schemas.microsoft.com/office/drawing/2014/main" id="{97028AA7-5D3C-4E10-83DD-8E349E0A9267}"/>
                </a:ext>
              </a:extLst>
            </p:cNvPr>
            <p:cNvSpPr/>
            <p:nvPr/>
          </p:nvSpPr>
          <p:spPr>
            <a:xfrm>
              <a:off x="8082440" y="2390840"/>
              <a:ext cx="182880" cy="182880"/>
            </a:xfrm>
            <a:prstGeom prst="rect">
              <a:avLst/>
            </a:prstGeom>
            <a:solidFill>
              <a:srgbClr val="0070C0"/>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4" name="Rectangle 313">
              <a:extLst>
                <a:ext uri="{FF2B5EF4-FFF2-40B4-BE49-F238E27FC236}">
                  <a16:creationId xmlns:a16="http://schemas.microsoft.com/office/drawing/2014/main" id="{1541DEB3-6B57-4C6B-8212-D9E0EB387149}"/>
                </a:ext>
              </a:extLst>
            </p:cNvPr>
            <p:cNvSpPr/>
            <p:nvPr/>
          </p:nvSpPr>
          <p:spPr>
            <a:xfrm>
              <a:off x="8082440" y="2608539"/>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5" name="Rectangle 314">
              <a:extLst>
                <a:ext uri="{FF2B5EF4-FFF2-40B4-BE49-F238E27FC236}">
                  <a16:creationId xmlns:a16="http://schemas.microsoft.com/office/drawing/2014/main" id="{8440387C-2ECB-4D23-96A4-9B757E8D3E66}"/>
                </a:ext>
              </a:extLst>
            </p:cNvPr>
            <p:cNvSpPr/>
            <p:nvPr/>
          </p:nvSpPr>
          <p:spPr>
            <a:xfrm>
              <a:off x="7862774" y="2608539"/>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6" name="Rectangle 315">
              <a:extLst>
                <a:ext uri="{FF2B5EF4-FFF2-40B4-BE49-F238E27FC236}">
                  <a16:creationId xmlns:a16="http://schemas.microsoft.com/office/drawing/2014/main" id="{182A8690-764A-4550-B4B2-506EC6550223}"/>
                </a:ext>
              </a:extLst>
            </p:cNvPr>
            <p:cNvSpPr/>
            <p:nvPr/>
          </p:nvSpPr>
          <p:spPr>
            <a:xfrm>
              <a:off x="7427347" y="2828334"/>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7" name="Rectangle 316">
              <a:extLst>
                <a:ext uri="{FF2B5EF4-FFF2-40B4-BE49-F238E27FC236}">
                  <a16:creationId xmlns:a16="http://schemas.microsoft.com/office/drawing/2014/main" id="{0094378C-13DF-4C89-A3C4-628AB1828DF7}"/>
                </a:ext>
              </a:extLst>
            </p:cNvPr>
            <p:cNvSpPr/>
            <p:nvPr/>
          </p:nvSpPr>
          <p:spPr>
            <a:xfrm>
              <a:off x="7647013" y="2827570"/>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8" name="Rectangle 317">
              <a:extLst>
                <a:ext uri="{FF2B5EF4-FFF2-40B4-BE49-F238E27FC236}">
                  <a16:creationId xmlns:a16="http://schemas.microsoft.com/office/drawing/2014/main" id="{8B3AF468-3238-4CF2-8612-EBA5B93D9335}"/>
                </a:ext>
              </a:extLst>
            </p:cNvPr>
            <p:cNvSpPr/>
            <p:nvPr/>
          </p:nvSpPr>
          <p:spPr>
            <a:xfrm>
              <a:off x="7647013" y="3045269"/>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9" name="Rectangle 318">
              <a:extLst>
                <a:ext uri="{FF2B5EF4-FFF2-40B4-BE49-F238E27FC236}">
                  <a16:creationId xmlns:a16="http://schemas.microsoft.com/office/drawing/2014/main" id="{333C7B89-446F-4544-AFF7-2B449720C271}"/>
                </a:ext>
              </a:extLst>
            </p:cNvPr>
            <p:cNvSpPr/>
            <p:nvPr/>
          </p:nvSpPr>
          <p:spPr>
            <a:xfrm>
              <a:off x="7427347" y="3045269"/>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0" name="Rectangle 319">
              <a:extLst>
                <a:ext uri="{FF2B5EF4-FFF2-40B4-BE49-F238E27FC236}">
                  <a16:creationId xmlns:a16="http://schemas.microsoft.com/office/drawing/2014/main" id="{FA3D8952-5822-4B32-A3B6-AE0D12B02FC3}"/>
                </a:ext>
              </a:extLst>
            </p:cNvPr>
            <p:cNvSpPr/>
            <p:nvPr/>
          </p:nvSpPr>
          <p:spPr>
            <a:xfrm>
              <a:off x="7862774" y="2828334"/>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1" name="Rectangle 320">
              <a:extLst>
                <a:ext uri="{FF2B5EF4-FFF2-40B4-BE49-F238E27FC236}">
                  <a16:creationId xmlns:a16="http://schemas.microsoft.com/office/drawing/2014/main" id="{92B1E5CA-E156-47A9-B9AA-3F0E3664A328}"/>
                </a:ext>
              </a:extLst>
            </p:cNvPr>
            <p:cNvSpPr/>
            <p:nvPr/>
          </p:nvSpPr>
          <p:spPr>
            <a:xfrm>
              <a:off x="8082440" y="2827570"/>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2" name="Rectangle 321">
              <a:extLst>
                <a:ext uri="{FF2B5EF4-FFF2-40B4-BE49-F238E27FC236}">
                  <a16:creationId xmlns:a16="http://schemas.microsoft.com/office/drawing/2014/main" id="{FAE5477E-4085-4BAF-83E6-DE3B28D21C50}"/>
                </a:ext>
              </a:extLst>
            </p:cNvPr>
            <p:cNvSpPr/>
            <p:nvPr/>
          </p:nvSpPr>
          <p:spPr>
            <a:xfrm>
              <a:off x="8082440" y="3045269"/>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3" name="Rectangle 322">
              <a:extLst>
                <a:ext uri="{FF2B5EF4-FFF2-40B4-BE49-F238E27FC236}">
                  <a16:creationId xmlns:a16="http://schemas.microsoft.com/office/drawing/2014/main" id="{DFB421E9-517A-44DA-904C-F7E2B7E6D45C}"/>
                </a:ext>
              </a:extLst>
            </p:cNvPr>
            <p:cNvSpPr/>
            <p:nvPr/>
          </p:nvSpPr>
          <p:spPr>
            <a:xfrm>
              <a:off x="7862774" y="3045269"/>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62" name="Group 361">
            <a:extLst>
              <a:ext uri="{FF2B5EF4-FFF2-40B4-BE49-F238E27FC236}">
                <a16:creationId xmlns:a16="http://schemas.microsoft.com/office/drawing/2014/main" id="{EEE8EB09-24BE-4534-A4BB-6994C77B66E7}"/>
              </a:ext>
            </a:extLst>
          </p:cNvPr>
          <p:cNvGrpSpPr/>
          <p:nvPr/>
        </p:nvGrpSpPr>
        <p:grpSpPr>
          <a:xfrm>
            <a:off x="8766283" y="2354348"/>
            <a:ext cx="914400" cy="914400"/>
            <a:chOff x="8376201" y="2354348"/>
            <a:chExt cx="914400" cy="914400"/>
          </a:xfrm>
        </p:grpSpPr>
        <p:sp>
          <p:nvSpPr>
            <p:cNvPr id="325" name="Rectangle 324">
              <a:extLst>
                <a:ext uri="{FF2B5EF4-FFF2-40B4-BE49-F238E27FC236}">
                  <a16:creationId xmlns:a16="http://schemas.microsoft.com/office/drawing/2014/main" id="{99DAF69F-85A8-49A4-B951-F1A2B5A364D0}"/>
                </a:ext>
              </a:extLst>
            </p:cNvPr>
            <p:cNvSpPr/>
            <p:nvPr/>
          </p:nvSpPr>
          <p:spPr>
            <a:xfrm>
              <a:off x="8376201" y="2354348"/>
              <a:ext cx="914400" cy="914400"/>
            </a:xfrm>
            <a:prstGeom prst="rect">
              <a:avLst/>
            </a:prstGeom>
            <a:solidFill>
              <a:schemeClr val="bg1"/>
            </a:solidFill>
            <a:ln w="19050">
              <a:solidFill>
                <a:srgbClr val="5A278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6" name="Rectangle 325">
              <a:extLst>
                <a:ext uri="{FF2B5EF4-FFF2-40B4-BE49-F238E27FC236}">
                  <a16:creationId xmlns:a16="http://schemas.microsoft.com/office/drawing/2014/main" id="{0EA6E4CF-7338-4BEE-B423-3F66D99C907E}"/>
                </a:ext>
              </a:extLst>
            </p:cNvPr>
            <p:cNvSpPr/>
            <p:nvPr/>
          </p:nvSpPr>
          <p:spPr>
            <a:xfrm>
              <a:off x="8413251" y="2391604"/>
              <a:ext cx="182880" cy="182880"/>
            </a:xfrm>
            <a:prstGeom prst="rect">
              <a:avLst/>
            </a:prstGeom>
            <a:solidFill>
              <a:srgbClr val="0070C0"/>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7" name="Rectangle 326">
              <a:extLst>
                <a:ext uri="{FF2B5EF4-FFF2-40B4-BE49-F238E27FC236}">
                  <a16:creationId xmlns:a16="http://schemas.microsoft.com/office/drawing/2014/main" id="{6E278D49-2DF4-421C-8416-02B0B8B85F97}"/>
                </a:ext>
              </a:extLst>
            </p:cNvPr>
            <p:cNvSpPr/>
            <p:nvPr/>
          </p:nvSpPr>
          <p:spPr>
            <a:xfrm>
              <a:off x="8632917" y="2390840"/>
              <a:ext cx="182880" cy="182880"/>
            </a:xfrm>
            <a:prstGeom prst="rect">
              <a:avLst/>
            </a:prstGeom>
            <a:solidFill>
              <a:srgbClr val="0070C0"/>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8" name="Rectangle 327">
              <a:extLst>
                <a:ext uri="{FF2B5EF4-FFF2-40B4-BE49-F238E27FC236}">
                  <a16:creationId xmlns:a16="http://schemas.microsoft.com/office/drawing/2014/main" id="{67C8D125-BE66-4EAE-992F-E445FBC3A7EB}"/>
                </a:ext>
              </a:extLst>
            </p:cNvPr>
            <p:cNvSpPr/>
            <p:nvPr/>
          </p:nvSpPr>
          <p:spPr>
            <a:xfrm>
              <a:off x="8632917" y="2608539"/>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9" name="Rectangle 328">
              <a:extLst>
                <a:ext uri="{FF2B5EF4-FFF2-40B4-BE49-F238E27FC236}">
                  <a16:creationId xmlns:a16="http://schemas.microsoft.com/office/drawing/2014/main" id="{28474E75-BAF1-4745-8EF8-200754207FAB}"/>
                </a:ext>
              </a:extLst>
            </p:cNvPr>
            <p:cNvSpPr/>
            <p:nvPr/>
          </p:nvSpPr>
          <p:spPr>
            <a:xfrm>
              <a:off x="8413251" y="2608539"/>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0" name="Rectangle 329">
              <a:extLst>
                <a:ext uri="{FF2B5EF4-FFF2-40B4-BE49-F238E27FC236}">
                  <a16:creationId xmlns:a16="http://schemas.microsoft.com/office/drawing/2014/main" id="{979582ED-78A9-44FF-9A17-08496D309D4D}"/>
                </a:ext>
              </a:extLst>
            </p:cNvPr>
            <p:cNvSpPr/>
            <p:nvPr/>
          </p:nvSpPr>
          <p:spPr>
            <a:xfrm>
              <a:off x="8848678" y="2391604"/>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1" name="Rectangle 330">
              <a:extLst>
                <a:ext uri="{FF2B5EF4-FFF2-40B4-BE49-F238E27FC236}">
                  <a16:creationId xmlns:a16="http://schemas.microsoft.com/office/drawing/2014/main" id="{076AE390-E77D-43C0-82A0-DACD307232C6}"/>
                </a:ext>
              </a:extLst>
            </p:cNvPr>
            <p:cNvSpPr/>
            <p:nvPr/>
          </p:nvSpPr>
          <p:spPr>
            <a:xfrm>
              <a:off x="9068344" y="2390840"/>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2" name="Rectangle 331">
              <a:extLst>
                <a:ext uri="{FF2B5EF4-FFF2-40B4-BE49-F238E27FC236}">
                  <a16:creationId xmlns:a16="http://schemas.microsoft.com/office/drawing/2014/main" id="{9D91C474-A43A-41CF-BBDB-E88D02C5EDE7}"/>
                </a:ext>
              </a:extLst>
            </p:cNvPr>
            <p:cNvSpPr/>
            <p:nvPr/>
          </p:nvSpPr>
          <p:spPr>
            <a:xfrm>
              <a:off x="9068344" y="2608539"/>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3" name="Rectangle 332">
              <a:extLst>
                <a:ext uri="{FF2B5EF4-FFF2-40B4-BE49-F238E27FC236}">
                  <a16:creationId xmlns:a16="http://schemas.microsoft.com/office/drawing/2014/main" id="{AD8D50D1-82D2-46DC-BB84-93FB43304CAF}"/>
                </a:ext>
              </a:extLst>
            </p:cNvPr>
            <p:cNvSpPr/>
            <p:nvPr/>
          </p:nvSpPr>
          <p:spPr>
            <a:xfrm>
              <a:off x="8848678" y="2608539"/>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4" name="Rectangle 333">
              <a:extLst>
                <a:ext uri="{FF2B5EF4-FFF2-40B4-BE49-F238E27FC236}">
                  <a16:creationId xmlns:a16="http://schemas.microsoft.com/office/drawing/2014/main" id="{32CA6941-0E65-49C6-900E-54F94271AAF6}"/>
                </a:ext>
              </a:extLst>
            </p:cNvPr>
            <p:cNvSpPr/>
            <p:nvPr/>
          </p:nvSpPr>
          <p:spPr>
            <a:xfrm>
              <a:off x="8413251" y="2828334"/>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5" name="Rectangle 334">
              <a:extLst>
                <a:ext uri="{FF2B5EF4-FFF2-40B4-BE49-F238E27FC236}">
                  <a16:creationId xmlns:a16="http://schemas.microsoft.com/office/drawing/2014/main" id="{99994B34-A43A-4021-871B-7C54F775C775}"/>
                </a:ext>
              </a:extLst>
            </p:cNvPr>
            <p:cNvSpPr/>
            <p:nvPr/>
          </p:nvSpPr>
          <p:spPr>
            <a:xfrm>
              <a:off x="8632917" y="2827570"/>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6" name="Rectangle 335">
              <a:extLst>
                <a:ext uri="{FF2B5EF4-FFF2-40B4-BE49-F238E27FC236}">
                  <a16:creationId xmlns:a16="http://schemas.microsoft.com/office/drawing/2014/main" id="{B9C30047-E33D-467B-A390-FBD3F51CF65F}"/>
                </a:ext>
              </a:extLst>
            </p:cNvPr>
            <p:cNvSpPr/>
            <p:nvPr/>
          </p:nvSpPr>
          <p:spPr>
            <a:xfrm>
              <a:off x="8632917" y="3045269"/>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7" name="Rectangle 336">
              <a:extLst>
                <a:ext uri="{FF2B5EF4-FFF2-40B4-BE49-F238E27FC236}">
                  <a16:creationId xmlns:a16="http://schemas.microsoft.com/office/drawing/2014/main" id="{AA2C6AD1-0486-4F10-A546-A2D7961992A8}"/>
                </a:ext>
              </a:extLst>
            </p:cNvPr>
            <p:cNvSpPr/>
            <p:nvPr/>
          </p:nvSpPr>
          <p:spPr>
            <a:xfrm>
              <a:off x="8413251" y="3045269"/>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8" name="Rectangle 337">
              <a:extLst>
                <a:ext uri="{FF2B5EF4-FFF2-40B4-BE49-F238E27FC236}">
                  <a16:creationId xmlns:a16="http://schemas.microsoft.com/office/drawing/2014/main" id="{47399B4F-0099-4D41-961B-03BE80B4DF2E}"/>
                </a:ext>
              </a:extLst>
            </p:cNvPr>
            <p:cNvSpPr/>
            <p:nvPr/>
          </p:nvSpPr>
          <p:spPr>
            <a:xfrm>
              <a:off x="8848678" y="2828334"/>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9" name="Rectangle 338">
              <a:extLst>
                <a:ext uri="{FF2B5EF4-FFF2-40B4-BE49-F238E27FC236}">
                  <a16:creationId xmlns:a16="http://schemas.microsoft.com/office/drawing/2014/main" id="{F7AA2BD3-8A69-4524-B183-5538F9DBFE8A}"/>
                </a:ext>
              </a:extLst>
            </p:cNvPr>
            <p:cNvSpPr/>
            <p:nvPr/>
          </p:nvSpPr>
          <p:spPr>
            <a:xfrm>
              <a:off x="9068344" y="2827570"/>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0" name="Rectangle 339">
              <a:extLst>
                <a:ext uri="{FF2B5EF4-FFF2-40B4-BE49-F238E27FC236}">
                  <a16:creationId xmlns:a16="http://schemas.microsoft.com/office/drawing/2014/main" id="{D83B70BE-5D9D-49FC-B1A4-889749DB8778}"/>
                </a:ext>
              </a:extLst>
            </p:cNvPr>
            <p:cNvSpPr/>
            <p:nvPr/>
          </p:nvSpPr>
          <p:spPr>
            <a:xfrm>
              <a:off x="9068344" y="3045269"/>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1" name="Rectangle 340">
              <a:extLst>
                <a:ext uri="{FF2B5EF4-FFF2-40B4-BE49-F238E27FC236}">
                  <a16:creationId xmlns:a16="http://schemas.microsoft.com/office/drawing/2014/main" id="{90189E45-3F75-40E9-82E2-6A64F265570B}"/>
                </a:ext>
              </a:extLst>
            </p:cNvPr>
            <p:cNvSpPr/>
            <p:nvPr/>
          </p:nvSpPr>
          <p:spPr>
            <a:xfrm>
              <a:off x="8848678" y="3045269"/>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61" name="Group 360">
            <a:extLst>
              <a:ext uri="{FF2B5EF4-FFF2-40B4-BE49-F238E27FC236}">
                <a16:creationId xmlns:a16="http://schemas.microsoft.com/office/drawing/2014/main" id="{B9B017A8-1244-43B5-B152-6E108A5F1D27}"/>
              </a:ext>
            </a:extLst>
          </p:cNvPr>
          <p:cNvGrpSpPr/>
          <p:nvPr/>
        </p:nvGrpSpPr>
        <p:grpSpPr>
          <a:xfrm>
            <a:off x="9755295" y="2354348"/>
            <a:ext cx="914400" cy="914400"/>
            <a:chOff x="9365213" y="2354348"/>
            <a:chExt cx="914400" cy="914400"/>
          </a:xfrm>
        </p:grpSpPr>
        <p:sp>
          <p:nvSpPr>
            <p:cNvPr id="343" name="Rectangle 342">
              <a:extLst>
                <a:ext uri="{FF2B5EF4-FFF2-40B4-BE49-F238E27FC236}">
                  <a16:creationId xmlns:a16="http://schemas.microsoft.com/office/drawing/2014/main" id="{C26C4C13-8C69-45B4-BB80-F50C431B2BC2}"/>
                </a:ext>
              </a:extLst>
            </p:cNvPr>
            <p:cNvSpPr/>
            <p:nvPr/>
          </p:nvSpPr>
          <p:spPr>
            <a:xfrm>
              <a:off x="9365213" y="2354348"/>
              <a:ext cx="914400" cy="914400"/>
            </a:xfrm>
            <a:prstGeom prst="rect">
              <a:avLst/>
            </a:prstGeom>
            <a:solidFill>
              <a:schemeClr val="bg1"/>
            </a:solidFill>
            <a:ln w="19050">
              <a:solidFill>
                <a:srgbClr val="5A278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4" name="Rectangle 343">
              <a:extLst>
                <a:ext uri="{FF2B5EF4-FFF2-40B4-BE49-F238E27FC236}">
                  <a16:creationId xmlns:a16="http://schemas.microsoft.com/office/drawing/2014/main" id="{834593F9-1975-4954-B727-C6A2550B1543}"/>
                </a:ext>
              </a:extLst>
            </p:cNvPr>
            <p:cNvSpPr/>
            <p:nvPr/>
          </p:nvSpPr>
          <p:spPr>
            <a:xfrm>
              <a:off x="9402263" y="2391604"/>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5" name="Rectangle 344">
              <a:extLst>
                <a:ext uri="{FF2B5EF4-FFF2-40B4-BE49-F238E27FC236}">
                  <a16:creationId xmlns:a16="http://schemas.microsoft.com/office/drawing/2014/main" id="{7387772E-E3A7-418E-89B7-CECC053BC408}"/>
                </a:ext>
              </a:extLst>
            </p:cNvPr>
            <p:cNvSpPr/>
            <p:nvPr/>
          </p:nvSpPr>
          <p:spPr>
            <a:xfrm>
              <a:off x="9621929" y="2390840"/>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6" name="Rectangle 345">
              <a:extLst>
                <a:ext uri="{FF2B5EF4-FFF2-40B4-BE49-F238E27FC236}">
                  <a16:creationId xmlns:a16="http://schemas.microsoft.com/office/drawing/2014/main" id="{AF085C92-D971-4A34-844B-496C0C7FA3B6}"/>
                </a:ext>
              </a:extLst>
            </p:cNvPr>
            <p:cNvSpPr/>
            <p:nvPr/>
          </p:nvSpPr>
          <p:spPr>
            <a:xfrm>
              <a:off x="9621929" y="2608539"/>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7" name="Rectangle 346">
              <a:extLst>
                <a:ext uri="{FF2B5EF4-FFF2-40B4-BE49-F238E27FC236}">
                  <a16:creationId xmlns:a16="http://schemas.microsoft.com/office/drawing/2014/main" id="{BE98BDFF-1CEB-41BD-8457-3DA4A5568DF0}"/>
                </a:ext>
              </a:extLst>
            </p:cNvPr>
            <p:cNvSpPr/>
            <p:nvPr/>
          </p:nvSpPr>
          <p:spPr>
            <a:xfrm>
              <a:off x="9402263" y="2608539"/>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8" name="Rectangle 347">
              <a:extLst>
                <a:ext uri="{FF2B5EF4-FFF2-40B4-BE49-F238E27FC236}">
                  <a16:creationId xmlns:a16="http://schemas.microsoft.com/office/drawing/2014/main" id="{B81C3C36-3F5E-4DDD-9676-81AB5B42DCD2}"/>
                </a:ext>
              </a:extLst>
            </p:cNvPr>
            <p:cNvSpPr/>
            <p:nvPr/>
          </p:nvSpPr>
          <p:spPr>
            <a:xfrm>
              <a:off x="9837690" y="2391604"/>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9" name="Rectangle 348">
              <a:extLst>
                <a:ext uri="{FF2B5EF4-FFF2-40B4-BE49-F238E27FC236}">
                  <a16:creationId xmlns:a16="http://schemas.microsoft.com/office/drawing/2014/main" id="{E0B47D33-EB0E-4AF4-BF82-B003CDBDAC93}"/>
                </a:ext>
              </a:extLst>
            </p:cNvPr>
            <p:cNvSpPr/>
            <p:nvPr/>
          </p:nvSpPr>
          <p:spPr>
            <a:xfrm>
              <a:off x="10057356" y="2390840"/>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0" name="Rectangle 349">
              <a:extLst>
                <a:ext uri="{FF2B5EF4-FFF2-40B4-BE49-F238E27FC236}">
                  <a16:creationId xmlns:a16="http://schemas.microsoft.com/office/drawing/2014/main" id="{F118CD60-56CC-4B6F-9622-4C146784CF2F}"/>
                </a:ext>
              </a:extLst>
            </p:cNvPr>
            <p:cNvSpPr/>
            <p:nvPr/>
          </p:nvSpPr>
          <p:spPr>
            <a:xfrm>
              <a:off x="10057356" y="2608539"/>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1" name="Rectangle 350">
              <a:extLst>
                <a:ext uri="{FF2B5EF4-FFF2-40B4-BE49-F238E27FC236}">
                  <a16:creationId xmlns:a16="http://schemas.microsoft.com/office/drawing/2014/main" id="{E2E569CB-24B3-4D50-BF54-87E4243DE4A7}"/>
                </a:ext>
              </a:extLst>
            </p:cNvPr>
            <p:cNvSpPr/>
            <p:nvPr/>
          </p:nvSpPr>
          <p:spPr>
            <a:xfrm>
              <a:off x="9837690" y="2608539"/>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2" name="Rectangle 351">
              <a:extLst>
                <a:ext uri="{FF2B5EF4-FFF2-40B4-BE49-F238E27FC236}">
                  <a16:creationId xmlns:a16="http://schemas.microsoft.com/office/drawing/2014/main" id="{DE47BDC4-2CF1-42FF-A95C-17136F19415B}"/>
                </a:ext>
              </a:extLst>
            </p:cNvPr>
            <p:cNvSpPr/>
            <p:nvPr/>
          </p:nvSpPr>
          <p:spPr>
            <a:xfrm>
              <a:off x="9402263" y="2828334"/>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3" name="Rectangle 352">
              <a:extLst>
                <a:ext uri="{FF2B5EF4-FFF2-40B4-BE49-F238E27FC236}">
                  <a16:creationId xmlns:a16="http://schemas.microsoft.com/office/drawing/2014/main" id="{AFFB3799-F70B-4D9F-8BD6-7AEC6CDA8D2D}"/>
                </a:ext>
              </a:extLst>
            </p:cNvPr>
            <p:cNvSpPr/>
            <p:nvPr/>
          </p:nvSpPr>
          <p:spPr>
            <a:xfrm>
              <a:off x="9621929" y="2827570"/>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4" name="Rectangle 353">
              <a:extLst>
                <a:ext uri="{FF2B5EF4-FFF2-40B4-BE49-F238E27FC236}">
                  <a16:creationId xmlns:a16="http://schemas.microsoft.com/office/drawing/2014/main" id="{C88844E4-96AC-4BAA-8FCB-44185606813F}"/>
                </a:ext>
              </a:extLst>
            </p:cNvPr>
            <p:cNvSpPr/>
            <p:nvPr/>
          </p:nvSpPr>
          <p:spPr>
            <a:xfrm>
              <a:off x="9621929" y="3045269"/>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5" name="Rectangle 354">
              <a:extLst>
                <a:ext uri="{FF2B5EF4-FFF2-40B4-BE49-F238E27FC236}">
                  <a16:creationId xmlns:a16="http://schemas.microsoft.com/office/drawing/2014/main" id="{CBA1FE2F-AAA8-4595-8A3A-B936764E0920}"/>
                </a:ext>
              </a:extLst>
            </p:cNvPr>
            <p:cNvSpPr/>
            <p:nvPr/>
          </p:nvSpPr>
          <p:spPr>
            <a:xfrm>
              <a:off x="9402263" y="3045269"/>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6" name="Rectangle 355">
              <a:extLst>
                <a:ext uri="{FF2B5EF4-FFF2-40B4-BE49-F238E27FC236}">
                  <a16:creationId xmlns:a16="http://schemas.microsoft.com/office/drawing/2014/main" id="{B4ACB4B2-0428-469E-84FE-222AF585063B}"/>
                </a:ext>
              </a:extLst>
            </p:cNvPr>
            <p:cNvSpPr/>
            <p:nvPr/>
          </p:nvSpPr>
          <p:spPr>
            <a:xfrm>
              <a:off x="9837690" y="2828334"/>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7" name="Rectangle 356">
              <a:extLst>
                <a:ext uri="{FF2B5EF4-FFF2-40B4-BE49-F238E27FC236}">
                  <a16:creationId xmlns:a16="http://schemas.microsoft.com/office/drawing/2014/main" id="{959EF76B-6DE8-4298-9545-BB3C0CE432BE}"/>
                </a:ext>
              </a:extLst>
            </p:cNvPr>
            <p:cNvSpPr/>
            <p:nvPr/>
          </p:nvSpPr>
          <p:spPr>
            <a:xfrm>
              <a:off x="10057356" y="2827570"/>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8" name="Rectangle 357">
              <a:extLst>
                <a:ext uri="{FF2B5EF4-FFF2-40B4-BE49-F238E27FC236}">
                  <a16:creationId xmlns:a16="http://schemas.microsoft.com/office/drawing/2014/main" id="{E8071451-E053-4C5B-8218-8831C4BC89A2}"/>
                </a:ext>
              </a:extLst>
            </p:cNvPr>
            <p:cNvSpPr/>
            <p:nvPr/>
          </p:nvSpPr>
          <p:spPr>
            <a:xfrm>
              <a:off x="10057356" y="3045269"/>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9" name="Rectangle 358">
              <a:extLst>
                <a:ext uri="{FF2B5EF4-FFF2-40B4-BE49-F238E27FC236}">
                  <a16:creationId xmlns:a16="http://schemas.microsoft.com/office/drawing/2014/main" id="{0D121DC0-9E4F-4E52-8EBB-B3C0F8189A8A}"/>
                </a:ext>
              </a:extLst>
            </p:cNvPr>
            <p:cNvSpPr/>
            <p:nvPr/>
          </p:nvSpPr>
          <p:spPr>
            <a:xfrm>
              <a:off x="9837690" y="3045269"/>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72" name="Rectangle 21">
            <a:extLst>
              <a:ext uri="{FF2B5EF4-FFF2-40B4-BE49-F238E27FC236}">
                <a16:creationId xmlns:a16="http://schemas.microsoft.com/office/drawing/2014/main" id="{0AB7F30A-D56A-4130-98FC-80053A3D7CC5}"/>
              </a:ext>
            </a:extLst>
          </p:cNvPr>
          <p:cNvSpPr>
            <a:spLocks noChangeArrowheads="1"/>
          </p:cNvSpPr>
          <p:nvPr/>
        </p:nvSpPr>
        <p:spPr bwMode="auto">
          <a:xfrm>
            <a:off x="875719" y="3993316"/>
            <a:ext cx="10872935" cy="495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spcBef>
                <a:spcPct val="20000"/>
              </a:spcBef>
              <a:buFontTx/>
              <a:buChar char="•"/>
            </a:pPr>
            <a:r>
              <a:rPr lang="en-US" sz="2400" dirty="0">
                <a:latin typeface="Calibri" panose="020F0502020204030204" pitchFamily="34" charset="0"/>
                <a:cs typeface="Calibri" panose="020F0502020204030204" pitchFamily="34" charset="0"/>
              </a:rPr>
              <a:t>Host memory is allocated by </a:t>
            </a:r>
            <a:r>
              <a:rPr lang="en-US" sz="2400" b="1" dirty="0">
                <a:solidFill>
                  <a:srgbClr val="C00000"/>
                </a:solidFill>
                <a:latin typeface="Courier New" panose="02070309020205020404" pitchFamily="49" charset="0"/>
                <a:cs typeface="Courier New" panose="02070309020205020404" pitchFamily="49" charset="0"/>
              </a:rPr>
              <a:t>(type*)malloc(type* , </a:t>
            </a:r>
            <a:r>
              <a:rPr lang="en-US" sz="2400" b="1" dirty="0" err="1">
                <a:solidFill>
                  <a:srgbClr val="C00000"/>
                </a:solidFill>
                <a:latin typeface="Courier New" panose="02070309020205020404" pitchFamily="49" charset="0"/>
                <a:cs typeface="Courier New" panose="02070309020205020404" pitchFamily="49" charset="0"/>
              </a:rPr>
              <a:t>size_t</a:t>
            </a:r>
            <a:r>
              <a:rPr lang="en-US" sz="2400" b="1" dirty="0">
                <a:solidFill>
                  <a:srgbClr val="C00000"/>
                </a:solidFill>
                <a:latin typeface="Courier New" panose="02070309020205020404" pitchFamily="49" charset="0"/>
                <a:cs typeface="Courier New" panose="02070309020205020404" pitchFamily="49" charset="0"/>
              </a:rPr>
              <a:t> )</a:t>
            </a:r>
          </a:p>
          <a:p>
            <a:pPr marL="342900" indent="-342900">
              <a:spcBef>
                <a:spcPct val="20000"/>
              </a:spcBef>
              <a:buFontTx/>
              <a:buChar char="•"/>
            </a:pPr>
            <a:r>
              <a:rPr lang="en-US" sz="2400" dirty="0">
                <a:cs typeface="Courier New" panose="02070309020205020404" pitchFamily="49" charset="0"/>
              </a:rPr>
              <a:t>Device memory is allocated by  </a:t>
            </a:r>
            <a:r>
              <a:rPr lang="en-US" sz="2400" b="1" dirty="0" err="1">
                <a:solidFill>
                  <a:srgbClr val="C00000"/>
                </a:solidFill>
                <a:latin typeface="Courier New" panose="02070309020205020404" pitchFamily="49" charset="0"/>
                <a:cs typeface="Courier New" panose="02070309020205020404" pitchFamily="49" charset="0"/>
              </a:rPr>
              <a:t>cudaMalloc</a:t>
            </a:r>
            <a:r>
              <a:rPr lang="en-US" sz="2400" b="1" dirty="0">
                <a:solidFill>
                  <a:srgbClr val="C00000"/>
                </a:solidFill>
                <a:latin typeface="Courier New" panose="02070309020205020404" pitchFamily="49" charset="0"/>
                <a:cs typeface="Courier New" panose="02070309020205020404" pitchFamily="49" charset="0"/>
              </a:rPr>
              <a:t>(void** , </a:t>
            </a:r>
            <a:r>
              <a:rPr lang="en-US" sz="2400" b="1" dirty="0" err="1">
                <a:solidFill>
                  <a:srgbClr val="C00000"/>
                </a:solidFill>
                <a:latin typeface="Courier New" panose="02070309020205020404" pitchFamily="49" charset="0"/>
                <a:cs typeface="Courier New" panose="02070309020205020404" pitchFamily="49" charset="0"/>
              </a:rPr>
              <a:t>size_t</a:t>
            </a:r>
            <a:r>
              <a:rPr lang="en-US" sz="2400" b="1" dirty="0">
                <a:solidFill>
                  <a:srgbClr val="C00000"/>
                </a:solidFill>
                <a:latin typeface="Courier New" panose="02070309020205020404" pitchFamily="49" charset="0"/>
                <a:cs typeface="Courier New" panose="02070309020205020404" pitchFamily="49" charset="0"/>
              </a:rPr>
              <a:t>, style )</a:t>
            </a:r>
          </a:p>
          <a:p>
            <a:pPr marL="342900" indent="-342900">
              <a:spcBef>
                <a:spcPct val="20000"/>
              </a:spcBef>
              <a:buFontTx/>
              <a:buChar char="•"/>
            </a:pPr>
            <a:r>
              <a:rPr lang="en-US" sz="2400" dirty="0">
                <a:latin typeface="Calibri" panose="020F0502020204030204" pitchFamily="34" charset="0"/>
                <a:cs typeface="Calibri" panose="020F0502020204030204" pitchFamily="34" charset="0"/>
              </a:rPr>
              <a:t>There are more flavors of host memory than you may know.  Most </a:t>
            </a:r>
            <a:r>
              <a:rPr lang="en-US" sz="2400" dirty="0">
                <a:solidFill>
                  <a:srgbClr val="00863D"/>
                </a:solidFill>
                <a:latin typeface="Calibri" panose="020F0502020204030204" pitchFamily="34" charset="0"/>
                <a:cs typeface="Calibri" panose="020F0502020204030204" pitchFamily="34" charset="0"/>
              </a:rPr>
              <a:t>memory people allocate is </a:t>
            </a:r>
            <a:r>
              <a:rPr lang="en-US" sz="2400" i="1" dirty="0">
                <a:solidFill>
                  <a:srgbClr val="00863D"/>
                </a:solidFill>
                <a:latin typeface="Calibri" panose="020F0502020204030204" pitchFamily="34" charset="0"/>
                <a:cs typeface="Calibri" panose="020F0502020204030204" pitchFamily="34" charset="0"/>
              </a:rPr>
              <a:t>pageable</a:t>
            </a:r>
            <a:r>
              <a:rPr lang="en-US" sz="2400" i="1" dirty="0">
                <a:latin typeface="Calibri" panose="020F0502020204030204" pitchFamily="34" charset="0"/>
                <a:cs typeface="Calibri" panose="020F0502020204030204" pitchFamily="34" charset="0"/>
              </a:rPr>
              <a:t>.  </a:t>
            </a:r>
            <a:r>
              <a:rPr lang="en-US" sz="2400" dirty="0">
                <a:latin typeface="Calibri" panose="020F0502020204030204" pitchFamily="34" charset="0"/>
                <a:cs typeface="Calibri" panose="020F0502020204030204" pitchFamily="34" charset="0"/>
              </a:rPr>
              <a:t>CUDA prefers to work with </a:t>
            </a:r>
            <a:r>
              <a:rPr lang="en-US" sz="2400" i="1" dirty="0">
                <a:solidFill>
                  <a:srgbClr val="C11594"/>
                </a:solidFill>
                <a:latin typeface="Calibri" panose="020F0502020204030204" pitchFamily="34" charset="0"/>
                <a:cs typeface="Calibri" panose="020F0502020204030204" pitchFamily="34" charset="0"/>
              </a:rPr>
              <a:t>pinned</a:t>
            </a:r>
            <a:r>
              <a:rPr lang="en-US" sz="2400" dirty="0">
                <a:solidFill>
                  <a:srgbClr val="C11594"/>
                </a:solidFill>
                <a:latin typeface="Calibri" panose="020F0502020204030204" pitchFamily="34" charset="0"/>
                <a:cs typeface="Calibri" panose="020F0502020204030204" pitchFamily="34" charset="0"/>
              </a:rPr>
              <a:t> host memory </a:t>
            </a:r>
            <a:r>
              <a:rPr lang="en-US" sz="2400" dirty="0">
                <a:latin typeface="Calibri" panose="020F0502020204030204" pitchFamily="34" charset="0"/>
                <a:cs typeface="Calibri" panose="020F0502020204030204" pitchFamily="34" charset="0"/>
              </a:rPr>
              <a:t>that cannot move around and maps </a:t>
            </a:r>
            <a:r>
              <a:rPr lang="en-US" sz="2400" dirty="0">
                <a:solidFill>
                  <a:srgbClr val="DF6613"/>
                </a:solidFill>
                <a:latin typeface="Calibri" panose="020F0502020204030204" pitchFamily="34" charset="0"/>
                <a:cs typeface="Calibri" panose="020F0502020204030204" pitchFamily="34" charset="0"/>
              </a:rPr>
              <a:t>directly to memory on the device</a:t>
            </a:r>
            <a:r>
              <a:rPr lang="en-US" sz="2400" dirty="0">
                <a:latin typeface="Calibri" panose="020F0502020204030204" pitchFamily="34" charset="0"/>
                <a:cs typeface="Calibri" panose="020F0502020204030204" pitchFamily="34" charset="0"/>
              </a:rPr>
              <a:t>.</a:t>
            </a:r>
          </a:p>
          <a:p>
            <a:pPr marL="342900" indent="-342900">
              <a:spcBef>
                <a:spcPct val="20000"/>
              </a:spcBef>
              <a:buFontTx/>
              <a:buChar char="•"/>
            </a:pPr>
            <a:r>
              <a:rPr lang="en-US" sz="2400" dirty="0">
                <a:latin typeface="Calibri" panose="020F0502020204030204" pitchFamily="34" charset="0"/>
                <a:cs typeface="Calibri" panose="020F0502020204030204" pitchFamily="34" charset="0"/>
              </a:rPr>
              <a:t>Device memory can be </a:t>
            </a:r>
            <a:r>
              <a:rPr lang="en-US" sz="2400" dirty="0">
                <a:solidFill>
                  <a:srgbClr val="0070C0"/>
                </a:solidFill>
                <a:latin typeface="Calibri" panose="020F0502020204030204" pitchFamily="34" charset="0"/>
                <a:cs typeface="Calibri" panose="020F0502020204030204" pitchFamily="34" charset="0"/>
              </a:rPr>
              <a:t>allocated independent </a:t>
            </a:r>
            <a:r>
              <a:rPr lang="en-US" sz="2400" dirty="0">
                <a:latin typeface="Calibri" panose="020F0502020204030204" pitchFamily="34" charset="0"/>
                <a:cs typeface="Calibri" panose="020F0502020204030204" pitchFamily="34" charset="0"/>
              </a:rPr>
              <a:t>of host memory</a:t>
            </a:r>
          </a:p>
          <a:p>
            <a:pPr>
              <a:spcBef>
                <a:spcPct val="20000"/>
              </a:spcBef>
            </a:pPr>
            <a:endParaRPr lang="en-US" sz="2400" dirty="0">
              <a:latin typeface="Calibri" panose="020F0502020204030204" pitchFamily="34" charset="0"/>
              <a:cs typeface="Calibri" panose="020F0502020204030204" pitchFamily="34" charset="0"/>
            </a:endParaRPr>
          </a:p>
        </p:txBody>
      </p:sp>
      <p:sp>
        <p:nvSpPr>
          <p:cNvPr id="373" name="Rectangle: Rounded Corners 372">
            <a:extLst>
              <a:ext uri="{FF2B5EF4-FFF2-40B4-BE49-F238E27FC236}">
                <a16:creationId xmlns:a16="http://schemas.microsoft.com/office/drawing/2014/main" id="{55A5A700-011D-4D1B-8576-8C5E02FE4376}"/>
              </a:ext>
            </a:extLst>
          </p:cNvPr>
          <p:cNvSpPr/>
          <p:nvPr/>
        </p:nvSpPr>
        <p:spPr>
          <a:xfrm>
            <a:off x="4205100" y="1810779"/>
            <a:ext cx="982515" cy="540526"/>
          </a:xfrm>
          <a:prstGeom prst="round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4" name="Rectangle: Rounded Corners 373">
            <a:extLst>
              <a:ext uri="{FF2B5EF4-FFF2-40B4-BE49-F238E27FC236}">
                <a16:creationId xmlns:a16="http://schemas.microsoft.com/office/drawing/2014/main" id="{5E40D07A-B6F1-45B5-AE86-50B1D401A476}"/>
              </a:ext>
            </a:extLst>
          </p:cNvPr>
          <p:cNvSpPr/>
          <p:nvPr/>
        </p:nvSpPr>
        <p:spPr>
          <a:xfrm>
            <a:off x="9720566" y="1765446"/>
            <a:ext cx="982515" cy="540526"/>
          </a:xfrm>
          <a:prstGeom prst="round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88" name="Group 387">
            <a:extLst>
              <a:ext uri="{FF2B5EF4-FFF2-40B4-BE49-F238E27FC236}">
                <a16:creationId xmlns:a16="http://schemas.microsoft.com/office/drawing/2014/main" id="{E835F8CF-EE83-42D5-9F77-6B9B9F373476}"/>
              </a:ext>
            </a:extLst>
          </p:cNvPr>
          <p:cNvGrpSpPr/>
          <p:nvPr/>
        </p:nvGrpSpPr>
        <p:grpSpPr>
          <a:xfrm>
            <a:off x="5265889" y="1792328"/>
            <a:ext cx="6405356" cy="1888734"/>
            <a:chOff x="4875807" y="1792328"/>
            <a:chExt cx="6405356" cy="1888734"/>
          </a:xfrm>
          <a:solidFill>
            <a:srgbClr val="D27474"/>
          </a:solidFill>
        </p:grpSpPr>
        <p:sp>
          <p:nvSpPr>
            <p:cNvPr id="375" name="Arrow: Right 374">
              <a:extLst>
                <a:ext uri="{FF2B5EF4-FFF2-40B4-BE49-F238E27FC236}">
                  <a16:creationId xmlns:a16="http://schemas.microsoft.com/office/drawing/2014/main" id="{FF6845DF-27D1-4B12-81BC-F25E0BE66C3E}"/>
                </a:ext>
              </a:extLst>
            </p:cNvPr>
            <p:cNvSpPr/>
            <p:nvPr/>
          </p:nvSpPr>
          <p:spPr>
            <a:xfrm rot="10800000">
              <a:off x="4875807" y="1830618"/>
              <a:ext cx="978408" cy="484632"/>
            </a:xfrm>
            <a:prstGeom prst="rightArrow">
              <a:avLst>
                <a:gd name="adj1" fmla="val 50000"/>
                <a:gd name="adj2" fmla="val 78648"/>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8" name="Arrow: U-Turn 377">
              <a:extLst>
                <a:ext uri="{FF2B5EF4-FFF2-40B4-BE49-F238E27FC236}">
                  <a16:creationId xmlns:a16="http://schemas.microsoft.com/office/drawing/2014/main" id="{C7E908A8-94AC-422E-AA1B-043D7B22C7CC}"/>
                </a:ext>
              </a:extLst>
            </p:cNvPr>
            <p:cNvSpPr/>
            <p:nvPr/>
          </p:nvSpPr>
          <p:spPr>
            <a:xfrm rot="16200000" flipV="1">
              <a:off x="8025996" y="425895"/>
              <a:ext cx="1888734" cy="4621600"/>
            </a:xfrm>
            <a:prstGeom prst="uturnArrow">
              <a:avLst>
                <a:gd name="adj1" fmla="val 12833"/>
                <a:gd name="adj2" fmla="val 12960"/>
                <a:gd name="adj3" fmla="val 21124"/>
                <a:gd name="adj4" fmla="val 43750"/>
                <a:gd name="adj5" fmla="val 19936"/>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82" name="Block Arc 381">
              <a:extLst>
                <a:ext uri="{FF2B5EF4-FFF2-40B4-BE49-F238E27FC236}">
                  <a16:creationId xmlns:a16="http://schemas.microsoft.com/office/drawing/2014/main" id="{259CB977-4644-4111-9695-2FE58A6A9FD6}"/>
                </a:ext>
              </a:extLst>
            </p:cNvPr>
            <p:cNvSpPr/>
            <p:nvPr/>
          </p:nvSpPr>
          <p:spPr>
            <a:xfrm>
              <a:off x="5413455" y="1949006"/>
              <a:ext cx="969264" cy="967231"/>
            </a:xfrm>
            <a:prstGeom prst="blockArc">
              <a:avLst>
                <a:gd name="adj1" fmla="val 16191481"/>
                <a:gd name="adj2" fmla="val 0"/>
                <a:gd name="adj3" fmla="val 25000"/>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83" name="Block Arc 382">
              <a:extLst>
                <a:ext uri="{FF2B5EF4-FFF2-40B4-BE49-F238E27FC236}">
                  <a16:creationId xmlns:a16="http://schemas.microsoft.com/office/drawing/2014/main" id="{32770584-81CC-490C-84CD-EF5F624DD5F2}"/>
                </a:ext>
              </a:extLst>
            </p:cNvPr>
            <p:cNvSpPr/>
            <p:nvPr/>
          </p:nvSpPr>
          <p:spPr>
            <a:xfrm rot="10800000">
              <a:off x="6140316" y="2713831"/>
              <a:ext cx="969264" cy="967231"/>
            </a:xfrm>
            <a:prstGeom prst="blockArc">
              <a:avLst>
                <a:gd name="adj1" fmla="val 16191481"/>
                <a:gd name="adj2" fmla="val 0"/>
                <a:gd name="adj3" fmla="val 25000"/>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84" name="Rectangle 383">
              <a:extLst>
                <a:ext uri="{FF2B5EF4-FFF2-40B4-BE49-F238E27FC236}">
                  <a16:creationId xmlns:a16="http://schemas.microsoft.com/office/drawing/2014/main" id="{0F0BC170-F7F1-4E7F-8840-BB1B361A5D3F}"/>
                </a:ext>
              </a:extLst>
            </p:cNvPr>
            <p:cNvSpPr/>
            <p:nvPr/>
          </p:nvSpPr>
          <p:spPr>
            <a:xfrm>
              <a:off x="6140316" y="2470150"/>
              <a:ext cx="242403" cy="243681"/>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5" name="Rectangle 384">
              <a:extLst>
                <a:ext uri="{FF2B5EF4-FFF2-40B4-BE49-F238E27FC236}">
                  <a16:creationId xmlns:a16="http://schemas.microsoft.com/office/drawing/2014/main" id="{1F45B319-5D80-4196-9206-8C2C3CF7F0EE}"/>
                </a:ext>
              </a:extLst>
            </p:cNvPr>
            <p:cNvSpPr/>
            <p:nvPr/>
          </p:nvSpPr>
          <p:spPr>
            <a:xfrm>
              <a:off x="6140316" y="2921482"/>
              <a:ext cx="242403" cy="243681"/>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6" name="Rectangle 385">
              <a:extLst>
                <a:ext uri="{FF2B5EF4-FFF2-40B4-BE49-F238E27FC236}">
                  <a16:creationId xmlns:a16="http://schemas.microsoft.com/office/drawing/2014/main" id="{39A2D974-02C4-4697-AA11-1026F4620A0F}"/>
                </a:ext>
              </a:extLst>
            </p:cNvPr>
            <p:cNvSpPr/>
            <p:nvPr/>
          </p:nvSpPr>
          <p:spPr>
            <a:xfrm>
              <a:off x="6140316" y="2745822"/>
              <a:ext cx="242403" cy="140252"/>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43" name="Group 442">
            <a:extLst>
              <a:ext uri="{FF2B5EF4-FFF2-40B4-BE49-F238E27FC236}">
                <a16:creationId xmlns:a16="http://schemas.microsoft.com/office/drawing/2014/main" id="{75B42707-47D0-42A2-B63A-CCAE205D6621}"/>
              </a:ext>
            </a:extLst>
          </p:cNvPr>
          <p:cNvGrpSpPr/>
          <p:nvPr/>
        </p:nvGrpSpPr>
        <p:grpSpPr>
          <a:xfrm>
            <a:off x="1283944" y="2394947"/>
            <a:ext cx="914400" cy="914400"/>
            <a:chOff x="1350034" y="1408719"/>
            <a:chExt cx="914400" cy="914400"/>
          </a:xfrm>
        </p:grpSpPr>
        <p:sp>
          <p:nvSpPr>
            <p:cNvPr id="444" name="Rectangle 443">
              <a:extLst>
                <a:ext uri="{FF2B5EF4-FFF2-40B4-BE49-F238E27FC236}">
                  <a16:creationId xmlns:a16="http://schemas.microsoft.com/office/drawing/2014/main" id="{CFE56AC9-CEE0-40E9-BEE4-541645D09316}"/>
                </a:ext>
              </a:extLst>
            </p:cNvPr>
            <p:cNvSpPr/>
            <p:nvPr/>
          </p:nvSpPr>
          <p:spPr>
            <a:xfrm>
              <a:off x="1350034" y="1408719"/>
              <a:ext cx="914400" cy="914400"/>
            </a:xfrm>
            <a:prstGeom prst="rect">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5" name="Rectangle 444">
              <a:extLst>
                <a:ext uri="{FF2B5EF4-FFF2-40B4-BE49-F238E27FC236}">
                  <a16:creationId xmlns:a16="http://schemas.microsoft.com/office/drawing/2014/main" id="{A46E6906-595C-491E-95A3-482260BB61FB}"/>
                </a:ext>
              </a:extLst>
            </p:cNvPr>
            <p:cNvSpPr/>
            <p:nvPr/>
          </p:nvSpPr>
          <p:spPr>
            <a:xfrm>
              <a:off x="1387084" y="1445975"/>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6" name="Rectangle 445">
              <a:extLst>
                <a:ext uri="{FF2B5EF4-FFF2-40B4-BE49-F238E27FC236}">
                  <a16:creationId xmlns:a16="http://schemas.microsoft.com/office/drawing/2014/main" id="{9627A054-9200-4A87-87BD-076D0D3A8EF5}"/>
                </a:ext>
              </a:extLst>
            </p:cNvPr>
            <p:cNvSpPr/>
            <p:nvPr/>
          </p:nvSpPr>
          <p:spPr>
            <a:xfrm>
              <a:off x="1606750" y="1445211"/>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7" name="Rectangle 446">
              <a:extLst>
                <a:ext uri="{FF2B5EF4-FFF2-40B4-BE49-F238E27FC236}">
                  <a16:creationId xmlns:a16="http://schemas.microsoft.com/office/drawing/2014/main" id="{161C4633-3429-4EA8-9EB6-B908C1D99514}"/>
                </a:ext>
              </a:extLst>
            </p:cNvPr>
            <p:cNvSpPr/>
            <p:nvPr/>
          </p:nvSpPr>
          <p:spPr>
            <a:xfrm>
              <a:off x="1606750" y="1662910"/>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8" name="Rectangle 447">
              <a:extLst>
                <a:ext uri="{FF2B5EF4-FFF2-40B4-BE49-F238E27FC236}">
                  <a16:creationId xmlns:a16="http://schemas.microsoft.com/office/drawing/2014/main" id="{71F0D095-532B-4DEF-9D66-744BF281D03D}"/>
                </a:ext>
              </a:extLst>
            </p:cNvPr>
            <p:cNvSpPr/>
            <p:nvPr/>
          </p:nvSpPr>
          <p:spPr>
            <a:xfrm>
              <a:off x="1387084" y="1662910"/>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9" name="Rectangle 448">
              <a:extLst>
                <a:ext uri="{FF2B5EF4-FFF2-40B4-BE49-F238E27FC236}">
                  <a16:creationId xmlns:a16="http://schemas.microsoft.com/office/drawing/2014/main" id="{538D0345-90BF-44F6-87E4-A854B320E775}"/>
                </a:ext>
              </a:extLst>
            </p:cNvPr>
            <p:cNvSpPr/>
            <p:nvPr/>
          </p:nvSpPr>
          <p:spPr>
            <a:xfrm>
              <a:off x="1822511" y="1445975"/>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0" name="Rectangle 449">
              <a:extLst>
                <a:ext uri="{FF2B5EF4-FFF2-40B4-BE49-F238E27FC236}">
                  <a16:creationId xmlns:a16="http://schemas.microsoft.com/office/drawing/2014/main" id="{2E3979C3-AAD4-4A93-AB0D-ED292AAF328E}"/>
                </a:ext>
              </a:extLst>
            </p:cNvPr>
            <p:cNvSpPr/>
            <p:nvPr/>
          </p:nvSpPr>
          <p:spPr>
            <a:xfrm>
              <a:off x="2042177" y="1445211"/>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1" name="Rectangle 450">
              <a:extLst>
                <a:ext uri="{FF2B5EF4-FFF2-40B4-BE49-F238E27FC236}">
                  <a16:creationId xmlns:a16="http://schemas.microsoft.com/office/drawing/2014/main" id="{E964EB6C-E87C-4526-B9B8-725881D00EF9}"/>
                </a:ext>
              </a:extLst>
            </p:cNvPr>
            <p:cNvSpPr/>
            <p:nvPr/>
          </p:nvSpPr>
          <p:spPr>
            <a:xfrm>
              <a:off x="2042177" y="1662910"/>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2" name="Rectangle 451">
              <a:extLst>
                <a:ext uri="{FF2B5EF4-FFF2-40B4-BE49-F238E27FC236}">
                  <a16:creationId xmlns:a16="http://schemas.microsoft.com/office/drawing/2014/main" id="{7C40FE6A-7A2C-4DE2-9342-D026F4117022}"/>
                </a:ext>
              </a:extLst>
            </p:cNvPr>
            <p:cNvSpPr/>
            <p:nvPr/>
          </p:nvSpPr>
          <p:spPr>
            <a:xfrm>
              <a:off x="1822511" y="1662910"/>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3" name="Rectangle 452">
              <a:extLst>
                <a:ext uri="{FF2B5EF4-FFF2-40B4-BE49-F238E27FC236}">
                  <a16:creationId xmlns:a16="http://schemas.microsoft.com/office/drawing/2014/main" id="{A8C44DF5-E3E4-467F-9771-DB60BD75F3FD}"/>
                </a:ext>
              </a:extLst>
            </p:cNvPr>
            <p:cNvSpPr/>
            <p:nvPr/>
          </p:nvSpPr>
          <p:spPr>
            <a:xfrm>
              <a:off x="1387084" y="1882705"/>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4" name="Rectangle 453">
              <a:extLst>
                <a:ext uri="{FF2B5EF4-FFF2-40B4-BE49-F238E27FC236}">
                  <a16:creationId xmlns:a16="http://schemas.microsoft.com/office/drawing/2014/main" id="{0229EF69-B5A9-4FD9-9253-181B4DC1B72C}"/>
                </a:ext>
              </a:extLst>
            </p:cNvPr>
            <p:cNvSpPr/>
            <p:nvPr/>
          </p:nvSpPr>
          <p:spPr>
            <a:xfrm>
              <a:off x="1606750" y="1881941"/>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5" name="Rectangle 454">
              <a:extLst>
                <a:ext uri="{FF2B5EF4-FFF2-40B4-BE49-F238E27FC236}">
                  <a16:creationId xmlns:a16="http://schemas.microsoft.com/office/drawing/2014/main" id="{8596F77B-CA5A-4AD2-B227-1E7CFBE7D35A}"/>
                </a:ext>
              </a:extLst>
            </p:cNvPr>
            <p:cNvSpPr/>
            <p:nvPr/>
          </p:nvSpPr>
          <p:spPr>
            <a:xfrm>
              <a:off x="1606750" y="2099640"/>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6" name="Rectangle 455">
              <a:extLst>
                <a:ext uri="{FF2B5EF4-FFF2-40B4-BE49-F238E27FC236}">
                  <a16:creationId xmlns:a16="http://schemas.microsoft.com/office/drawing/2014/main" id="{B199BFDD-2906-48BF-B526-4DBF0366D975}"/>
                </a:ext>
              </a:extLst>
            </p:cNvPr>
            <p:cNvSpPr/>
            <p:nvPr/>
          </p:nvSpPr>
          <p:spPr>
            <a:xfrm>
              <a:off x="1387084" y="2099640"/>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7" name="Rectangle 456">
              <a:extLst>
                <a:ext uri="{FF2B5EF4-FFF2-40B4-BE49-F238E27FC236}">
                  <a16:creationId xmlns:a16="http://schemas.microsoft.com/office/drawing/2014/main" id="{F63385B1-BC62-47DB-814B-8BF910007D12}"/>
                </a:ext>
              </a:extLst>
            </p:cNvPr>
            <p:cNvSpPr/>
            <p:nvPr/>
          </p:nvSpPr>
          <p:spPr>
            <a:xfrm>
              <a:off x="1822511" y="1882705"/>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8" name="Rectangle 457">
              <a:extLst>
                <a:ext uri="{FF2B5EF4-FFF2-40B4-BE49-F238E27FC236}">
                  <a16:creationId xmlns:a16="http://schemas.microsoft.com/office/drawing/2014/main" id="{2B8FE9F4-35A0-46AD-A6F5-E3E9EAC33DE9}"/>
                </a:ext>
              </a:extLst>
            </p:cNvPr>
            <p:cNvSpPr/>
            <p:nvPr/>
          </p:nvSpPr>
          <p:spPr>
            <a:xfrm>
              <a:off x="2042177" y="1881941"/>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9" name="Rectangle 458">
              <a:extLst>
                <a:ext uri="{FF2B5EF4-FFF2-40B4-BE49-F238E27FC236}">
                  <a16:creationId xmlns:a16="http://schemas.microsoft.com/office/drawing/2014/main" id="{A2611766-6A23-40B9-A68A-375DAA21EC45}"/>
                </a:ext>
              </a:extLst>
            </p:cNvPr>
            <p:cNvSpPr/>
            <p:nvPr/>
          </p:nvSpPr>
          <p:spPr>
            <a:xfrm>
              <a:off x="2042177" y="2099640"/>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0" name="Rectangle 459">
              <a:extLst>
                <a:ext uri="{FF2B5EF4-FFF2-40B4-BE49-F238E27FC236}">
                  <a16:creationId xmlns:a16="http://schemas.microsoft.com/office/drawing/2014/main" id="{8934DBC2-123A-437E-9F9A-A63A23576CCF}"/>
                </a:ext>
              </a:extLst>
            </p:cNvPr>
            <p:cNvSpPr/>
            <p:nvPr/>
          </p:nvSpPr>
          <p:spPr>
            <a:xfrm>
              <a:off x="1822511" y="2099640"/>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61" name="Group 460">
            <a:extLst>
              <a:ext uri="{FF2B5EF4-FFF2-40B4-BE49-F238E27FC236}">
                <a16:creationId xmlns:a16="http://schemas.microsoft.com/office/drawing/2014/main" id="{D1D2579C-FF96-4E8C-86F1-CB04FA4621AB}"/>
              </a:ext>
            </a:extLst>
          </p:cNvPr>
          <p:cNvGrpSpPr/>
          <p:nvPr/>
        </p:nvGrpSpPr>
        <p:grpSpPr>
          <a:xfrm>
            <a:off x="1280901" y="1405934"/>
            <a:ext cx="914400" cy="914400"/>
            <a:chOff x="1350034" y="1408719"/>
            <a:chExt cx="914400" cy="914400"/>
          </a:xfrm>
        </p:grpSpPr>
        <p:sp>
          <p:nvSpPr>
            <p:cNvPr id="462" name="Rectangle 461">
              <a:extLst>
                <a:ext uri="{FF2B5EF4-FFF2-40B4-BE49-F238E27FC236}">
                  <a16:creationId xmlns:a16="http://schemas.microsoft.com/office/drawing/2014/main" id="{6313F112-88B5-4EDE-AD53-AF1F30ACD207}"/>
                </a:ext>
              </a:extLst>
            </p:cNvPr>
            <p:cNvSpPr/>
            <p:nvPr/>
          </p:nvSpPr>
          <p:spPr>
            <a:xfrm>
              <a:off x="1350034" y="1408719"/>
              <a:ext cx="914400" cy="914400"/>
            </a:xfrm>
            <a:prstGeom prst="rect">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3" name="Rectangle 462">
              <a:extLst>
                <a:ext uri="{FF2B5EF4-FFF2-40B4-BE49-F238E27FC236}">
                  <a16:creationId xmlns:a16="http://schemas.microsoft.com/office/drawing/2014/main" id="{05D04CB3-8999-4295-A643-B781D5C10A2C}"/>
                </a:ext>
              </a:extLst>
            </p:cNvPr>
            <p:cNvSpPr/>
            <p:nvPr/>
          </p:nvSpPr>
          <p:spPr>
            <a:xfrm>
              <a:off x="1387084" y="1445975"/>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4" name="Rectangle 463">
              <a:extLst>
                <a:ext uri="{FF2B5EF4-FFF2-40B4-BE49-F238E27FC236}">
                  <a16:creationId xmlns:a16="http://schemas.microsoft.com/office/drawing/2014/main" id="{C38F1D07-322F-4D06-AF13-5DCBAA7D1244}"/>
                </a:ext>
              </a:extLst>
            </p:cNvPr>
            <p:cNvSpPr/>
            <p:nvPr/>
          </p:nvSpPr>
          <p:spPr>
            <a:xfrm>
              <a:off x="1606750" y="1445211"/>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5" name="Rectangle 464">
              <a:extLst>
                <a:ext uri="{FF2B5EF4-FFF2-40B4-BE49-F238E27FC236}">
                  <a16:creationId xmlns:a16="http://schemas.microsoft.com/office/drawing/2014/main" id="{762C48DA-CE8A-4C86-B77D-E957EB1FBDEB}"/>
                </a:ext>
              </a:extLst>
            </p:cNvPr>
            <p:cNvSpPr/>
            <p:nvPr/>
          </p:nvSpPr>
          <p:spPr>
            <a:xfrm>
              <a:off x="1606750" y="1662910"/>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6" name="Rectangle 465">
              <a:extLst>
                <a:ext uri="{FF2B5EF4-FFF2-40B4-BE49-F238E27FC236}">
                  <a16:creationId xmlns:a16="http://schemas.microsoft.com/office/drawing/2014/main" id="{4C5F4B54-6D18-4B6F-A9FE-A5132E31E72E}"/>
                </a:ext>
              </a:extLst>
            </p:cNvPr>
            <p:cNvSpPr/>
            <p:nvPr/>
          </p:nvSpPr>
          <p:spPr>
            <a:xfrm>
              <a:off x="1387084" y="1662910"/>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7" name="Rectangle 466">
              <a:extLst>
                <a:ext uri="{FF2B5EF4-FFF2-40B4-BE49-F238E27FC236}">
                  <a16:creationId xmlns:a16="http://schemas.microsoft.com/office/drawing/2014/main" id="{BDDC76AD-4572-4AAD-A58E-2406E4D57D54}"/>
                </a:ext>
              </a:extLst>
            </p:cNvPr>
            <p:cNvSpPr/>
            <p:nvPr/>
          </p:nvSpPr>
          <p:spPr>
            <a:xfrm>
              <a:off x="1822511" y="1445975"/>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8" name="Rectangle 467">
              <a:extLst>
                <a:ext uri="{FF2B5EF4-FFF2-40B4-BE49-F238E27FC236}">
                  <a16:creationId xmlns:a16="http://schemas.microsoft.com/office/drawing/2014/main" id="{3EFF1ACD-5985-44B9-9CB1-924110ED88AC}"/>
                </a:ext>
              </a:extLst>
            </p:cNvPr>
            <p:cNvSpPr/>
            <p:nvPr/>
          </p:nvSpPr>
          <p:spPr>
            <a:xfrm>
              <a:off x="2042177" y="1445211"/>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9" name="Rectangle 468">
              <a:extLst>
                <a:ext uri="{FF2B5EF4-FFF2-40B4-BE49-F238E27FC236}">
                  <a16:creationId xmlns:a16="http://schemas.microsoft.com/office/drawing/2014/main" id="{932417EE-59AD-43CC-8C8B-4D86DC0917F9}"/>
                </a:ext>
              </a:extLst>
            </p:cNvPr>
            <p:cNvSpPr/>
            <p:nvPr/>
          </p:nvSpPr>
          <p:spPr>
            <a:xfrm>
              <a:off x="2042177" y="1662910"/>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0" name="Rectangle 469">
              <a:extLst>
                <a:ext uri="{FF2B5EF4-FFF2-40B4-BE49-F238E27FC236}">
                  <a16:creationId xmlns:a16="http://schemas.microsoft.com/office/drawing/2014/main" id="{21404BF2-C7F1-44A3-97FE-C86C3496514C}"/>
                </a:ext>
              </a:extLst>
            </p:cNvPr>
            <p:cNvSpPr/>
            <p:nvPr/>
          </p:nvSpPr>
          <p:spPr>
            <a:xfrm>
              <a:off x="1822511" y="1662910"/>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1" name="Rectangle 470">
              <a:extLst>
                <a:ext uri="{FF2B5EF4-FFF2-40B4-BE49-F238E27FC236}">
                  <a16:creationId xmlns:a16="http://schemas.microsoft.com/office/drawing/2014/main" id="{585EB6E4-8FA1-4A46-8548-CFBFC46824C9}"/>
                </a:ext>
              </a:extLst>
            </p:cNvPr>
            <p:cNvSpPr/>
            <p:nvPr/>
          </p:nvSpPr>
          <p:spPr>
            <a:xfrm>
              <a:off x="1387084" y="1882705"/>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2" name="Rectangle 471">
              <a:extLst>
                <a:ext uri="{FF2B5EF4-FFF2-40B4-BE49-F238E27FC236}">
                  <a16:creationId xmlns:a16="http://schemas.microsoft.com/office/drawing/2014/main" id="{4B0EE308-76FF-43EE-AC5B-7A22568E3A2F}"/>
                </a:ext>
              </a:extLst>
            </p:cNvPr>
            <p:cNvSpPr/>
            <p:nvPr/>
          </p:nvSpPr>
          <p:spPr>
            <a:xfrm>
              <a:off x="1606750" y="1881941"/>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3" name="Rectangle 472">
              <a:extLst>
                <a:ext uri="{FF2B5EF4-FFF2-40B4-BE49-F238E27FC236}">
                  <a16:creationId xmlns:a16="http://schemas.microsoft.com/office/drawing/2014/main" id="{507E47FC-1D9F-4E06-84A3-2D1F52E5A107}"/>
                </a:ext>
              </a:extLst>
            </p:cNvPr>
            <p:cNvSpPr/>
            <p:nvPr/>
          </p:nvSpPr>
          <p:spPr>
            <a:xfrm>
              <a:off x="1606750" y="2099640"/>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4" name="Rectangle 473">
              <a:extLst>
                <a:ext uri="{FF2B5EF4-FFF2-40B4-BE49-F238E27FC236}">
                  <a16:creationId xmlns:a16="http://schemas.microsoft.com/office/drawing/2014/main" id="{52BF909E-7189-4088-B00A-B90D7D667512}"/>
                </a:ext>
              </a:extLst>
            </p:cNvPr>
            <p:cNvSpPr/>
            <p:nvPr/>
          </p:nvSpPr>
          <p:spPr>
            <a:xfrm>
              <a:off x="1387084" y="2099640"/>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5" name="Rectangle 474">
              <a:extLst>
                <a:ext uri="{FF2B5EF4-FFF2-40B4-BE49-F238E27FC236}">
                  <a16:creationId xmlns:a16="http://schemas.microsoft.com/office/drawing/2014/main" id="{DA780562-1E59-4367-84D3-F5D4376545A1}"/>
                </a:ext>
              </a:extLst>
            </p:cNvPr>
            <p:cNvSpPr/>
            <p:nvPr/>
          </p:nvSpPr>
          <p:spPr>
            <a:xfrm>
              <a:off x="1822511" y="1882705"/>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6" name="Rectangle 475">
              <a:extLst>
                <a:ext uri="{FF2B5EF4-FFF2-40B4-BE49-F238E27FC236}">
                  <a16:creationId xmlns:a16="http://schemas.microsoft.com/office/drawing/2014/main" id="{8782AE7B-CFC4-4F8B-86BB-5332F262C79F}"/>
                </a:ext>
              </a:extLst>
            </p:cNvPr>
            <p:cNvSpPr/>
            <p:nvPr/>
          </p:nvSpPr>
          <p:spPr>
            <a:xfrm>
              <a:off x="2042177" y="1881941"/>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7" name="Rectangle 476">
              <a:extLst>
                <a:ext uri="{FF2B5EF4-FFF2-40B4-BE49-F238E27FC236}">
                  <a16:creationId xmlns:a16="http://schemas.microsoft.com/office/drawing/2014/main" id="{2A2C76FA-61FA-4B72-84D0-1E9B8AB3AB5C}"/>
                </a:ext>
              </a:extLst>
            </p:cNvPr>
            <p:cNvSpPr/>
            <p:nvPr/>
          </p:nvSpPr>
          <p:spPr>
            <a:xfrm>
              <a:off x="2042177" y="2099640"/>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8" name="Rectangle 477">
              <a:extLst>
                <a:ext uri="{FF2B5EF4-FFF2-40B4-BE49-F238E27FC236}">
                  <a16:creationId xmlns:a16="http://schemas.microsoft.com/office/drawing/2014/main" id="{86676D8E-142F-4FA8-9FA6-2FA8C03785D0}"/>
                </a:ext>
              </a:extLst>
            </p:cNvPr>
            <p:cNvSpPr/>
            <p:nvPr/>
          </p:nvSpPr>
          <p:spPr>
            <a:xfrm>
              <a:off x="1822511" y="2099640"/>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79" name="TextBox 478">
            <a:extLst>
              <a:ext uri="{FF2B5EF4-FFF2-40B4-BE49-F238E27FC236}">
                <a16:creationId xmlns:a16="http://schemas.microsoft.com/office/drawing/2014/main" id="{2B3697AC-9652-44E9-8195-B23FC22DB417}"/>
              </a:ext>
            </a:extLst>
          </p:cNvPr>
          <p:cNvSpPr txBox="1"/>
          <p:nvPr/>
        </p:nvSpPr>
        <p:spPr>
          <a:xfrm>
            <a:off x="1294093" y="2311924"/>
            <a:ext cx="3837910" cy="2062103"/>
          </a:xfrm>
          <a:prstGeom prst="rect">
            <a:avLst/>
          </a:prstGeom>
          <a:noFill/>
        </p:spPr>
        <p:txBody>
          <a:bodyPr wrap="none" rtlCol="0">
            <a:spAutoFit/>
          </a:bodyPr>
          <a:lstStyle/>
          <a:p>
            <a:r>
              <a:rPr lang="en-US" sz="12800" dirty="0">
                <a:solidFill>
                  <a:srgbClr val="002060">
                    <a:alpha val="50000"/>
                  </a:srgbClr>
                </a:solidFill>
                <a:cs typeface="Courier New" panose="02070309020205020404" pitchFamily="49" charset="0"/>
              </a:rPr>
              <a:t>HOST</a:t>
            </a:r>
          </a:p>
        </p:txBody>
      </p:sp>
      <p:sp>
        <p:nvSpPr>
          <p:cNvPr id="480" name="TextBox 479">
            <a:extLst>
              <a:ext uri="{FF2B5EF4-FFF2-40B4-BE49-F238E27FC236}">
                <a16:creationId xmlns:a16="http://schemas.microsoft.com/office/drawing/2014/main" id="{DB3EB741-CFD9-431A-89F8-B177A960178F}"/>
              </a:ext>
            </a:extLst>
          </p:cNvPr>
          <p:cNvSpPr txBox="1"/>
          <p:nvPr/>
        </p:nvSpPr>
        <p:spPr>
          <a:xfrm>
            <a:off x="7699754" y="2270128"/>
            <a:ext cx="3121367" cy="2062103"/>
          </a:xfrm>
          <a:prstGeom prst="rect">
            <a:avLst/>
          </a:prstGeom>
          <a:noFill/>
        </p:spPr>
        <p:txBody>
          <a:bodyPr wrap="none" rtlCol="0">
            <a:spAutoFit/>
          </a:bodyPr>
          <a:lstStyle/>
          <a:p>
            <a:r>
              <a:rPr lang="en-US" sz="12800" dirty="0">
                <a:solidFill>
                  <a:srgbClr val="002060">
                    <a:alpha val="50000"/>
                  </a:srgbClr>
                </a:solidFill>
                <a:cs typeface="Courier New" panose="02070309020205020404" pitchFamily="49" charset="0"/>
              </a:rPr>
              <a:t>GPU</a:t>
            </a:r>
          </a:p>
        </p:txBody>
      </p:sp>
    </p:spTree>
    <p:extLst>
      <p:ext uri="{BB962C8B-B14F-4D97-AF65-F5344CB8AC3E}">
        <p14:creationId xmlns:p14="http://schemas.microsoft.com/office/powerpoint/2010/main" val="272659357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7" name="Rectangle 126">
            <a:extLst>
              <a:ext uri="{FF2B5EF4-FFF2-40B4-BE49-F238E27FC236}">
                <a16:creationId xmlns:a16="http://schemas.microsoft.com/office/drawing/2014/main" id="{45EA274A-2DF8-41B2-81BC-B6B2E935C551}"/>
              </a:ext>
            </a:extLst>
          </p:cNvPr>
          <p:cNvSpPr/>
          <p:nvPr/>
        </p:nvSpPr>
        <p:spPr>
          <a:xfrm>
            <a:off x="5247998" y="2541917"/>
            <a:ext cx="1802659" cy="3657600"/>
          </a:xfrm>
          <a:prstGeom prst="rect">
            <a:avLst/>
          </a:prstGeom>
          <a:solidFill>
            <a:srgbClr val="006600">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Freeform: Shape 120">
            <a:extLst>
              <a:ext uri="{FF2B5EF4-FFF2-40B4-BE49-F238E27FC236}">
                <a16:creationId xmlns:a16="http://schemas.microsoft.com/office/drawing/2014/main" id="{4C4A17D0-96E3-416A-B50A-CE21E9ABC0D8}"/>
              </a:ext>
            </a:extLst>
          </p:cNvPr>
          <p:cNvSpPr/>
          <p:nvPr/>
        </p:nvSpPr>
        <p:spPr>
          <a:xfrm>
            <a:off x="2306128" y="3979653"/>
            <a:ext cx="6469812" cy="2145102"/>
          </a:xfrm>
          <a:custGeom>
            <a:avLst/>
            <a:gdLst>
              <a:gd name="connsiteX0" fmla="*/ 0 w 6469812"/>
              <a:gd name="connsiteY0" fmla="*/ 0 h 2145102"/>
              <a:gd name="connsiteX1" fmla="*/ 891397 w 6469812"/>
              <a:gd name="connsiteY1" fmla="*/ 11502 h 2145102"/>
              <a:gd name="connsiteX2" fmla="*/ 1265208 w 6469812"/>
              <a:gd name="connsiteY2" fmla="*/ 442822 h 2145102"/>
              <a:gd name="connsiteX3" fmla="*/ 1823049 w 6469812"/>
              <a:gd name="connsiteY3" fmla="*/ 879894 h 2145102"/>
              <a:gd name="connsiteX4" fmla="*/ 2835215 w 6469812"/>
              <a:gd name="connsiteY4" fmla="*/ 1512498 h 2145102"/>
              <a:gd name="connsiteX5" fmla="*/ 4221193 w 6469812"/>
              <a:gd name="connsiteY5" fmla="*/ 1897811 h 2145102"/>
              <a:gd name="connsiteX6" fmla="*/ 5589917 w 6469812"/>
              <a:gd name="connsiteY6" fmla="*/ 2087592 h 2145102"/>
              <a:gd name="connsiteX7" fmla="*/ 6469812 w 6469812"/>
              <a:gd name="connsiteY7" fmla="*/ 2145102 h 2145102"/>
              <a:gd name="connsiteX8" fmla="*/ 5584166 w 6469812"/>
              <a:gd name="connsiteY8" fmla="*/ 2145102 h 2145102"/>
              <a:gd name="connsiteX9" fmla="*/ 4744529 w 6469812"/>
              <a:gd name="connsiteY9" fmla="*/ 2093343 h 2145102"/>
              <a:gd name="connsiteX10" fmla="*/ 3554083 w 6469812"/>
              <a:gd name="connsiteY10" fmla="*/ 1938068 h 2145102"/>
              <a:gd name="connsiteX11" fmla="*/ 2311880 w 6469812"/>
              <a:gd name="connsiteY11" fmla="*/ 1633268 h 2145102"/>
              <a:gd name="connsiteX12" fmla="*/ 1731034 w 6469812"/>
              <a:gd name="connsiteY12" fmla="*/ 1397479 h 2145102"/>
              <a:gd name="connsiteX13" fmla="*/ 1196197 w 6469812"/>
              <a:gd name="connsiteY13" fmla="*/ 1063924 h 2145102"/>
              <a:gd name="connsiteX14" fmla="*/ 764876 w 6469812"/>
              <a:gd name="connsiteY14" fmla="*/ 736121 h 2145102"/>
              <a:gd name="connsiteX15" fmla="*/ 293298 w 6469812"/>
              <a:gd name="connsiteY15" fmla="*/ 322053 h 2145102"/>
              <a:gd name="connsiteX16" fmla="*/ 0 w 6469812"/>
              <a:gd name="connsiteY16" fmla="*/ 0 h 21451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469812" h="2145102">
                <a:moveTo>
                  <a:pt x="0" y="0"/>
                </a:moveTo>
                <a:lnTo>
                  <a:pt x="891397" y="11502"/>
                </a:lnTo>
                <a:lnTo>
                  <a:pt x="1265208" y="442822"/>
                </a:lnTo>
                <a:lnTo>
                  <a:pt x="1823049" y="879894"/>
                </a:lnTo>
                <a:lnTo>
                  <a:pt x="2835215" y="1512498"/>
                </a:lnTo>
                <a:lnTo>
                  <a:pt x="4221193" y="1897811"/>
                </a:lnTo>
                <a:lnTo>
                  <a:pt x="5589917" y="2087592"/>
                </a:lnTo>
                <a:lnTo>
                  <a:pt x="6469812" y="2145102"/>
                </a:lnTo>
                <a:lnTo>
                  <a:pt x="5584166" y="2145102"/>
                </a:lnTo>
                <a:lnTo>
                  <a:pt x="4744529" y="2093343"/>
                </a:lnTo>
                <a:lnTo>
                  <a:pt x="3554083" y="1938068"/>
                </a:lnTo>
                <a:lnTo>
                  <a:pt x="2311880" y="1633268"/>
                </a:lnTo>
                <a:lnTo>
                  <a:pt x="1731034" y="1397479"/>
                </a:lnTo>
                <a:lnTo>
                  <a:pt x="1196197" y="1063924"/>
                </a:lnTo>
                <a:lnTo>
                  <a:pt x="764876" y="736121"/>
                </a:lnTo>
                <a:lnTo>
                  <a:pt x="293298" y="322053"/>
                </a:lnTo>
                <a:lnTo>
                  <a:pt x="0" y="0"/>
                </a:lnTo>
                <a:close/>
              </a:path>
            </a:pathLst>
          </a:custGeom>
          <a:solidFill>
            <a:schemeClr val="accent1">
              <a:lumMod val="40000"/>
              <a:lumOff val="60000"/>
            </a:schemeClr>
          </a:solidFill>
          <a:ln w="25400">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a:extLst>
              <a:ext uri="{FF2B5EF4-FFF2-40B4-BE49-F238E27FC236}">
                <a16:creationId xmlns:a16="http://schemas.microsoft.com/office/drawing/2014/main" id="{51C42E7F-E851-4B38-9420-BADC1DA65EEF}"/>
              </a:ext>
            </a:extLst>
          </p:cNvPr>
          <p:cNvSpPr/>
          <p:nvPr/>
        </p:nvSpPr>
        <p:spPr>
          <a:xfrm>
            <a:off x="0" y="740919"/>
            <a:ext cx="797355" cy="6117081"/>
          </a:xfrm>
          <a:prstGeom prst="rect">
            <a:avLst/>
          </a:prstGeom>
          <a:gradFill flip="none" rotWithShape="1">
            <a:gsLst>
              <a:gs pos="53000">
                <a:srgbClr val="F8F8F8"/>
              </a:gs>
              <a:gs pos="0">
                <a:schemeClr val="accent1">
                  <a:lumMod val="5000"/>
                  <a:lumOff val="95000"/>
                </a:schemeClr>
              </a:gs>
              <a:gs pos="74000">
                <a:schemeClr val="bg1">
                  <a:lumMod val="85000"/>
                </a:schemeClr>
              </a:gs>
              <a:gs pos="87000">
                <a:schemeClr val="bg1">
                  <a:lumMod val="65000"/>
                </a:schemeClr>
              </a:gs>
              <a:gs pos="100000">
                <a:schemeClr val="tx1">
                  <a:lumMod val="65000"/>
                  <a:lumOff val="3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7" name="Straight Connector 36">
            <a:extLst>
              <a:ext uri="{FF2B5EF4-FFF2-40B4-BE49-F238E27FC236}">
                <a16:creationId xmlns:a16="http://schemas.microsoft.com/office/drawing/2014/main" id="{BAC73C27-546A-41D3-BF8E-9CD6F31716B9}"/>
              </a:ext>
            </a:extLst>
          </p:cNvPr>
          <p:cNvCxnSpPr>
            <a:cxnSpLocks/>
          </p:cNvCxnSpPr>
          <p:nvPr/>
        </p:nvCxnSpPr>
        <p:spPr>
          <a:xfrm flipV="1">
            <a:off x="169377" y="6003241"/>
            <a:ext cx="231648" cy="441450"/>
          </a:xfrm>
          <a:prstGeom prst="line">
            <a:avLst/>
          </a:prstGeom>
          <a:ln w="50800">
            <a:solidFill>
              <a:srgbClr val="C00000"/>
            </a:solidFill>
          </a:ln>
        </p:spPr>
        <p:style>
          <a:lnRef idx="1">
            <a:schemeClr val="accent1"/>
          </a:lnRef>
          <a:fillRef idx="0">
            <a:schemeClr val="accent1"/>
          </a:fillRef>
          <a:effectRef idx="0">
            <a:schemeClr val="accent1"/>
          </a:effectRef>
          <a:fontRef idx="minor">
            <a:schemeClr val="tx1"/>
          </a:fontRef>
        </p:style>
      </p:cxnSp>
      <p:sp>
        <p:nvSpPr>
          <p:cNvPr id="36" name="Rectangle 35">
            <a:extLst>
              <a:ext uri="{FF2B5EF4-FFF2-40B4-BE49-F238E27FC236}">
                <a16:creationId xmlns:a16="http://schemas.microsoft.com/office/drawing/2014/main" id="{CC0E87D6-3853-43CF-BD22-AA9B8BE17AF0}"/>
              </a:ext>
            </a:extLst>
          </p:cNvPr>
          <p:cNvSpPr/>
          <p:nvPr/>
        </p:nvSpPr>
        <p:spPr>
          <a:xfrm>
            <a:off x="0" y="0"/>
            <a:ext cx="12192000" cy="732360"/>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32" name="Straight Connector 31">
            <a:extLst>
              <a:ext uri="{FF2B5EF4-FFF2-40B4-BE49-F238E27FC236}">
                <a16:creationId xmlns:a16="http://schemas.microsoft.com/office/drawing/2014/main" id="{EF2E25AE-155A-4FD0-AE8A-33DAD5B7F27B}"/>
              </a:ext>
            </a:extLst>
          </p:cNvPr>
          <p:cNvCxnSpPr>
            <a:cxnSpLocks/>
          </p:cNvCxnSpPr>
          <p:nvPr/>
        </p:nvCxnSpPr>
        <p:spPr>
          <a:xfrm flipH="1">
            <a:off x="346161" y="4555544"/>
            <a:ext cx="192024" cy="585620"/>
          </a:xfrm>
          <a:prstGeom prst="line">
            <a:avLst/>
          </a:prstGeom>
          <a:ln w="50800">
            <a:solidFill>
              <a:srgbClr val="C03030"/>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299B5755-A4CF-45CE-9D3B-3473956939B5}"/>
              </a:ext>
            </a:extLst>
          </p:cNvPr>
          <p:cNvCxnSpPr>
            <a:cxnSpLocks/>
          </p:cNvCxnSpPr>
          <p:nvPr/>
        </p:nvCxnSpPr>
        <p:spPr>
          <a:xfrm flipH="1" flipV="1">
            <a:off x="218145" y="4231666"/>
            <a:ext cx="320040" cy="323879"/>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C5A825A3-411E-4AA6-AA41-DAD4964349A1}"/>
              </a:ext>
            </a:extLst>
          </p:cNvPr>
          <p:cNvCxnSpPr>
            <a:cxnSpLocks/>
          </p:cNvCxnSpPr>
          <p:nvPr/>
        </p:nvCxnSpPr>
        <p:spPr>
          <a:xfrm>
            <a:off x="337535" y="2738501"/>
            <a:ext cx="154930" cy="428650"/>
          </a:xfrm>
          <a:prstGeom prst="line">
            <a:avLst/>
          </a:prstGeom>
          <a:ln w="508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52897E4E-595E-4723-9A8E-297839228063}"/>
              </a:ext>
            </a:extLst>
          </p:cNvPr>
          <p:cNvCxnSpPr>
            <a:cxnSpLocks/>
          </p:cNvCxnSpPr>
          <p:nvPr/>
        </p:nvCxnSpPr>
        <p:spPr>
          <a:xfrm flipV="1">
            <a:off x="346161" y="1610156"/>
            <a:ext cx="137160" cy="1129795"/>
          </a:xfrm>
          <a:prstGeom prst="line">
            <a:avLst/>
          </a:prstGeom>
          <a:ln w="508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8120E335-EFB1-4FED-809F-B2674E4F3BED}"/>
              </a:ext>
            </a:extLst>
          </p:cNvPr>
          <p:cNvCxnSpPr>
            <a:cxnSpLocks/>
          </p:cNvCxnSpPr>
          <p:nvPr/>
        </p:nvCxnSpPr>
        <p:spPr>
          <a:xfrm flipH="1">
            <a:off x="238262" y="331597"/>
            <a:ext cx="162763" cy="590658"/>
          </a:xfrm>
          <a:prstGeom prst="line">
            <a:avLst/>
          </a:prstGeom>
          <a:ln w="508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EC160D49-4460-4FB0-A5F9-8D69EA7296FD}"/>
              </a:ext>
            </a:extLst>
          </p:cNvPr>
          <p:cNvCxnSpPr/>
          <p:nvPr/>
        </p:nvCxnSpPr>
        <p:spPr>
          <a:xfrm>
            <a:off x="218145" y="3647747"/>
            <a:ext cx="0" cy="585620"/>
          </a:xfrm>
          <a:prstGeom prst="line">
            <a:avLst/>
          </a:prstGeom>
          <a:ln w="508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Oval 3">
            <a:extLst>
              <a:ext uri="{FF2B5EF4-FFF2-40B4-BE49-F238E27FC236}">
                <a16:creationId xmlns:a16="http://schemas.microsoft.com/office/drawing/2014/main" id="{5DEDA155-4A98-47E4-8298-39D501DD93DD}"/>
              </a:ext>
            </a:extLst>
          </p:cNvPr>
          <p:cNvSpPr/>
          <p:nvPr/>
        </p:nvSpPr>
        <p:spPr>
          <a:xfrm>
            <a:off x="172425" y="4958284"/>
            <a:ext cx="365760" cy="365760"/>
          </a:xfrm>
          <a:prstGeom prst="ellipse">
            <a:avLst/>
          </a:prstGeom>
          <a:solidFill>
            <a:schemeClr val="bg1"/>
          </a:solidFill>
          <a:ln w="508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F209015A-B102-4639-8231-44878B6175EF}"/>
              </a:ext>
            </a:extLst>
          </p:cNvPr>
          <p:cNvSpPr/>
          <p:nvPr/>
        </p:nvSpPr>
        <p:spPr>
          <a:xfrm>
            <a:off x="401025" y="4418384"/>
            <a:ext cx="274320" cy="274320"/>
          </a:xfrm>
          <a:prstGeom prst="ellipse">
            <a:avLst/>
          </a:prstGeom>
          <a:solidFill>
            <a:schemeClr val="bg1"/>
          </a:solidFill>
          <a:ln w="508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CF2422C9-557C-4A73-8027-1390FD580816}"/>
              </a:ext>
            </a:extLst>
          </p:cNvPr>
          <p:cNvSpPr/>
          <p:nvPr/>
        </p:nvSpPr>
        <p:spPr>
          <a:xfrm>
            <a:off x="35265" y="3464867"/>
            <a:ext cx="365760" cy="365760"/>
          </a:xfrm>
          <a:prstGeom prst="ellipse">
            <a:avLst/>
          </a:prstGeom>
          <a:solidFill>
            <a:schemeClr val="bg1"/>
          </a:solidFill>
          <a:ln w="508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7AEAF6BE-9876-48ED-92C2-C14C93CF0A93}"/>
              </a:ext>
            </a:extLst>
          </p:cNvPr>
          <p:cNvSpPr/>
          <p:nvPr/>
        </p:nvSpPr>
        <p:spPr>
          <a:xfrm>
            <a:off x="80985" y="4096207"/>
            <a:ext cx="274320" cy="274320"/>
          </a:xfrm>
          <a:prstGeom prst="ellipse">
            <a:avLst/>
          </a:prstGeom>
          <a:solidFill>
            <a:schemeClr val="bg1"/>
          </a:solidFill>
          <a:ln w="508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7E403321-42C1-4DBA-97CF-2441E18221CB}"/>
              </a:ext>
            </a:extLst>
          </p:cNvPr>
          <p:cNvSpPr/>
          <p:nvPr/>
        </p:nvSpPr>
        <p:spPr>
          <a:xfrm>
            <a:off x="218145" y="5820361"/>
            <a:ext cx="365760" cy="365760"/>
          </a:xfrm>
          <a:prstGeom prst="ellipse">
            <a:avLst/>
          </a:prstGeom>
          <a:solidFill>
            <a:schemeClr val="bg1"/>
          </a:solid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C81BC523-F50A-4DF5-9124-8B077DA66C15}"/>
              </a:ext>
            </a:extLst>
          </p:cNvPr>
          <p:cNvSpPr/>
          <p:nvPr/>
        </p:nvSpPr>
        <p:spPr>
          <a:xfrm>
            <a:off x="309585" y="2988109"/>
            <a:ext cx="365760" cy="365760"/>
          </a:xfrm>
          <a:prstGeom prst="ellipse">
            <a:avLst/>
          </a:prstGeom>
          <a:solidFill>
            <a:schemeClr val="bg1"/>
          </a:solidFill>
          <a:ln w="508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E1E4DEDA-EE15-4C41-85EB-3F0942FCB3C9}"/>
              </a:ext>
            </a:extLst>
          </p:cNvPr>
          <p:cNvSpPr/>
          <p:nvPr/>
        </p:nvSpPr>
        <p:spPr>
          <a:xfrm>
            <a:off x="35265" y="6316678"/>
            <a:ext cx="274320" cy="274320"/>
          </a:xfrm>
          <a:prstGeom prst="ellipse">
            <a:avLst/>
          </a:prstGeom>
          <a:solidFill>
            <a:schemeClr val="bg1"/>
          </a:solidFill>
          <a:ln w="50800">
            <a:solidFill>
              <a:srgbClr val="C0303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DE9DCABC-86A7-46E1-9F8C-D2E3E355A219}"/>
              </a:ext>
            </a:extLst>
          </p:cNvPr>
          <p:cNvSpPr/>
          <p:nvPr/>
        </p:nvSpPr>
        <p:spPr>
          <a:xfrm>
            <a:off x="200375" y="2602790"/>
            <a:ext cx="274320" cy="274320"/>
          </a:xfrm>
          <a:prstGeom prst="ellipse">
            <a:avLst/>
          </a:prstGeom>
          <a:solidFill>
            <a:schemeClr val="bg1"/>
          </a:solid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6C036295-9582-4E62-8485-D2055A7E88D2}"/>
              </a:ext>
            </a:extLst>
          </p:cNvPr>
          <p:cNvSpPr/>
          <p:nvPr/>
        </p:nvSpPr>
        <p:spPr>
          <a:xfrm>
            <a:off x="346161" y="1501220"/>
            <a:ext cx="274320" cy="274320"/>
          </a:xfrm>
          <a:prstGeom prst="ellipse">
            <a:avLst/>
          </a:prstGeom>
          <a:solidFill>
            <a:schemeClr val="bg1"/>
          </a:solidFill>
          <a:ln w="508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7D3BEE45-6977-41DD-A08B-CE6EA47B4858}"/>
              </a:ext>
            </a:extLst>
          </p:cNvPr>
          <p:cNvSpPr/>
          <p:nvPr/>
        </p:nvSpPr>
        <p:spPr>
          <a:xfrm>
            <a:off x="55382" y="740919"/>
            <a:ext cx="365760" cy="365760"/>
          </a:xfrm>
          <a:prstGeom prst="ellipse">
            <a:avLst/>
          </a:prstGeom>
          <a:solidFill>
            <a:schemeClr val="bg1"/>
          </a:solidFill>
          <a:ln w="508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47CE10C9-59E9-4A41-9542-252AE82B7444}"/>
              </a:ext>
            </a:extLst>
          </p:cNvPr>
          <p:cNvSpPr/>
          <p:nvPr/>
        </p:nvSpPr>
        <p:spPr>
          <a:xfrm>
            <a:off x="268559" y="194437"/>
            <a:ext cx="274320" cy="274320"/>
          </a:xfrm>
          <a:prstGeom prst="ellipse">
            <a:avLst/>
          </a:prstGeom>
          <a:solidFill>
            <a:schemeClr val="bg1"/>
          </a:solidFill>
          <a:ln w="50800">
            <a:solidFill>
              <a:srgbClr val="C0303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2" name="Straight Connector 41">
            <a:extLst>
              <a:ext uri="{FF2B5EF4-FFF2-40B4-BE49-F238E27FC236}">
                <a16:creationId xmlns:a16="http://schemas.microsoft.com/office/drawing/2014/main" id="{2D197DFE-8E31-4A21-8222-EA470AD28F57}"/>
              </a:ext>
            </a:extLst>
          </p:cNvPr>
          <p:cNvCxnSpPr>
            <a:cxnSpLocks/>
          </p:cNvCxnSpPr>
          <p:nvPr/>
        </p:nvCxnSpPr>
        <p:spPr>
          <a:xfrm>
            <a:off x="797357" y="194437"/>
            <a:ext cx="0" cy="6663563"/>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46" name="TextBox 45">
            <a:extLst>
              <a:ext uri="{FF2B5EF4-FFF2-40B4-BE49-F238E27FC236}">
                <a16:creationId xmlns:a16="http://schemas.microsoft.com/office/drawing/2014/main" id="{F93BF510-801A-4467-8898-79391576320D}"/>
              </a:ext>
            </a:extLst>
          </p:cNvPr>
          <p:cNvSpPr txBox="1"/>
          <p:nvPr/>
        </p:nvSpPr>
        <p:spPr>
          <a:xfrm>
            <a:off x="852737" y="-49319"/>
            <a:ext cx="10388741" cy="830997"/>
          </a:xfrm>
          <a:prstGeom prst="rect">
            <a:avLst/>
          </a:prstGeom>
          <a:noFill/>
        </p:spPr>
        <p:txBody>
          <a:bodyPr wrap="none" rtlCol="0">
            <a:spAutoFit/>
          </a:bodyPr>
          <a:lstStyle/>
          <a:p>
            <a:r>
              <a:rPr lang="en-US" sz="4800" dirty="0">
                <a:solidFill>
                  <a:schemeClr val="bg1"/>
                </a:solidFill>
              </a:rPr>
              <a:t>Kernel Design: Maximum SMP Utilization</a:t>
            </a:r>
          </a:p>
        </p:txBody>
      </p:sp>
      <p:sp>
        <p:nvSpPr>
          <p:cNvPr id="139" name="Rectangle 21">
            <a:extLst>
              <a:ext uri="{FF2B5EF4-FFF2-40B4-BE49-F238E27FC236}">
                <a16:creationId xmlns:a16="http://schemas.microsoft.com/office/drawing/2014/main" id="{232736BC-8FD5-45C4-B92A-1FDF6227E545}"/>
              </a:ext>
            </a:extLst>
          </p:cNvPr>
          <p:cNvSpPr>
            <a:spLocks noChangeArrowheads="1"/>
          </p:cNvSpPr>
          <p:nvPr/>
        </p:nvSpPr>
        <p:spPr bwMode="auto">
          <a:xfrm>
            <a:off x="875719" y="787306"/>
            <a:ext cx="10872935" cy="465114"/>
          </a:xfrm>
          <a:prstGeom prst="rect">
            <a:avLst/>
          </a:prstGeom>
          <a:noFill/>
          <a:ln>
            <a:noFill/>
          </a:ln>
        </p:spPr>
        <p:txBody>
          <a:bodyPr/>
          <a:lstStyle/>
          <a:p>
            <a:pPr marL="342900" indent="-342900">
              <a:spcBef>
                <a:spcPct val="20000"/>
              </a:spcBef>
              <a:buFontTx/>
              <a:buChar char="•"/>
            </a:pPr>
            <a:r>
              <a:rPr lang="en-US" sz="2400" dirty="0">
                <a:latin typeface="Calibri" panose="020F0502020204030204" pitchFamily="34" charset="0"/>
                <a:cs typeface="Calibri" panose="020F0502020204030204" pitchFamily="34" charset="0"/>
              </a:rPr>
              <a:t>The goal is to maximize thread occupancy and minimize calculations on the SMP</a:t>
            </a:r>
          </a:p>
          <a:p>
            <a:pPr>
              <a:spcBef>
                <a:spcPct val="20000"/>
              </a:spcBef>
            </a:pPr>
            <a:endParaRPr lang="en-US" sz="2400" dirty="0">
              <a:latin typeface="Calibri" panose="020F0502020204030204" pitchFamily="34" charset="0"/>
              <a:cs typeface="Calibri" panose="020F0502020204030204" pitchFamily="34" charset="0"/>
            </a:endParaRPr>
          </a:p>
        </p:txBody>
      </p:sp>
      <p:cxnSp>
        <p:nvCxnSpPr>
          <p:cNvPr id="19" name="Straight Arrow Connector 18">
            <a:extLst>
              <a:ext uri="{FF2B5EF4-FFF2-40B4-BE49-F238E27FC236}">
                <a16:creationId xmlns:a16="http://schemas.microsoft.com/office/drawing/2014/main" id="{98DB297C-AE06-4503-B4D5-852716383E46}"/>
              </a:ext>
            </a:extLst>
          </p:cNvPr>
          <p:cNvCxnSpPr>
            <a:cxnSpLocks/>
          </p:cNvCxnSpPr>
          <p:nvPr/>
        </p:nvCxnSpPr>
        <p:spPr>
          <a:xfrm>
            <a:off x="2193165" y="6274059"/>
            <a:ext cx="6949900" cy="0"/>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474" name="Straight Arrow Connector 473">
            <a:extLst>
              <a:ext uri="{FF2B5EF4-FFF2-40B4-BE49-F238E27FC236}">
                <a16:creationId xmlns:a16="http://schemas.microsoft.com/office/drawing/2014/main" id="{4B394A58-DAB8-4022-9C14-F3CD2EEC0877}"/>
              </a:ext>
            </a:extLst>
          </p:cNvPr>
          <p:cNvCxnSpPr>
            <a:cxnSpLocks/>
            <a:stCxn id="100" idx="3"/>
          </p:cNvCxnSpPr>
          <p:nvPr/>
        </p:nvCxnSpPr>
        <p:spPr>
          <a:xfrm flipV="1">
            <a:off x="2198204" y="1540975"/>
            <a:ext cx="3" cy="4733084"/>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100" name="TextBox 99">
            <a:extLst>
              <a:ext uri="{FF2B5EF4-FFF2-40B4-BE49-F238E27FC236}">
                <a16:creationId xmlns:a16="http://schemas.microsoft.com/office/drawing/2014/main" id="{B68452B2-5926-414B-8D96-52919C361800}"/>
              </a:ext>
            </a:extLst>
          </p:cNvPr>
          <p:cNvSpPr txBox="1"/>
          <p:nvPr/>
        </p:nvSpPr>
        <p:spPr>
          <a:xfrm>
            <a:off x="1779500" y="6089393"/>
            <a:ext cx="418704" cy="369332"/>
          </a:xfrm>
          <a:prstGeom prst="rect">
            <a:avLst/>
          </a:prstGeom>
          <a:noFill/>
        </p:spPr>
        <p:txBody>
          <a:bodyPr wrap="none" rtlCol="0">
            <a:spAutoFit/>
          </a:bodyPr>
          <a:lstStyle/>
          <a:p>
            <a:r>
              <a:rPr lang="en-US" dirty="0"/>
              <a:t>32</a:t>
            </a:r>
          </a:p>
        </p:txBody>
      </p:sp>
      <p:sp>
        <p:nvSpPr>
          <p:cNvPr id="475" name="TextBox 474">
            <a:extLst>
              <a:ext uri="{FF2B5EF4-FFF2-40B4-BE49-F238E27FC236}">
                <a16:creationId xmlns:a16="http://schemas.microsoft.com/office/drawing/2014/main" id="{A23EBD6C-5A6C-4263-ADA5-B25DD3CD27DF}"/>
              </a:ext>
            </a:extLst>
          </p:cNvPr>
          <p:cNvSpPr txBox="1"/>
          <p:nvPr/>
        </p:nvSpPr>
        <p:spPr>
          <a:xfrm>
            <a:off x="1662480" y="1643267"/>
            <a:ext cx="535724" cy="369332"/>
          </a:xfrm>
          <a:prstGeom prst="rect">
            <a:avLst/>
          </a:prstGeom>
          <a:noFill/>
        </p:spPr>
        <p:txBody>
          <a:bodyPr wrap="none" rtlCol="0">
            <a:spAutoFit/>
          </a:bodyPr>
          <a:lstStyle/>
          <a:p>
            <a:r>
              <a:rPr lang="en-US" dirty="0"/>
              <a:t>128</a:t>
            </a:r>
          </a:p>
        </p:txBody>
      </p:sp>
      <p:sp>
        <p:nvSpPr>
          <p:cNvPr id="476" name="TextBox 475">
            <a:extLst>
              <a:ext uri="{FF2B5EF4-FFF2-40B4-BE49-F238E27FC236}">
                <a16:creationId xmlns:a16="http://schemas.microsoft.com/office/drawing/2014/main" id="{452AE89B-9354-43BC-B304-9EB69235A49F}"/>
              </a:ext>
            </a:extLst>
          </p:cNvPr>
          <p:cNvSpPr txBox="1"/>
          <p:nvPr/>
        </p:nvSpPr>
        <p:spPr>
          <a:xfrm>
            <a:off x="1779500" y="3110642"/>
            <a:ext cx="418704" cy="369332"/>
          </a:xfrm>
          <a:prstGeom prst="rect">
            <a:avLst/>
          </a:prstGeom>
          <a:noFill/>
        </p:spPr>
        <p:txBody>
          <a:bodyPr wrap="none" rtlCol="0">
            <a:spAutoFit/>
          </a:bodyPr>
          <a:lstStyle/>
          <a:p>
            <a:r>
              <a:rPr lang="en-US" dirty="0"/>
              <a:t>96</a:t>
            </a:r>
          </a:p>
        </p:txBody>
      </p:sp>
      <p:sp>
        <p:nvSpPr>
          <p:cNvPr id="477" name="TextBox 476">
            <a:extLst>
              <a:ext uri="{FF2B5EF4-FFF2-40B4-BE49-F238E27FC236}">
                <a16:creationId xmlns:a16="http://schemas.microsoft.com/office/drawing/2014/main" id="{23A5B61F-4710-4285-9D02-ABB1886878CE}"/>
              </a:ext>
            </a:extLst>
          </p:cNvPr>
          <p:cNvSpPr txBox="1"/>
          <p:nvPr/>
        </p:nvSpPr>
        <p:spPr>
          <a:xfrm>
            <a:off x="1774461" y="4588477"/>
            <a:ext cx="418704" cy="369332"/>
          </a:xfrm>
          <a:prstGeom prst="rect">
            <a:avLst/>
          </a:prstGeom>
          <a:noFill/>
        </p:spPr>
        <p:txBody>
          <a:bodyPr wrap="none" rtlCol="0">
            <a:spAutoFit/>
          </a:bodyPr>
          <a:lstStyle/>
          <a:p>
            <a:r>
              <a:rPr lang="en-US" dirty="0"/>
              <a:t>64</a:t>
            </a:r>
          </a:p>
        </p:txBody>
      </p:sp>
      <p:sp>
        <p:nvSpPr>
          <p:cNvPr id="106" name="TextBox 105">
            <a:extLst>
              <a:ext uri="{FF2B5EF4-FFF2-40B4-BE49-F238E27FC236}">
                <a16:creationId xmlns:a16="http://schemas.microsoft.com/office/drawing/2014/main" id="{24221BEA-8B73-4ECC-93E4-51BB3D9D58A5}"/>
              </a:ext>
            </a:extLst>
          </p:cNvPr>
          <p:cNvSpPr txBox="1"/>
          <p:nvPr/>
        </p:nvSpPr>
        <p:spPr>
          <a:xfrm>
            <a:off x="1930342" y="6298885"/>
            <a:ext cx="535724" cy="369332"/>
          </a:xfrm>
          <a:prstGeom prst="rect">
            <a:avLst/>
          </a:prstGeom>
          <a:noFill/>
        </p:spPr>
        <p:txBody>
          <a:bodyPr wrap="none" rtlCol="0">
            <a:spAutoFit/>
          </a:bodyPr>
          <a:lstStyle/>
          <a:p>
            <a:r>
              <a:rPr lang="en-US" dirty="0"/>
              <a:t>256</a:t>
            </a:r>
          </a:p>
        </p:txBody>
      </p:sp>
      <p:sp>
        <p:nvSpPr>
          <p:cNvPr id="478" name="TextBox 477">
            <a:extLst>
              <a:ext uri="{FF2B5EF4-FFF2-40B4-BE49-F238E27FC236}">
                <a16:creationId xmlns:a16="http://schemas.microsoft.com/office/drawing/2014/main" id="{6A67A4A4-DDF1-4915-949E-789E46F7071F}"/>
              </a:ext>
            </a:extLst>
          </p:cNvPr>
          <p:cNvSpPr txBox="1"/>
          <p:nvPr/>
        </p:nvSpPr>
        <p:spPr>
          <a:xfrm>
            <a:off x="8490322" y="6298885"/>
            <a:ext cx="652743" cy="369332"/>
          </a:xfrm>
          <a:prstGeom prst="rect">
            <a:avLst/>
          </a:prstGeom>
          <a:noFill/>
        </p:spPr>
        <p:txBody>
          <a:bodyPr wrap="none" rtlCol="0">
            <a:spAutoFit/>
          </a:bodyPr>
          <a:lstStyle/>
          <a:p>
            <a:r>
              <a:rPr lang="en-US" dirty="0"/>
              <a:t>2048</a:t>
            </a:r>
          </a:p>
        </p:txBody>
      </p:sp>
      <p:sp>
        <p:nvSpPr>
          <p:cNvPr id="479" name="TextBox 478">
            <a:extLst>
              <a:ext uri="{FF2B5EF4-FFF2-40B4-BE49-F238E27FC236}">
                <a16:creationId xmlns:a16="http://schemas.microsoft.com/office/drawing/2014/main" id="{CD24EC45-C482-4C0A-89D4-E798EBF525A6}"/>
              </a:ext>
            </a:extLst>
          </p:cNvPr>
          <p:cNvSpPr txBox="1"/>
          <p:nvPr/>
        </p:nvSpPr>
        <p:spPr>
          <a:xfrm>
            <a:off x="4950617" y="6300800"/>
            <a:ext cx="652743" cy="369332"/>
          </a:xfrm>
          <a:prstGeom prst="rect">
            <a:avLst/>
          </a:prstGeom>
          <a:noFill/>
        </p:spPr>
        <p:txBody>
          <a:bodyPr wrap="none" rtlCol="0">
            <a:spAutoFit/>
          </a:bodyPr>
          <a:lstStyle/>
          <a:p>
            <a:r>
              <a:rPr lang="en-US" dirty="0"/>
              <a:t>1024</a:t>
            </a:r>
          </a:p>
        </p:txBody>
      </p:sp>
      <p:sp>
        <p:nvSpPr>
          <p:cNvPr id="480" name="TextBox 479">
            <a:extLst>
              <a:ext uri="{FF2B5EF4-FFF2-40B4-BE49-F238E27FC236}">
                <a16:creationId xmlns:a16="http://schemas.microsoft.com/office/drawing/2014/main" id="{4356F131-4F2F-40F9-8EDD-B98395D55789}"/>
              </a:ext>
            </a:extLst>
          </p:cNvPr>
          <p:cNvSpPr txBox="1"/>
          <p:nvPr/>
        </p:nvSpPr>
        <p:spPr>
          <a:xfrm>
            <a:off x="6720469" y="6298885"/>
            <a:ext cx="652743" cy="369332"/>
          </a:xfrm>
          <a:prstGeom prst="rect">
            <a:avLst/>
          </a:prstGeom>
          <a:noFill/>
        </p:spPr>
        <p:txBody>
          <a:bodyPr wrap="none" rtlCol="0">
            <a:spAutoFit/>
          </a:bodyPr>
          <a:lstStyle/>
          <a:p>
            <a:r>
              <a:rPr lang="en-US" dirty="0"/>
              <a:t>1536</a:t>
            </a:r>
          </a:p>
        </p:txBody>
      </p:sp>
      <p:sp>
        <p:nvSpPr>
          <p:cNvPr id="110" name="Freeform: Shape 109">
            <a:extLst>
              <a:ext uri="{FF2B5EF4-FFF2-40B4-BE49-F238E27FC236}">
                <a16:creationId xmlns:a16="http://schemas.microsoft.com/office/drawing/2014/main" id="{7C19B559-ED8C-40D8-9A8F-971FEEA2EA47}"/>
              </a:ext>
            </a:extLst>
          </p:cNvPr>
          <p:cNvSpPr/>
          <p:nvPr/>
        </p:nvSpPr>
        <p:spPr>
          <a:xfrm>
            <a:off x="3180273" y="1828799"/>
            <a:ext cx="5595668" cy="4301705"/>
          </a:xfrm>
          <a:custGeom>
            <a:avLst/>
            <a:gdLst>
              <a:gd name="connsiteX0" fmla="*/ 0 w 5595668"/>
              <a:gd name="connsiteY0" fmla="*/ 0 h 4301705"/>
              <a:gd name="connsiteX1" fmla="*/ 730370 w 5595668"/>
              <a:gd name="connsiteY1" fmla="*/ 1449237 h 4301705"/>
              <a:gd name="connsiteX2" fmla="*/ 1966823 w 5595668"/>
              <a:gd name="connsiteY2" fmla="*/ 2990490 h 4301705"/>
              <a:gd name="connsiteX3" fmla="*/ 3766868 w 5595668"/>
              <a:gd name="connsiteY3" fmla="*/ 3945147 h 4301705"/>
              <a:gd name="connsiteX4" fmla="*/ 5595668 w 5595668"/>
              <a:gd name="connsiteY4" fmla="*/ 4301705 h 43017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95668" h="4301705">
                <a:moveTo>
                  <a:pt x="0" y="0"/>
                </a:moveTo>
                <a:cubicBezTo>
                  <a:pt x="201283" y="475411"/>
                  <a:pt x="402566" y="950822"/>
                  <a:pt x="730370" y="1449237"/>
                </a:cubicBezTo>
                <a:cubicBezTo>
                  <a:pt x="1058174" y="1947652"/>
                  <a:pt x="1460740" y="2574505"/>
                  <a:pt x="1966823" y="2990490"/>
                </a:cubicBezTo>
                <a:cubicBezTo>
                  <a:pt x="2472906" y="3406475"/>
                  <a:pt x="3162061" y="3726611"/>
                  <a:pt x="3766868" y="3945147"/>
                </a:cubicBezTo>
                <a:cubicBezTo>
                  <a:pt x="4371675" y="4163683"/>
                  <a:pt x="4983671" y="4232694"/>
                  <a:pt x="5595668" y="4301705"/>
                </a:cubicBezTo>
              </a:path>
            </a:pathLst>
          </a:custGeom>
          <a:noFill/>
          <a:ln w="38100">
            <a:solidFill>
              <a:srgbClr val="FF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TextBox 110">
            <a:extLst>
              <a:ext uri="{FF2B5EF4-FFF2-40B4-BE49-F238E27FC236}">
                <a16:creationId xmlns:a16="http://schemas.microsoft.com/office/drawing/2014/main" id="{EB28DF40-88A6-4C36-8C5C-92A8A8F119E0}"/>
              </a:ext>
            </a:extLst>
          </p:cNvPr>
          <p:cNvSpPr txBox="1"/>
          <p:nvPr/>
        </p:nvSpPr>
        <p:spPr>
          <a:xfrm>
            <a:off x="3748180" y="1470555"/>
            <a:ext cx="5425164" cy="830997"/>
          </a:xfrm>
          <a:prstGeom prst="rect">
            <a:avLst/>
          </a:prstGeom>
          <a:noFill/>
        </p:spPr>
        <p:txBody>
          <a:bodyPr wrap="square" rtlCol="0">
            <a:spAutoFit/>
          </a:bodyPr>
          <a:lstStyle/>
          <a:p>
            <a:r>
              <a:rPr lang="en-US" sz="2400" dirty="0">
                <a:solidFill>
                  <a:srgbClr val="FF3300"/>
                </a:solidFill>
              </a:rPr>
              <a:t>Register usage </a:t>
            </a:r>
            <a:r>
              <a:rPr lang="en-US" sz="2400" dirty="0"/>
              <a:t>imposes a limit:</a:t>
            </a:r>
          </a:p>
          <a:p>
            <a:r>
              <a:rPr lang="en-US" sz="2400" dirty="0"/>
              <a:t>thread count x registers per thread &lt;= 64K</a:t>
            </a:r>
          </a:p>
        </p:txBody>
      </p:sp>
      <p:cxnSp>
        <p:nvCxnSpPr>
          <p:cNvPr id="113" name="Straight Connector 112">
            <a:extLst>
              <a:ext uri="{FF2B5EF4-FFF2-40B4-BE49-F238E27FC236}">
                <a16:creationId xmlns:a16="http://schemas.microsoft.com/office/drawing/2014/main" id="{E67C0A8E-95C3-4731-A017-D84BBF242A38}"/>
              </a:ext>
            </a:extLst>
          </p:cNvPr>
          <p:cNvCxnSpPr>
            <a:cxnSpLocks/>
            <a:endCxn id="110" idx="1"/>
          </p:cNvCxnSpPr>
          <p:nvPr/>
        </p:nvCxnSpPr>
        <p:spPr>
          <a:xfrm flipH="1">
            <a:off x="3910643" y="2321443"/>
            <a:ext cx="961718" cy="956593"/>
          </a:xfrm>
          <a:prstGeom prst="line">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532" name="TextBox 531">
            <a:extLst>
              <a:ext uri="{FF2B5EF4-FFF2-40B4-BE49-F238E27FC236}">
                <a16:creationId xmlns:a16="http://schemas.microsoft.com/office/drawing/2014/main" id="{B4FB4227-0DF3-4AAB-910F-104162630B17}"/>
              </a:ext>
            </a:extLst>
          </p:cNvPr>
          <p:cNvSpPr txBox="1"/>
          <p:nvPr/>
        </p:nvSpPr>
        <p:spPr>
          <a:xfrm>
            <a:off x="9173344" y="6043226"/>
            <a:ext cx="1903573" cy="461665"/>
          </a:xfrm>
          <a:prstGeom prst="rect">
            <a:avLst/>
          </a:prstGeom>
          <a:noFill/>
        </p:spPr>
        <p:txBody>
          <a:bodyPr wrap="square" rtlCol="0">
            <a:spAutoFit/>
          </a:bodyPr>
          <a:lstStyle/>
          <a:p>
            <a:r>
              <a:rPr lang="en-US" sz="2400" dirty="0"/>
              <a:t>Thread Count</a:t>
            </a:r>
          </a:p>
        </p:txBody>
      </p:sp>
      <p:sp>
        <p:nvSpPr>
          <p:cNvPr id="533" name="TextBox 532">
            <a:extLst>
              <a:ext uri="{FF2B5EF4-FFF2-40B4-BE49-F238E27FC236}">
                <a16:creationId xmlns:a16="http://schemas.microsoft.com/office/drawing/2014/main" id="{91027DE7-7E4D-41A9-B1C2-82E4D02B6480}"/>
              </a:ext>
            </a:extLst>
          </p:cNvPr>
          <p:cNvSpPr txBox="1"/>
          <p:nvPr/>
        </p:nvSpPr>
        <p:spPr>
          <a:xfrm rot="16200000">
            <a:off x="360068" y="3788485"/>
            <a:ext cx="2492981" cy="461665"/>
          </a:xfrm>
          <a:prstGeom prst="rect">
            <a:avLst/>
          </a:prstGeom>
          <a:noFill/>
        </p:spPr>
        <p:txBody>
          <a:bodyPr wrap="square" rtlCol="0">
            <a:spAutoFit/>
          </a:bodyPr>
          <a:lstStyle/>
          <a:p>
            <a:r>
              <a:rPr lang="en-US" sz="2400" dirty="0">
                <a:solidFill>
                  <a:srgbClr val="FF3300"/>
                </a:solidFill>
              </a:rPr>
              <a:t>Registers</a:t>
            </a:r>
            <a:r>
              <a:rPr lang="en-US" sz="2400" dirty="0"/>
              <a:t> / Thread</a:t>
            </a:r>
          </a:p>
        </p:txBody>
      </p:sp>
      <p:sp>
        <p:nvSpPr>
          <p:cNvPr id="534" name="Freeform: Shape 533">
            <a:extLst>
              <a:ext uri="{FF2B5EF4-FFF2-40B4-BE49-F238E27FC236}">
                <a16:creationId xmlns:a16="http://schemas.microsoft.com/office/drawing/2014/main" id="{72942CD1-6574-4FED-8095-FDF6AF7A60F0}"/>
              </a:ext>
            </a:extLst>
          </p:cNvPr>
          <p:cNvSpPr/>
          <p:nvPr/>
        </p:nvSpPr>
        <p:spPr>
          <a:xfrm>
            <a:off x="3180273" y="3979651"/>
            <a:ext cx="5595668" cy="2148840"/>
          </a:xfrm>
          <a:custGeom>
            <a:avLst/>
            <a:gdLst>
              <a:gd name="connsiteX0" fmla="*/ 0 w 5595668"/>
              <a:gd name="connsiteY0" fmla="*/ 0 h 4301705"/>
              <a:gd name="connsiteX1" fmla="*/ 730370 w 5595668"/>
              <a:gd name="connsiteY1" fmla="*/ 1449237 h 4301705"/>
              <a:gd name="connsiteX2" fmla="*/ 1966823 w 5595668"/>
              <a:gd name="connsiteY2" fmla="*/ 2990490 h 4301705"/>
              <a:gd name="connsiteX3" fmla="*/ 3766868 w 5595668"/>
              <a:gd name="connsiteY3" fmla="*/ 3945147 h 4301705"/>
              <a:gd name="connsiteX4" fmla="*/ 5595668 w 5595668"/>
              <a:gd name="connsiteY4" fmla="*/ 4301705 h 43017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95668" h="4301705">
                <a:moveTo>
                  <a:pt x="0" y="0"/>
                </a:moveTo>
                <a:cubicBezTo>
                  <a:pt x="201283" y="475411"/>
                  <a:pt x="402566" y="950822"/>
                  <a:pt x="730370" y="1449237"/>
                </a:cubicBezTo>
                <a:cubicBezTo>
                  <a:pt x="1058174" y="1947652"/>
                  <a:pt x="1460740" y="2574505"/>
                  <a:pt x="1966823" y="2990490"/>
                </a:cubicBezTo>
                <a:cubicBezTo>
                  <a:pt x="2472906" y="3406475"/>
                  <a:pt x="3162061" y="3726611"/>
                  <a:pt x="3766868" y="3945147"/>
                </a:cubicBezTo>
                <a:cubicBezTo>
                  <a:pt x="4371675" y="4163683"/>
                  <a:pt x="4983671" y="4232694"/>
                  <a:pt x="5595668" y="4301705"/>
                </a:cubicBezTo>
              </a:path>
            </a:pathLst>
          </a:cu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5" name="TextBox 534">
            <a:extLst>
              <a:ext uri="{FF2B5EF4-FFF2-40B4-BE49-F238E27FC236}">
                <a16:creationId xmlns:a16="http://schemas.microsoft.com/office/drawing/2014/main" id="{E8B9CCF4-C5DF-47FA-A16E-948CE6BE6449}"/>
              </a:ext>
            </a:extLst>
          </p:cNvPr>
          <p:cNvSpPr txBox="1"/>
          <p:nvPr/>
        </p:nvSpPr>
        <p:spPr>
          <a:xfrm>
            <a:off x="7349131" y="4096017"/>
            <a:ext cx="4758063" cy="1200329"/>
          </a:xfrm>
          <a:prstGeom prst="rect">
            <a:avLst/>
          </a:prstGeom>
          <a:noFill/>
        </p:spPr>
        <p:txBody>
          <a:bodyPr wrap="square" rtlCol="0">
            <a:spAutoFit/>
          </a:bodyPr>
          <a:lstStyle/>
          <a:p>
            <a:r>
              <a:rPr lang="en-US" sz="2400" dirty="0">
                <a:solidFill>
                  <a:schemeClr val="accent1"/>
                </a:solidFill>
              </a:rPr>
              <a:t>__shared__ </a:t>
            </a:r>
            <a:r>
              <a:rPr lang="en-US" sz="2400" dirty="0"/>
              <a:t>memory overhead and per-thread requirements &lt;= 64K per SMP, plus &lt;= 48K per 1024 threads</a:t>
            </a:r>
          </a:p>
        </p:txBody>
      </p:sp>
      <p:cxnSp>
        <p:nvCxnSpPr>
          <p:cNvPr id="536" name="Straight Connector 535">
            <a:extLst>
              <a:ext uri="{FF2B5EF4-FFF2-40B4-BE49-F238E27FC236}">
                <a16:creationId xmlns:a16="http://schemas.microsoft.com/office/drawing/2014/main" id="{DFB844F1-9883-48C5-AFC4-6CB6E27293D7}"/>
              </a:ext>
            </a:extLst>
          </p:cNvPr>
          <p:cNvCxnSpPr>
            <a:cxnSpLocks/>
            <a:stCxn id="535" idx="1"/>
            <a:endCxn id="537" idx="3"/>
          </p:cNvCxnSpPr>
          <p:nvPr/>
        </p:nvCxnSpPr>
        <p:spPr>
          <a:xfrm flipH="1">
            <a:off x="6076057" y="4696182"/>
            <a:ext cx="1273074" cy="1251803"/>
          </a:xfrm>
          <a:prstGeom prst="line">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537" name="Freeform: Shape 536">
            <a:extLst>
              <a:ext uri="{FF2B5EF4-FFF2-40B4-BE49-F238E27FC236}">
                <a16:creationId xmlns:a16="http://schemas.microsoft.com/office/drawing/2014/main" id="{7404E2AC-2F7B-489A-BC68-E279A35FBC64}"/>
              </a:ext>
            </a:extLst>
          </p:cNvPr>
          <p:cNvSpPr/>
          <p:nvPr/>
        </p:nvSpPr>
        <p:spPr>
          <a:xfrm>
            <a:off x="2309189" y="3977257"/>
            <a:ext cx="5595668" cy="2148840"/>
          </a:xfrm>
          <a:custGeom>
            <a:avLst/>
            <a:gdLst>
              <a:gd name="connsiteX0" fmla="*/ 0 w 5595668"/>
              <a:gd name="connsiteY0" fmla="*/ 0 h 4301705"/>
              <a:gd name="connsiteX1" fmla="*/ 730370 w 5595668"/>
              <a:gd name="connsiteY1" fmla="*/ 1449237 h 4301705"/>
              <a:gd name="connsiteX2" fmla="*/ 1966823 w 5595668"/>
              <a:gd name="connsiteY2" fmla="*/ 2990490 h 4301705"/>
              <a:gd name="connsiteX3" fmla="*/ 3766868 w 5595668"/>
              <a:gd name="connsiteY3" fmla="*/ 3945147 h 4301705"/>
              <a:gd name="connsiteX4" fmla="*/ 5595668 w 5595668"/>
              <a:gd name="connsiteY4" fmla="*/ 4301705 h 43017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95668" h="4301705">
                <a:moveTo>
                  <a:pt x="0" y="0"/>
                </a:moveTo>
                <a:cubicBezTo>
                  <a:pt x="201283" y="475411"/>
                  <a:pt x="402566" y="950822"/>
                  <a:pt x="730370" y="1449237"/>
                </a:cubicBezTo>
                <a:cubicBezTo>
                  <a:pt x="1058174" y="1947652"/>
                  <a:pt x="1460740" y="2574505"/>
                  <a:pt x="1966823" y="2990490"/>
                </a:cubicBezTo>
                <a:cubicBezTo>
                  <a:pt x="2472906" y="3406475"/>
                  <a:pt x="3162061" y="3726611"/>
                  <a:pt x="3766868" y="3945147"/>
                </a:cubicBezTo>
                <a:cubicBezTo>
                  <a:pt x="4371675" y="4163683"/>
                  <a:pt x="4983671" y="4232694"/>
                  <a:pt x="5595668" y="4301705"/>
                </a:cubicBezTo>
              </a:path>
            </a:pathLst>
          </a:cu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8" name="TextBox 537">
            <a:extLst>
              <a:ext uri="{FF2B5EF4-FFF2-40B4-BE49-F238E27FC236}">
                <a16:creationId xmlns:a16="http://schemas.microsoft.com/office/drawing/2014/main" id="{D4449D9F-D4FF-4BC4-B264-5F402E339073}"/>
              </a:ext>
            </a:extLst>
          </p:cNvPr>
          <p:cNvSpPr txBox="1"/>
          <p:nvPr/>
        </p:nvSpPr>
        <p:spPr>
          <a:xfrm rot="16200000">
            <a:off x="-597400" y="3719691"/>
            <a:ext cx="3553341" cy="461665"/>
          </a:xfrm>
          <a:prstGeom prst="rect">
            <a:avLst/>
          </a:prstGeom>
          <a:noFill/>
        </p:spPr>
        <p:txBody>
          <a:bodyPr wrap="square" rtlCol="0">
            <a:spAutoFit/>
          </a:bodyPr>
          <a:lstStyle/>
          <a:p>
            <a:r>
              <a:rPr lang="en-US" sz="2400" dirty="0">
                <a:solidFill>
                  <a:schemeClr val="accent1"/>
                </a:solidFill>
              </a:rPr>
              <a:t>__shared__ </a:t>
            </a:r>
            <a:r>
              <a:rPr lang="en-US" sz="2400" dirty="0"/>
              <a:t>bytes / Thread</a:t>
            </a:r>
          </a:p>
        </p:txBody>
      </p:sp>
      <p:cxnSp>
        <p:nvCxnSpPr>
          <p:cNvPr id="123" name="Straight Connector 122">
            <a:extLst>
              <a:ext uri="{FF2B5EF4-FFF2-40B4-BE49-F238E27FC236}">
                <a16:creationId xmlns:a16="http://schemas.microsoft.com/office/drawing/2014/main" id="{F9582C47-97C4-45ED-981B-3E63B07C158D}"/>
              </a:ext>
            </a:extLst>
          </p:cNvPr>
          <p:cNvCxnSpPr>
            <a:stCxn id="480" idx="0"/>
          </p:cNvCxnSpPr>
          <p:nvPr/>
        </p:nvCxnSpPr>
        <p:spPr>
          <a:xfrm flipV="1">
            <a:off x="7046841" y="2541917"/>
            <a:ext cx="3816" cy="365760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9" name="Straight Connector 538">
            <a:extLst>
              <a:ext uri="{FF2B5EF4-FFF2-40B4-BE49-F238E27FC236}">
                <a16:creationId xmlns:a16="http://schemas.microsoft.com/office/drawing/2014/main" id="{68DF3D3F-8AC0-4AC9-98E3-37CF7F464365}"/>
              </a:ext>
            </a:extLst>
          </p:cNvPr>
          <p:cNvCxnSpPr>
            <a:cxnSpLocks/>
            <a:stCxn id="479" idx="0"/>
          </p:cNvCxnSpPr>
          <p:nvPr/>
        </p:nvCxnSpPr>
        <p:spPr>
          <a:xfrm flipH="1" flipV="1">
            <a:off x="5247998" y="2541917"/>
            <a:ext cx="0" cy="365760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28" name="TextBox 127">
            <a:extLst>
              <a:ext uri="{FF2B5EF4-FFF2-40B4-BE49-F238E27FC236}">
                <a16:creationId xmlns:a16="http://schemas.microsoft.com/office/drawing/2014/main" id="{658D1146-0FBF-48B1-8575-6CAE46B2F4C3}"/>
              </a:ext>
            </a:extLst>
          </p:cNvPr>
          <p:cNvSpPr txBox="1"/>
          <p:nvPr/>
        </p:nvSpPr>
        <p:spPr>
          <a:xfrm rot="16200000">
            <a:off x="4837489" y="3834407"/>
            <a:ext cx="2498120" cy="523220"/>
          </a:xfrm>
          <a:prstGeom prst="rect">
            <a:avLst/>
          </a:prstGeom>
          <a:noFill/>
        </p:spPr>
        <p:txBody>
          <a:bodyPr wrap="none" rtlCol="0">
            <a:spAutoFit/>
          </a:bodyPr>
          <a:lstStyle/>
          <a:p>
            <a:r>
              <a:rPr lang="en-US" sz="2800" dirty="0">
                <a:solidFill>
                  <a:schemeClr val="bg1"/>
                </a:solidFill>
              </a:rPr>
              <a:t>Good utilization</a:t>
            </a:r>
          </a:p>
        </p:txBody>
      </p:sp>
    </p:spTree>
    <p:extLst>
      <p:ext uri="{BB962C8B-B14F-4D97-AF65-F5344CB8AC3E}">
        <p14:creationId xmlns:p14="http://schemas.microsoft.com/office/powerpoint/2010/main" val="278309756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Rectangle 44">
            <a:extLst>
              <a:ext uri="{FF2B5EF4-FFF2-40B4-BE49-F238E27FC236}">
                <a16:creationId xmlns:a16="http://schemas.microsoft.com/office/drawing/2014/main" id="{51C42E7F-E851-4B38-9420-BADC1DA65EEF}"/>
              </a:ext>
            </a:extLst>
          </p:cNvPr>
          <p:cNvSpPr/>
          <p:nvPr/>
        </p:nvSpPr>
        <p:spPr>
          <a:xfrm>
            <a:off x="0" y="740919"/>
            <a:ext cx="797355" cy="6117081"/>
          </a:xfrm>
          <a:prstGeom prst="rect">
            <a:avLst/>
          </a:prstGeom>
          <a:gradFill flip="none" rotWithShape="1">
            <a:gsLst>
              <a:gs pos="53000">
                <a:srgbClr val="F8F8F8"/>
              </a:gs>
              <a:gs pos="0">
                <a:schemeClr val="accent1">
                  <a:lumMod val="5000"/>
                  <a:lumOff val="95000"/>
                </a:schemeClr>
              </a:gs>
              <a:gs pos="74000">
                <a:schemeClr val="bg1">
                  <a:lumMod val="85000"/>
                </a:schemeClr>
              </a:gs>
              <a:gs pos="87000">
                <a:schemeClr val="bg1">
                  <a:lumMod val="65000"/>
                </a:schemeClr>
              </a:gs>
              <a:gs pos="100000">
                <a:schemeClr val="tx1">
                  <a:lumMod val="65000"/>
                  <a:lumOff val="3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7" name="Straight Connector 36">
            <a:extLst>
              <a:ext uri="{FF2B5EF4-FFF2-40B4-BE49-F238E27FC236}">
                <a16:creationId xmlns:a16="http://schemas.microsoft.com/office/drawing/2014/main" id="{BAC73C27-546A-41D3-BF8E-9CD6F31716B9}"/>
              </a:ext>
            </a:extLst>
          </p:cNvPr>
          <p:cNvCxnSpPr>
            <a:cxnSpLocks/>
          </p:cNvCxnSpPr>
          <p:nvPr/>
        </p:nvCxnSpPr>
        <p:spPr>
          <a:xfrm flipV="1">
            <a:off x="169377" y="6003241"/>
            <a:ext cx="231648" cy="441450"/>
          </a:xfrm>
          <a:prstGeom prst="line">
            <a:avLst/>
          </a:prstGeom>
          <a:ln w="50800">
            <a:solidFill>
              <a:srgbClr val="C00000"/>
            </a:solidFill>
          </a:ln>
        </p:spPr>
        <p:style>
          <a:lnRef idx="1">
            <a:schemeClr val="accent1"/>
          </a:lnRef>
          <a:fillRef idx="0">
            <a:schemeClr val="accent1"/>
          </a:fillRef>
          <a:effectRef idx="0">
            <a:schemeClr val="accent1"/>
          </a:effectRef>
          <a:fontRef idx="minor">
            <a:schemeClr val="tx1"/>
          </a:fontRef>
        </p:style>
      </p:cxnSp>
      <p:sp>
        <p:nvSpPr>
          <p:cNvPr id="36" name="Rectangle 35">
            <a:extLst>
              <a:ext uri="{FF2B5EF4-FFF2-40B4-BE49-F238E27FC236}">
                <a16:creationId xmlns:a16="http://schemas.microsoft.com/office/drawing/2014/main" id="{CC0E87D6-3853-43CF-BD22-AA9B8BE17AF0}"/>
              </a:ext>
            </a:extLst>
          </p:cNvPr>
          <p:cNvSpPr/>
          <p:nvPr/>
        </p:nvSpPr>
        <p:spPr>
          <a:xfrm>
            <a:off x="0" y="0"/>
            <a:ext cx="12192000" cy="732360"/>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32" name="Straight Connector 31">
            <a:extLst>
              <a:ext uri="{FF2B5EF4-FFF2-40B4-BE49-F238E27FC236}">
                <a16:creationId xmlns:a16="http://schemas.microsoft.com/office/drawing/2014/main" id="{EF2E25AE-155A-4FD0-AE8A-33DAD5B7F27B}"/>
              </a:ext>
            </a:extLst>
          </p:cNvPr>
          <p:cNvCxnSpPr>
            <a:cxnSpLocks/>
          </p:cNvCxnSpPr>
          <p:nvPr/>
        </p:nvCxnSpPr>
        <p:spPr>
          <a:xfrm flipH="1">
            <a:off x="346161" y="4555544"/>
            <a:ext cx="192024" cy="585620"/>
          </a:xfrm>
          <a:prstGeom prst="line">
            <a:avLst/>
          </a:prstGeom>
          <a:ln w="50800">
            <a:solidFill>
              <a:srgbClr val="C03030"/>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299B5755-A4CF-45CE-9D3B-3473956939B5}"/>
              </a:ext>
            </a:extLst>
          </p:cNvPr>
          <p:cNvCxnSpPr>
            <a:cxnSpLocks/>
          </p:cNvCxnSpPr>
          <p:nvPr/>
        </p:nvCxnSpPr>
        <p:spPr>
          <a:xfrm flipH="1" flipV="1">
            <a:off x="218145" y="4231666"/>
            <a:ext cx="320040" cy="323879"/>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C5A825A3-411E-4AA6-AA41-DAD4964349A1}"/>
              </a:ext>
            </a:extLst>
          </p:cNvPr>
          <p:cNvCxnSpPr>
            <a:cxnSpLocks/>
          </p:cNvCxnSpPr>
          <p:nvPr/>
        </p:nvCxnSpPr>
        <p:spPr>
          <a:xfrm>
            <a:off x="337535" y="2738501"/>
            <a:ext cx="154930" cy="428650"/>
          </a:xfrm>
          <a:prstGeom prst="line">
            <a:avLst/>
          </a:prstGeom>
          <a:ln w="508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52897E4E-595E-4723-9A8E-297839228063}"/>
              </a:ext>
            </a:extLst>
          </p:cNvPr>
          <p:cNvCxnSpPr>
            <a:cxnSpLocks/>
          </p:cNvCxnSpPr>
          <p:nvPr/>
        </p:nvCxnSpPr>
        <p:spPr>
          <a:xfrm flipV="1">
            <a:off x="346161" y="1610156"/>
            <a:ext cx="137160" cy="1129795"/>
          </a:xfrm>
          <a:prstGeom prst="line">
            <a:avLst/>
          </a:prstGeom>
          <a:ln w="508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8120E335-EFB1-4FED-809F-B2674E4F3BED}"/>
              </a:ext>
            </a:extLst>
          </p:cNvPr>
          <p:cNvCxnSpPr>
            <a:cxnSpLocks/>
          </p:cNvCxnSpPr>
          <p:nvPr/>
        </p:nvCxnSpPr>
        <p:spPr>
          <a:xfrm flipH="1">
            <a:off x="238262" y="331597"/>
            <a:ext cx="162763" cy="590658"/>
          </a:xfrm>
          <a:prstGeom prst="line">
            <a:avLst/>
          </a:prstGeom>
          <a:ln w="508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EC160D49-4460-4FB0-A5F9-8D69EA7296FD}"/>
              </a:ext>
            </a:extLst>
          </p:cNvPr>
          <p:cNvCxnSpPr/>
          <p:nvPr/>
        </p:nvCxnSpPr>
        <p:spPr>
          <a:xfrm>
            <a:off x="218145" y="3647747"/>
            <a:ext cx="0" cy="585620"/>
          </a:xfrm>
          <a:prstGeom prst="line">
            <a:avLst/>
          </a:prstGeom>
          <a:ln w="508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Oval 3">
            <a:extLst>
              <a:ext uri="{FF2B5EF4-FFF2-40B4-BE49-F238E27FC236}">
                <a16:creationId xmlns:a16="http://schemas.microsoft.com/office/drawing/2014/main" id="{5DEDA155-4A98-47E4-8298-39D501DD93DD}"/>
              </a:ext>
            </a:extLst>
          </p:cNvPr>
          <p:cNvSpPr/>
          <p:nvPr/>
        </p:nvSpPr>
        <p:spPr>
          <a:xfrm>
            <a:off x="172425" y="4958284"/>
            <a:ext cx="365760" cy="365760"/>
          </a:xfrm>
          <a:prstGeom prst="ellipse">
            <a:avLst/>
          </a:prstGeom>
          <a:solidFill>
            <a:schemeClr val="bg1"/>
          </a:solidFill>
          <a:ln w="508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F209015A-B102-4639-8231-44878B6175EF}"/>
              </a:ext>
            </a:extLst>
          </p:cNvPr>
          <p:cNvSpPr/>
          <p:nvPr/>
        </p:nvSpPr>
        <p:spPr>
          <a:xfrm>
            <a:off x="401025" y="4418384"/>
            <a:ext cx="274320" cy="274320"/>
          </a:xfrm>
          <a:prstGeom prst="ellipse">
            <a:avLst/>
          </a:prstGeom>
          <a:solidFill>
            <a:schemeClr val="bg1"/>
          </a:solidFill>
          <a:ln w="508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CF2422C9-557C-4A73-8027-1390FD580816}"/>
              </a:ext>
            </a:extLst>
          </p:cNvPr>
          <p:cNvSpPr/>
          <p:nvPr/>
        </p:nvSpPr>
        <p:spPr>
          <a:xfrm>
            <a:off x="35265" y="3464867"/>
            <a:ext cx="365760" cy="365760"/>
          </a:xfrm>
          <a:prstGeom prst="ellipse">
            <a:avLst/>
          </a:prstGeom>
          <a:solidFill>
            <a:schemeClr val="bg1"/>
          </a:solidFill>
          <a:ln w="508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7AEAF6BE-9876-48ED-92C2-C14C93CF0A93}"/>
              </a:ext>
            </a:extLst>
          </p:cNvPr>
          <p:cNvSpPr/>
          <p:nvPr/>
        </p:nvSpPr>
        <p:spPr>
          <a:xfrm>
            <a:off x="80985" y="4096207"/>
            <a:ext cx="274320" cy="274320"/>
          </a:xfrm>
          <a:prstGeom prst="ellipse">
            <a:avLst/>
          </a:prstGeom>
          <a:solidFill>
            <a:schemeClr val="bg1"/>
          </a:solidFill>
          <a:ln w="508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7E403321-42C1-4DBA-97CF-2441E18221CB}"/>
              </a:ext>
            </a:extLst>
          </p:cNvPr>
          <p:cNvSpPr/>
          <p:nvPr/>
        </p:nvSpPr>
        <p:spPr>
          <a:xfrm>
            <a:off x="218145" y="5820361"/>
            <a:ext cx="365760" cy="365760"/>
          </a:xfrm>
          <a:prstGeom prst="ellipse">
            <a:avLst/>
          </a:prstGeom>
          <a:solidFill>
            <a:schemeClr val="bg1"/>
          </a:solid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C81BC523-F50A-4DF5-9124-8B077DA66C15}"/>
              </a:ext>
            </a:extLst>
          </p:cNvPr>
          <p:cNvSpPr/>
          <p:nvPr/>
        </p:nvSpPr>
        <p:spPr>
          <a:xfrm>
            <a:off x="309585" y="2988109"/>
            <a:ext cx="365760" cy="365760"/>
          </a:xfrm>
          <a:prstGeom prst="ellipse">
            <a:avLst/>
          </a:prstGeom>
          <a:solidFill>
            <a:schemeClr val="bg1"/>
          </a:solidFill>
          <a:ln w="508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E1E4DEDA-EE15-4C41-85EB-3F0942FCB3C9}"/>
              </a:ext>
            </a:extLst>
          </p:cNvPr>
          <p:cNvSpPr/>
          <p:nvPr/>
        </p:nvSpPr>
        <p:spPr>
          <a:xfrm>
            <a:off x="35265" y="6316678"/>
            <a:ext cx="274320" cy="274320"/>
          </a:xfrm>
          <a:prstGeom prst="ellipse">
            <a:avLst/>
          </a:prstGeom>
          <a:solidFill>
            <a:schemeClr val="bg1"/>
          </a:solidFill>
          <a:ln w="50800">
            <a:solidFill>
              <a:srgbClr val="C0303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DE9DCABC-86A7-46E1-9F8C-D2E3E355A219}"/>
              </a:ext>
            </a:extLst>
          </p:cNvPr>
          <p:cNvSpPr/>
          <p:nvPr/>
        </p:nvSpPr>
        <p:spPr>
          <a:xfrm>
            <a:off x="200375" y="2602790"/>
            <a:ext cx="274320" cy="274320"/>
          </a:xfrm>
          <a:prstGeom prst="ellipse">
            <a:avLst/>
          </a:prstGeom>
          <a:solidFill>
            <a:schemeClr val="bg1"/>
          </a:solid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6C036295-9582-4E62-8485-D2055A7E88D2}"/>
              </a:ext>
            </a:extLst>
          </p:cNvPr>
          <p:cNvSpPr/>
          <p:nvPr/>
        </p:nvSpPr>
        <p:spPr>
          <a:xfrm>
            <a:off x="346161" y="1501220"/>
            <a:ext cx="274320" cy="274320"/>
          </a:xfrm>
          <a:prstGeom prst="ellipse">
            <a:avLst/>
          </a:prstGeom>
          <a:solidFill>
            <a:schemeClr val="bg1"/>
          </a:solidFill>
          <a:ln w="508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7D3BEE45-6977-41DD-A08B-CE6EA47B4858}"/>
              </a:ext>
            </a:extLst>
          </p:cNvPr>
          <p:cNvSpPr/>
          <p:nvPr/>
        </p:nvSpPr>
        <p:spPr>
          <a:xfrm>
            <a:off x="55382" y="740919"/>
            <a:ext cx="365760" cy="365760"/>
          </a:xfrm>
          <a:prstGeom prst="ellipse">
            <a:avLst/>
          </a:prstGeom>
          <a:solidFill>
            <a:schemeClr val="bg1"/>
          </a:solidFill>
          <a:ln w="508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47CE10C9-59E9-4A41-9542-252AE82B7444}"/>
              </a:ext>
            </a:extLst>
          </p:cNvPr>
          <p:cNvSpPr/>
          <p:nvPr/>
        </p:nvSpPr>
        <p:spPr>
          <a:xfrm>
            <a:off x="268559" y="194437"/>
            <a:ext cx="274320" cy="274320"/>
          </a:xfrm>
          <a:prstGeom prst="ellipse">
            <a:avLst/>
          </a:prstGeom>
          <a:solidFill>
            <a:schemeClr val="bg1"/>
          </a:solidFill>
          <a:ln w="50800">
            <a:solidFill>
              <a:srgbClr val="C0303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2" name="Straight Connector 41">
            <a:extLst>
              <a:ext uri="{FF2B5EF4-FFF2-40B4-BE49-F238E27FC236}">
                <a16:creationId xmlns:a16="http://schemas.microsoft.com/office/drawing/2014/main" id="{2D197DFE-8E31-4A21-8222-EA470AD28F57}"/>
              </a:ext>
            </a:extLst>
          </p:cNvPr>
          <p:cNvCxnSpPr>
            <a:cxnSpLocks/>
          </p:cNvCxnSpPr>
          <p:nvPr/>
        </p:nvCxnSpPr>
        <p:spPr>
          <a:xfrm>
            <a:off x="797357" y="194437"/>
            <a:ext cx="0" cy="6663563"/>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46" name="TextBox 45">
            <a:extLst>
              <a:ext uri="{FF2B5EF4-FFF2-40B4-BE49-F238E27FC236}">
                <a16:creationId xmlns:a16="http://schemas.microsoft.com/office/drawing/2014/main" id="{F93BF510-801A-4467-8898-79391576320D}"/>
              </a:ext>
            </a:extLst>
          </p:cNvPr>
          <p:cNvSpPr txBox="1"/>
          <p:nvPr/>
        </p:nvSpPr>
        <p:spPr>
          <a:xfrm>
            <a:off x="852737" y="-49319"/>
            <a:ext cx="5886355" cy="830997"/>
          </a:xfrm>
          <a:prstGeom prst="rect">
            <a:avLst/>
          </a:prstGeom>
          <a:noFill/>
        </p:spPr>
        <p:txBody>
          <a:bodyPr wrap="none" rtlCol="0">
            <a:spAutoFit/>
          </a:bodyPr>
          <a:lstStyle/>
          <a:p>
            <a:r>
              <a:rPr lang="en-US" sz="4800" dirty="0">
                <a:solidFill>
                  <a:schemeClr val="bg1"/>
                </a:solidFill>
              </a:rPr>
              <a:t>Global Memory Access</a:t>
            </a:r>
          </a:p>
        </p:txBody>
      </p:sp>
      <p:sp>
        <p:nvSpPr>
          <p:cNvPr id="139" name="Rectangle 21">
            <a:extLst>
              <a:ext uri="{FF2B5EF4-FFF2-40B4-BE49-F238E27FC236}">
                <a16:creationId xmlns:a16="http://schemas.microsoft.com/office/drawing/2014/main" id="{232736BC-8FD5-45C4-B92A-1FDF6227E545}"/>
              </a:ext>
            </a:extLst>
          </p:cNvPr>
          <p:cNvSpPr>
            <a:spLocks noChangeArrowheads="1"/>
          </p:cNvSpPr>
          <p:nvPr/>
        </p:nvSpPr>
        <p:spPr bwMode="auto">
          <a:xfrm>
            <a:off x="875719" y="787305"/>
            <a:ext cx="10872935" cy="1815485"/>
          </a:xfrm>
          <a:prstGeom prst="rect">
            <a:avLst/>
          </a:prstGeom>
          <a:noFill/>
          <a:ln>
            <a:noFill/>
          </a:ln>
        </p:spPr>
        <p:txBody>
          <a:bodyPr/>
          <a:lstStyle/>
          <a:p>
            <a:pPr marL="342900" indent="-342900">
              <a:spcBef>
                <a:spcPct val="20000"/>
              </a:spcBef>
              <a:buFontTx/>
              <a:buChar char="•"/>
            </a:pPr>
            <a:r>
              <a:rPr lang="en-US" sz="2400" dirty="0">
                <a:latin typeface="Calibri" panose="020F0502020204030204" pitchFamily="34" charset="0"/>
                <a:cs typeface="Calibri" panose="020F0502020204030204" pitchFamily="34" charset="0"/>
              </a:rPr>
              <a:t>Global memory access (reading from D-RAM) is notoriously expensive on GPUs</a:t>
            </a:r>
          </a:p>
          <a:p>
            <a:pPr marL="800100" lvl="1" indent="-342900">
              <a:spcBef>
                <a:spcPct val="20000"/>
              </a:spcBef>
              <a:buFontTx/>
              <a:buChar char="•"/>
            </a:pPr>
            <a:r>
              <a:rPr lang="en-US" sz="2400" dirty="0">
                <a:latin typeface="Calibri" panose="020F0502020204030204" pitchFamily="34" charset="0"/>
                <a:cs typeface="Calibri" panose="020F0502020204030204" pitchFamily="34" charset="0"/>
              </a:rPr>
              <a:t>The bandwidth to and from each SMP is very high</a:t>
            </a:r>
          </a:p>
          <a:p>
            <a:pPr marL="800100" lvl="1" indent="-342900">
              <a:spcBef>
                <a:spcPct val="20000"/>
              </a:spcBef>
              <a:buFontTx/>
              <a:buChar char="•"/>
            </a:pPr>
            <a:r>
              <a:rPr lang="en-US" sz="2400" dirty="0">
                <a:solidFill>
                  <a:srgbClr val="C00000"/>
                </a:solidFill>
                <a:latin typeface="Calibri" panose="020F0502020204030204" pitchFamily="34" charset="0"/>
                <a:cs typeface="Calibri" panose="020F0502020204030204" pitchFamily="34" charset="0"/>
              </a:rPr>
              <a:t>The latency is what really kills you, and then only if the compiler can’t hide it</a:t>
            </a:r>
          </a:p>
          <a:p>
            <a:pPr marL="800100" lvl="1" indent="-342900">
              <a:spcBef>
                <a:spcPct val="20000"/>
              </a:spcBef>
              <a:buFontTx/>
              <a:buChar char="•"/>
            </a:pPr>
            <a:r>
              <a:rPr lang="en-US" sz="2400" dirty="0">
                <a:latin typeface="Calibri" panose="020F0502020204030204" pitchFamily="34" charset="0"/>
                <a:cs typeface="Calibri" panose="020F0502020204030204" pitchFamily="34" charset="0"/>
              </a:rPr>
              <a:t>Think about reading contiguous sectors of 128 bytes (“coalescence”)</a:t>
            </a:r>
          </a:p>
          <a:p>
            <a:pPr>
              <a:spcBef>
                <a:spcPct val="20000"/>
              </a:spcBef>
            </a:pPr>
            <a:endParaRPr lang="en-US" sz="2400" dirty="0">
              <a:latin typeface="Calibri" panose="020F0502020204030204" pitchFamily="34" charset="0"/>
              <a:cs typeface="Calibri" panose="020F0502020204030204" pitchFamily="34" charset="0"/>
            </a:endParaRPr>
          </a:p>
        </p:txBody>
      </p:sp>
      <p:sp>
        <p:nvSpPr>
          <p:cNvPr id="2" name="Rectangle 1">
            <a:extLst>
              <a:ext uri="{FF2B5EF4-FFF2-40B4-BE49-F238E27FC236}">
                <a16:creationId xmlns:a16="http://schemas.microsoft.com/office/drawing/2014/main" id="{AA988CC5-CBD1-4232-B37D-DB38E2F6948C}"/>
              </a:ext>
            </a:extLst>
          </p:cNvPr>
          <p:cNvSpPr/>
          <p:nvPr/>
        </p:nvSpPr>
        <p:spPr>
          <a:xfrm>
            <a:off x="2080013" y="6419203"/>
            <a:ext cx="8837371" cy="369332"/>
          </a:xfrm>
          <a:prstGeom prst="rect">
            <a:avLst/>
          </a:prstGeom>
        </p:spPr>
        <p:txBody>
          <a:bodyPr wrap="square">
            <a:spAutoFit/>
          </a:bodyPr>
          <a:lstStyle/>
          <a:p>
            <a:r>
              <a:rPr lang="en-US" dirty="0">
                <a:solidFill>
                  <a:schemeClr val="accent1"/>
                </a:solidFill>
              </a:rPr>
              <a:t>https://developer.download.nvidia.com/CUDA/training/cuda_webinars_GlobalMemory.pdf</a:t>
            </a:r>
          </a:p>
        </p:txBody>
      </p:sp>
      <p:pic>
        <p:nvPicPr>
          <p:cNvPr id="3" name="Picture 2">
            <a:extLst>
              <a:ext uri="{FF2B5EF4-FFF2-40B4-BE49-F238E27FC236}">
                <a16:creationId xmlns:a16="http://schemas.microsoft.com/office/drawing/2014/main" id="{C6A6D929-1BEE-4106-9391-4405CF7D9A9B}"/>
              </a:ext>
            </a:extLst>
          </p:cNvPr>
          <p:cNvPicPr>
            <a:picLocks noChangeAspect="1"/>
          </p:cNvPicPr>
          <p:nvPr/>
        </p:nvPicPr>
        <p:blipFill>
          <a:blip r:embed="rId2"/>
          <a:stretch>
            <a:fillRect/>
          </a:stretch>
        </p:blipFill>
        <p:spPr>
          <a:xfrm>
            <a:off x="2576942" y="2645652"/>
            <a:ext cx="6871855" cy="3709907"/>
          </a:xfrm>
          <a:prstGeom prst="rect">
            <a:avLst/>
          </a:prstGeom>
        </p:spPr>
      </p:pic>
    </p:spTree>
    <p:extLst>
      <p:ext uri="{BB962C8B-B14F-4D97-AF65-F5344CB8AC3E}">
        <p14:creationId xmlns:p14="http://schemas.microsoft.com/office/powerpoint/2010/main" val="261339719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Rectangle 44">
            <a:extLst>
              <a:ext uri="{FF2B5EF4-FFF2-40B4-BE49-F238E27FC236}">
                <a16:creationId xmlns:a16="http://schemas.microsoft.com/office/drawing/2014/main" id="{51C42E7F-E851-4B38-9420-BADC1DA65EEF}"/>
              </a:ext>
            </a:extLst>
          </p:cNvPr>
          <p:cNvSpPr/>
          <p:nvPr/>
        </p:nvSpPr>
        <p:spPr>
          <a:xfrm>
            <a:off x="0" y="740919"/>
            <a:ext cx="797355" cy="6117081"/>
          </a:xfrm>
          <a:prstGeom prst="rect">
            <a:avLst/>
          </a:prstGeom>
          <a:gradFill flip="none" rotWithShape="1">
            <a:gsLst>
              <a:gs pos="53000">
                <a:srgbClr val="F8F8F8"/>
              </a:gs>
              <a:gs pos="0">
                <a:schemeClr val="accent1">
                  <a:lumMod val="5000"/>
                  <a:lumOff val="95000"/>
                </a:schemeClr>
              </a:gs>
              <a:gs pos="74000">
                <a:schemeClr val="bg1">
                  <a:lumMod val="85000"/>
                </a:schemeClr>
              </a:gs>
              <a:gs pos="87000">
                <a:schemeClr val="bg1">
                  <a:lumMod val="65000"/>
                </a:schemeClr>
              </a:gs>
              <a:gs pos="100000">
                <a:schemeClr val="tx1">
                  <a:lumMod val="65000"/>
                  <a:lumOff val="3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7" name="Straight Connector 36">
            <a:extLst>
              <a:ext uri="{FF2B5EF4-FFF2-40B4-BE49-F238E27FC236}">
                <a16:creationId xmlns:a16="http://schemas.microsoft.com/office/drawing/2014/main" id="{BAC73C27-546A-41D3-BF8E-9CD6F31716B9}"/>
              </a:ext>
            </a:extLst>
          </p:cNvPr>
          <p:cNvCxnSpPr>
            <a:cxnSpLocks/>
          </p:cNvCxnSpPr>
          <p:nvPr/>
        </p:nvCxnSpPr>
        <p:spPr>
          <a:xfrm flipV="1">
            <a:off x="169377" y="6003241"/>
            <a:ext cx="231648" cy="441450"/>
          </a:xfrm>
          <a:prstGeom prst="line">
            <a:avLst/>
          </a:prstGeom>
          <a:ln w="50800">
            <a:solidFill>
              <a:srgbClr val="C00000"/>
            </a:solidFill>
          </a:ln>
        </p:spPr>
        <p:style>
          <a:lnRef idx="1">
            <a:schemeClr val="accent1"/>
          </a:lnRef>
          <a:fillRef idx="0">
            <a:schemeClr val="accent1"/>
          </a:fillRef>
          <a:effectRef idx="0">
            <a:schemeClr val="accent1"/>
          </a:effectRef>
          <a:fontRef idx="minor">
            <a:schemeClr val="tx1"/>
          </a:fontRef>
        </p:style>
      </p:cxnSp>
      <p:sp>
        <p:nvSpPr>
          <p:cNvPr id="36" name="Rectangle 35">
            <a:extLst>
              <a:ext uri="{FF2B5EF4-FFF2-40B4-BE49-F238E27FC236}">
                <a16:creationId xmlns:a16="http://schemas.microsoft.com/office/drawing/2014/main" id="{CC0E87D6-3853-43CF-BD22-AA9B8BE17AF0}"/>
              </a:ext>
            </a:extLst>
          </p:cNvPr>
          <p:cNvSpPr/>
          <p:nvPr/>
        </p:nvSpPr>
        <p:spPr>
          <a:xfrm>
            <a:off x="0" y="0"/>
            <a:ext cx="12192000" cy="732360"/>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32" name="Straight Connector 31">
            <a:extLst>
              <a:ext uri="{FF2B5EF4-FFF2-40B4-BE49-F238E27FC236}">
                <a16:creationId xmlns:a16="http://schemas.microsoft.com/office/drawing/2014/main" id="{EF2E25AE-155A-4FD0-AE8A-33DAD5B7F27B}"/>
              </a:ext>
            </a:extLst>
          </p:cNvPr>
          <p:cNvCxnSpPr>
            <a:cxnSpLocks/>
          </p:cNvCxnSpPr>
          <p:nvPr/>
        </p:nvCxnSpPr>
        <p:spPr>
          <a:xfrm flipH="1">
            <a:off x="346161" y="4555544"/>
            <a:ext cx="192024" cy="585620"/>
          </a:xfrm>
          <a:prstGeom prst="line">
            <a:avLst/>
          </a:prstGeom>
          <a:ln w="50800">
            <a:solidFill>
              <a:srgbClr val="C03030"/>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299B5755-A4CF-45CE-9D3B-3473956939B5}"/>
              </a:ext>
            </a:extLst>
          </p:cNvPr>
          <p:cNvCxnSpPr>
            <a:cxnSpLocks/>
          </p:cNvCxnSpPr>
          <p:nvPr/>
        </p:nvCxnSpPr>
        <p:spPr>
          <a:xfrm flipH="1" flipV="1">
            <a:off x="218145" y="4231666"/>
            <a:ext cx="320040" cy="323879"/>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C5A825A3-411E-4AA6-AA41-DAD4964349A1}"/>
              </a:ext>
            </a:extLst>
          </p:cNvPr>
          <p:cNvCxnSpPr>
            <a:cxnSpLocks/>
          </p:cNvCxnSpPr>
          <p:nvPr/>
        </p:nvCxnSpPr>
        <p:spPr>
          <a:xfrm>
            <a:off x="337535" y="2738501"/>
            <a:ext cx="154930" cy="428650"/>
          </a:xfrm>
          <a:prstGeom prst="line">
            <a:avLst/>
          </a:prstGeom>
          <a:ln w="508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52897E4E-595E-4723-9A8E-297839228063}"/>
              </a:ext>
            </a:extLst>
          </p:cNvPr>
          <p:cNvCxnSpPr>
            <a:cxnSpLocks/>
          </p:cNvCxnSpPr>
          <p:nvPr/>
        </p:nvCxnSpPr>
        <p:spPr>
          <a:xfrm flipV="1">
            <a:off x="346161" y="1610156"/>
            <a:ext cx="137160" cy="1129795"/>
          </a:xfrm>
          <a:prstGeom prst="line">
            <a:avLst/>
          </a:prstGeom>
          <a:ln w="508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8120E335-EFB1-4FED-809F-B2674E4F3BED}"/>
              </a:ext>
            </a:extLst>
          </p:cNvPr>
          <p:cNvCxnSpPr>
            <a:cxnSpLocks/>
          </p:cNvCxnSpPr>
          <p:nvPr/>
        </p:nvCxnSpPr>
        <p:spPr>
          <a:xfrm flipH="1">
            <a:off x="238262" y="331597"/>
            <a:ext cx="162763" cy="590658"/>
          </a:xfrm>
          <a:prstGeom prst="line">
            <a:avLst/>
          </a:prstGeom>
          <a:ln w="508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EC160D49-4460-4FB0-A5F9-8D69EA7296FD}"/>
              </a:ext>
            </a:extLst>
          </p:cNvPr>
          <p:cNvCxnSpPr/>
          <p:nvPr/>
        </p:nvCxnSpPr>
        <p:spPr>
          <a:xfrm>
            <a:off x="218145" y="3647747"/>
            <a:ext cx="0" cy="585620"/>
          </a:xfrm>
          <a:prstGeom prst="line">
            <a:avLst/>
          </a:prstGeom>
          <a:ln w="508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Oval 3">
            <a:extLst>
              <a:ext uri="{FF2B5EF4-FFF2-40B4-BE49-F238E27FC236}">
                <a16:creationId xmlns:a16="http://schemas.microsoft.com/office/drawing/2014/main" id="{5DEDA155-4A98-47E4-8298-39D501DD93DD}"/>
              </a:ext>
            </a:extLst>
          </p:cNvPr>
          <p:cNvSpPr/>
          <p:nvPr/>
        </p:nvSpPr>
        <p:spPr>
          <a:xfrm>
            <a:off x="172425" y="4958284"/>
            <a:ext cx="365760" cy="365760"/>
          </a:xfrm>
          <a:prstGeom prst="ellipse">
            <a:avLst/>
          </a:prstGeom>
          <a:solidFill>
            <a:schemeClr val="bg1"/>
          </a:solidFill>
          <a:ln w="508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F209015A-B102-4639-8231-44878B6175EF}"/>
              </a:ext>
            </a:extLst>
          </p:cNvPr>
          <p:cNvSpPr/>
          <p:nvPr/>
        </p:nvSpPr>
        <p:spPr>
          <a:xfrm>
            <a:off x="401025" y="4418384"/>
            <a:ext cx="274320" cy="274320"/>
          </a:xfrm>
          <a:prstGeom prst="ellipse">
            <a:avLst/>
          </a:prstGeom>
          <a:solidFill>
            <a:schemeClr val="bg1"/>
          </a:solidFill>
          <a:ln w="508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CF2422C9-557C-4A73-8027-1390FD580816}"/>
              </a:ext>
            </a:extLst>
          </p:cNvPr>
          <p:cNvSpPr/>
          <p:nvPr/>
        </p:nvSpPr>
        <p:spPr>
          <a:xfrm>
            <a:off x="35265" y="3464867"/>
            <a:ext cx="365760" cy="365760"/>
          </a:xfrm>
          <a:prstGeom prst="ellipse">
            <a:avLst/>
          </a:prstGeom>
          <a:solidFill>
            <a:schemeClr val="bg1"/>
          </a:solidFill>
          <a:ln w="508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7AEAF6BE-9876-48ED-92C2-C14C93CF0A93}"/>
              </a:ext>
            </a:extLst>
          </p:cNvPr>
          <p:cNvSpPr/>
          <p:nvPr/>
        </p:nvSpPr>
        <p:spPr>
          <a:xfrm>
            <a:off x="80985" y="4096207"/>
            <a:ext cx="274320" cy="274320"/>
          </a:xfrm>
          <a:prstGeom prst="ellipse">
            <a:avLst/>
          </a:prstGeom>
          <a:solidFill>
            <a:schemeClr val="bg1"/>
          </a:solidFill>
          <a:ln w="508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7E403321-42C1-4DBA-97CF-2441E18221CB}"/>
              </a:ext>
            </a:extLst>
          </p:cNvPr>
          <p:cNvSpPr/>
          <p:nvPr/>
        </p:nvSpPr>
        <p:spPr>
          <a:xfrm>
            <a:off x="218145" y="5820361"/>
            <a:ext cx="365760" cy="365760"/>
          </a:xfrm>
          <a:prstGeom prst="ellipse">
            <a:avLst/>
          </a:prstGeom>
          <a:solidFill>
            <a:schemeClr val="bg1"/>
          </a:solid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C81BC523-F50A-4DF5-9124-8B077DA66C15}"/>
              </a:ext>
            </a:extLst>
          </p:cNvPr>
          <p:cNvSpPr/>
          <p:nvPr/>
        </p:nvSpPr>
        <p:spPr>
          <a:xfrm>
            <a:off x="309585" y="2988109"/>
            <a:ext cx="365760" cy="365760"/>
          </a:xfrm>
          <a:prstGeom prst="ellipse">
            <a:avLst/>
          </a:prstGeom>
          <a:solidFill>
            <a:schemeClr val="bg1"/>
          </a:solidFill>
          <a:ln w="508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E1E4DEDA-EE15-4C41-85EB-3F0942FCB3C9}"/>
              </a:ext>
            </a:extLst>
          </p:cNvPr>
          <p:cNvSpPr/>
          <p:nvPr/>
        </p:nvSpPr>
        <p:spPr>
          <a:xfrm>
            <a:off x="35265" y="6316678"/>
            <a:ext cx="274320" cy="274320"/>
          </a:xfrm>
          <a:prstGeom prst="ellipse">
            <a:avLst/>
          </a:prstGeom>
          <a:solidFill>
            <a:schemeClr val="bg1"/>
          </a:solidFill>
          <a:ln w="50800">
            <a:solidFill>
              <a:srgbClr val="C0303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DE9DCABC-86A7-46E1-9F8C-D2E3E355A219}"/>
              </a:ext>
            </a:extLst>
          </p:cNvPr>
          <p:cNvSpPr/>
          <p:nvPr/>
        </p:nvSpPr>
        <p:spPr>
          <a:xfrm>
            <a:off x="200375" y="2602790"/>
            <a:ext cx="274320" cy="274320"/>
          </a:xfrm>
          <a:prstGeom prst="ellipse">
            <a:avLst/>
          </a:prstGeom>
          <a:solidFill>
            <a:schemeClr val="bg1"/>
          </a:solid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6C036295-9582-4E62-8485-D2055A7E88D2}"/>
              </a:ext>
            </a:extLst>
          </p:cNvPr>
          <p:cNvSpPr/>
          <p:nvPr/>
        </p:nvSpPr>
        <p:spPr>
          <a:xfrm>
            <a:off x="346161" y="1501220"/>
            <a:ext cx="274320" cy="274320"/>
          </a:xfrm>
          <a:prstGeom prst="ellipse">
            <a:avLst/>
          </a:prstGeom>
          <a:solidFill>
            <a:schemeClr val="bg1"/>
          </a:solidFill>
          <a:ln w="508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7D3BEE45-6977-41DD-A08B-CE6EA47B4858}"/>
              </a:ext>
            </a:extLst>
          </p:cNvPr>
          <p:cNvSpPr/>
          <p:nvPr/>
        </p:nvSpPr>
        <p:spPr>
          <a:xfrm>
            <a:off x="55382" y="740919"/>
            <a:ext cx="365760" cy="365760"/>
          </a:xfrm>
          <a:prstGeom prst="ellipse">
            <a:avLst/>
          </a:prstGeom>
          <a:solidFill>
            <a:schemeClr val="bg1"/>
          </a:solidFill>
          <a:ln w="508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47CE10C9-59E9-4A41-9542-252AE82B7444}"/>
              </a:ext>
            </a:extLst>
          </p:cNvPr>
          <p:cNvSpPr/>
          <p:nvPr/>
        </p:nvSpPr>
        <p:spPr>
          <a:xfrm>
            <a:off x="268559" y="194437"/>
            <a:ext cx="274320" cy="274320"/>
          </a:xfrm>
          <a:prstGeom prst="ellipse">
            <a:avLst/>
          </a:prstGeom>
          <a:solidFill>
            <a:schemeClr val="bg1"/>
          </a:solidFill>
          <a:ln w="50800">
            <a:solidFill>
              <a:srgbClr val="C0303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2" name="Straight Connector 41">
            <a:extLst>
              <a:ext uri="{FF2B5EF4-FFF2-40B4-BE49-F238E27FC236}">
                <a16:creationId xmlns:a16="http://schemas.microsoft.com/office/drawing/2014/main" id="{2D197DFE-8E31-4A21-8222-EA470AD28F57}"/>
              </a:ext>
            </a:extLst>
          </p:cNvPr>
          <p:cNvCxnSpPr>
            <a:cxnSpLocks/>
          </p:cNvCxnSpPr>
          <p:nvPr/>
        </p:nvCxnSpPr>
        <p:spPr>
          <a:xfrm>
            <a:off x="797357" y="194437"/>
            <a:ext cx="0" cy="6663563"/>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46" name="TextBox 45">
            <a:extLst>
              <a:ext uri="{FF2B5EF4-FFF2-40B4-BE49-F238E27FC236}">
                <a16:creationId xmlns:a16="http://schemas.microsoft.com/office/drawing/2014/main" id="{F93BF510-801A-4467-8898-79391576320D}"/>
              </a:ext>
            </a:extLst>
          </p:cNvPr>
          <p:cNvSpPr txBox="1"/>
          <p:nvPr/>
        </p:nvSpPr>
        <p:spPr>
          <a:xfrm>
            <a:off x="852737" y="-49319"/>
            <a:ext cx="5091587" cy="830997"/>
          </a:xfrm>
          <a:prstGeom prst="rect">
            <a:avLst/>
          </a:prstGeom>
          <a:noFill/>
        </p:spPr>
        <p:txBody>
          <a:bodyPr wrap="none" rtlCol="0">
            <a:spAutoFit/>
          </a:bodyPr>
          <a:lstStyle/>
          <a:p>
            <a:r>
              <a:rPr lang="en-US" sz="4800" dirty="0">
                <a:solidFill>
                  <a:schemeClr val="bg1"/>
                </a:solidFill>
              </a:rPr>
              <a:t>L1 Cache Utilization</a:t>
            </a:r>
          </a:p>
        </p:txBody>
      </p:sp>
      <p:sp>
        <p:nvSpPr>
          <p:cNvPr id="139" name="Rectangle 21">
            <a:extLst>
              <a:ext uri="{FF2B5EF4-FFF2-40B4-BE49-F238E27FC236}">
                <a16:creationId xmlns:a16="http://schemas.microsoft.com/office/drawing/2014/main" id="{232736BC-8FD5-45C4-B92A-1FDF6227E545}"/>
              </a:ext>
            </a:extLst>
          </p:cNvPr>
          <p:cNvSpPr>
            <a:spLocks noChangeArrowheads="1"/>
          </p:cNvSpPr>
          <p:nvPr/>
        </p:nvSpPr>
        <p:spPr bwMode="auto">
          <a:xfrm>
            <a:off x="875719" y="787305"/>
            <a:ext cx="10872935" cy="3077479"/>
          </a:xfrm>
          <a:prstGeom prst="rect">
            <a:avLst/>
          </a:prstGeom>
          <a:noFill/>
          <a:ln>
            <a:noFill/>
          </a:ln>
        </p:spPr>
        <p:txBody>
          <a:bodyPr/>
          <a:lstStyle/>
          <a:p>
            <a:pPr marL="342900" indent="-342900">
              <a:spcBef>
                <a:spcPct val="20000"/>
              </a:spcBef>
              <a:buFontTx/>
              <a:buChar char="•"/>
            </a:pPr>
            <a:r>
              <a:rPr lang="en-US" sz="2400" dirty="0">
                <a:latin typeface="Calibri" panose="020F0502020204030204" pitchFamily="34" charset="0"/>
                <a:cs typeface="Calibri" panose="020F0502020204030204" pitchFamily="34" charset="0"/>
              </a:rPr>
              <a:t>Cache on GPUs is notoriously scarce</a:t>
            </a:r>
          </a:p>
          <a:p>
            <a:pPr marL="800100" lvl="1" indent="-342900">
              <a:spcBef>
                <a:spcPct val="20000"/>
              </a:spcBef>
              <a:buFontTx/>
              <a:buChar char="•"/>
            </a:pPr>
            <a:r>
              <a:rPr lang="en-US" sz="2400" dirty="0">
                <a:latin typeface="Calibri" panose="020F0502020204030204" pitchFamily="34" charset="0"/>
                <a:cs typeface="Calibri" panose="020F0502020204030204" pitchFamily="34" charset="0"/>
              </a:rPr>
              <a:t>For 1536 threads 128kB of L1 is, indeed, very small (85 bytes / thread)</a:t>
            </a:r>
          </a:p>
          <a:p>
            <a:pPr marL="800100" lvl="1" indent="-342900">
              <a:spcBef>
                <a:spcPct val="20000"/>
              </a:spcBef>
              <a:buFontTx/>
              <a:buChar char="•"/>
            </a:pPr>
            <a:r>
              <a:rPr lang="en-US" sz="2400" dirty="0">
                <a:latin typeface="Calibri" panose="020F0502020204030204" pitchFamily="34" charset="0"/>
                <a:cs typeface="Calibri" panose="020F0502020204030204" pitchFamily="34" charset="0"/>
              </a:rPr>
              <a:t>But, all threads have access to that L1 cache, and we can control what’s in it</a:t>
            </a:r>
          </a:p>
          <a:p>
            <a:pPr marL="342900" indent="-342900">
              <a:spcBef>
                <a:spcPct val="20000"/>
              </a:spcBef>
              <a:buFontTx/>
              <a:buChar char="•"/>
            </a:pPr>
            <a:r>
              <a:rPr lang="en-US" sz="2400" dirty="0">
                <a:latin typeface="Calibri" panose="020F0502020204030204" pitchFamily="34" charset="0"/>
                <a:cs typeface="Calibri" panose="020F0502020204030204" pitchFamily="34" charset="0"/>
              </a:rPr>
              <a:t>Three types of L1, most on the same physical transistors</a:t>
            </a:r>
          </a:p>
          <a:p>
            <a:pPr marL="800100" lvl="1" indent="-342900">
              <a:spcBef>
                <a:spcPct val="20000"/>
              </a:spcBef>
              <a:buFontTx/>
              <a:buChar char="•"/>
            </a:pPr>
            <a:r>
              <a:rPr lang="en-US" sz="2400" dirty="0">
                <a:latin typeface="Calibri" panose="020F0502020204030204" pitchFamily="34" charset="0"/>
                <a:cs typeface="Calibri" panose="020F0502020204030204" pitchFamily="34" charset="0"/>
              </a:rPr>
              <a:t>__shared__ : visible to all threads of the one block that allocated it</a:t>
            </a:r>
          </a:p>
          <a:p>
            <a:pPr marL="800100" lvl="1" indent="-342900">
              <a:spcBef>
                <a:spcPct val="20000"/>
              </a:spcBef>
              <a:buFontTx/>
              <a:buChar char="•"/>
            </a:pPr>
            <a:r>
              <a:rPr lang="en-US" sz="2400" dirty="0">
                <a:latin typeface="Calibri" panose="020F0502020204030204" pitchFamily="34" charset="0"/>
                <a:cs typeface="Calibri" panose="020F0502020204030204" pitchFamily="34" charset="0"/>
              </a:rPr>
              <a:t>“Common” L1: values from </a:t>
            </a:r>
            <a:r>
              <a:rPr lang="en-US" sz="2400" dirty="0">
                <a:highlight>
                  <a:srgbClr val="00FF00"/>
                </a:highlight>
                <a:latin typeface="Calibri" panose="020F0502020204030204" pitchFamily="34" charset="0"/>
                <a:cs typeface="Calibri" panose="020F0502020204030204" pitchFamily="34" charset="0"/>
              </a:rPr>
              <a:t>texture</a:t>
            </a:r>
            <a:r>
              <a:rPr lang="en-US" sz="2400" dirty="0">
                <a:latin typeface="Calibri" panose="020F0502020204030204" pitchFamily="34" charset="0"/>
                <a:cs typeface="Calibri" panose="020F0502020204030204" pitchFamily="34" charset="0"/>
              </a:rPr>
              <a:t>, </a:t>
            </a:r>
            <a:r>
              <a:rPr lang="en-US" sz="2400" dirty="0">
                <a:highlight>
                  <a:srgbClr val="FFFF00"/>
                </a:highlight>
                <a:latin typeface="Calibri" panose="020F0502020204030204" pitchFamily="34" charset="0"/>
                <a:cs typeface="Calibri" panose="020F0502020204030204" pitchFamily="34" charset="0"/>
              </a:rPr>
              <a:t>__</a:t>
            </a:r>
            <a:r>
              <a:rPr lang="en-US" sz="2400" dirty="0" err="1">
                <a:highlight>
                  <a:srgbClr val="FFFF00"/>
                </a:highlight>
                <a:latin typeface="Calibri" panose="020F0502020204030204" pitchFamily="34" charset="0"/>
                <a:cs typeface="Calibri" panose="020F0502020204030204" pitchFamily="34" charset="0"/>
              </a:rPr>
              <a:t>ldg</a:t>
            </a:r>
            <a:r>
              <a:rPr lang="en-US" sz="2400" dirty="0">
                <a:highlight>
                  <a:srgbClr val="FFFF00"/>
                </a:highlight>
                <a:latin typeface="Calibri" panose="020F0502020204030204" pitchFamily="34" charset="0"/>
                <a:cs typeface="Calibri" panose="020F0502020204030204" pitchFamily="34" charset="0"/>
              </a:rPr>
              <a:t>() </a:t>
            </a:r>
            <a:r>
              <a:rPr lang="en-US" sz="2400" dirty="0">
                <a:latin typeface="Calibri" panose="020F0502020204030204" pitchFamily="34" charset="0"/>
                <a:cs typeface="Calibri" panose="020F0502020204030204" pitchFamily="34" charset="0"/>
              </a:rPr>
              <a:t>(“load global”), or </a:t>
            </a:r>
            <a:r>
              <a:rPr lang="en-US" sz="2400" dirty="0">
                <a:solidFill>
                  <a:schemeClr val="bg1"/>
                </a:solidFill>
                <a:highlight>
                  <a:srgbClr val="000000"/>
                </a:highlight>
                <a:latin typeface="Calibri" panose="020F0502020204030204" pitchFamily="34" charset="0"/>
                <a:cs typeface="Calibri" panose="020F0502020204030204" pitchFamily="34" charset="0"/>
              </a:rPr>
              <a:t>auto-cached</a:t>
            </a:r>
          </a:p>
          <a:p>
            <a:pPr marL="800100" lvl="1" indent="-342900">
              <a:spcBef>
                <a:spcPct val="20000"/>
              </a:spcBef>
              <a:buFontTx/>
              <a:buChar char="•"/>
            </a:pPr>
            <a:r>
              <a:rPr lang="en-US" sz="2400" dirty="0">
                <a:solidFill>
                  <a:srgbClr val="5F2987"/>
                </a:solidFill>
                <a:latin typeface="Calibri" panose="020F0502020204030204" pitchFamily="34" charset="0"/>
                <a:cs typeface="Calibri" panose="020F0502020204030204" pitchFamily="34" charset="0"/>
              </a:rPr>
              <a:t>__constant__</a:t>
            </a:r>
            <a:r>
              <a:rPr lang="en-US" sz="2400" dirty="0">
                <a:latin typeface="Calibri" panose="020F0502020204030204" pitchFamily="34" charset="0"/>
                <a:cs typeface="Calibri" panose="020F0502020204030204" pitchFamily="34" charset="0"/>
              </a:rPr>
              <a:t>: not part of the 128kB L1, but a separate 8kB cache of constants</a:t>
            </a:r>
          </a:p>
        </p:txBody>
      </p:sp>
      <p:grpSp>
        <p:nvGrpSpPr>
          <p:cNvPr id="27" name="Group 26">
            <a:extLst>
              <a:ext uri="{FF2B5EF4-FFF2-40B4-BE49-F238E27FC236}">
                <a16:creationId xmlns:a16="http://schemas.microsoft.com/office/drawing/2014/main" id="{6BD1F874-1F6F-44B3-8E67-73D140238D55}"/>
              </a:ext>
            </a:extLst>
          </p:cNvPr>
          <p:cNvGrpSpPr/>
          <p:nvPr/>
        </p:nvGrpSpPr>
        <p:grpSpPr>
          <a:xfrm>
            <a:off x="2203152" y="4343826"/>
            <a:ext cx="914400" cy="914400"/>
            <a:chOff x="7390297" y="1365335"/>
            <a:chExt cx="914400" cy="914400"/>
          </a:xfrm>
        </p:grpSpPr>
        <p:sp>
          <p:nvSpPr>
            <p:cNvPr id="28" name="Rectangle 27">
              <a:extLst>
                <a:ext uri="{FF2B5EF4-FFF2-40B4-BE49-F238E27FC236}">
                  <a16:creationId xmlns:a16="http://schemas.microsoft.com/office/drawing/2014/main" id="{8E6B7DA0-FE87-4B08-B976-E3BB9725F8AD}"/>
                </a:ext>
              </a:extLst>
            </p:cNvPr>
            <p:cNvSpPr/>
            <p:nvPr/>
          </p:nvSpPr>
          <p:spPr>
            <a:xfrm>
              <a:off x="7390297" y="1365335"/>
              <a:ext cx="914400" cy="914400"/>
            </a:xfrm>
            <a:prstGeom prst="rect">
              <a:avLst/>
            </a:prstGeom>
            <a:solidFill>
              <a:schemeClr val="bg1"/>
            </a:solidFill>
            <a:ln w="19050">
              <a:solidFill>
                <a:srgbClr val="5A278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1443B660-A216-4130-BEC3-628407532878}"/>
                </a:ext>
              </a:extLst>
            </p:cNvPr>
            <p:cNvSpPr/>
            <p:nvPr/>
          </p:nvSpPr>
          <p:spPr>
            <a:xfrm>
              <a:off x="7427347" y="1402591"/>
              <a:ext cx="182880" cy="182880"/>
            </a:xfrm>
            <a:prstGeom prst="rect">
              <a:avLst/>
            </a:prstGeom>
            <a:solidFill>
              <a:srgbClr val="FFFF00"/>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B1B67080-ED8E-4197-BEB6-5EB63A5C11D2}"/>
                </a:ext>
              </a:extLst>
            </p:cNvPr>
            <p:cNvSpPr/>
            <p:nvPr/>
          </p:nvSpPr>
          <p:spPr>
            <a:xfrm>
              <a:off x="7647013" y="1401827"/>
              <a:ext cx="182880" cy="182880"/>
            </a:xfrm>
            <a:prstGeom prst="rect">
              <a:avLst/>
            </a:prstGeom>
            <a:solidFill>
              <a:srgbClr val="FFFF00"/>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2F6DDDC2-B0F1-42EB-8256-8E43D8849F05}"/>
                </a:ext>
              </a:extLst>
            </p:cNvPr>
            <p:cNvSpPr/>
            <p:nvPr/>
          </p:nvSpPr>
          <p:spPr>
            <a:xfrm>
              <a:off x="7647013" y="1619526"/>
              <a:ext cx="182880" cy="182880"/>
            </a:xfrm>
            <a:prstGeom prst="rect">
              <a:avLst/>
            </a:prstGeom>
            <a:solidFill>
              <a:srgbClr val="FFFF00"/>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F22FDCCD-6D26-4018-919B-1CAC5E6C8564}"/>
                </a:ext>
              </a:extLst>
            </p:cNvPr>
            <p:cNvSpPr/>
            <p:nvPr/>
          </p:nvSpPr>
          <p:spPr>
            <a:xfrm>
              <a:off x="7427347" y="1619526"/>
              <a:ext cx="182880" cy="182880"/>
            </a:xfrm>
            <a:prstGeom prst="rect">
              <a:avLst/>
            </a:prstGeom>
            <a:solidFill>
              <a:srgbClr val="FFFF00"/>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DF2B7D86-A2E9-40B2-A4EC-D7F3D234BBD9}"/>
                </a:ext>
              </a:extLst>
            </p:cNvPr>
            <p:cNvSpPr/>
            <p:nvPr/>
          </p:nvSpPr>
          <p:spPr>
            <a:xfrm>
              <a:off x="7862774" y="1402591"/>
              <a:ext cx="182880" cy="182880"/>
            </a:xfrm>
            <a:prstGeom prst="rect">
              <a:avLst/>
            </a:prstGeom>
            <a:solidFill>
              <a:srgbClr val="FFFF00"/>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24581E3C-4D9D-4D21-9CF5-1E5336BEE14E}"/>
                </a:ext>
              </a:extLst>
            </p:cNvPr>
            <p:cNvSpPr/>
            <p:nvPr/>
          </p:nvSpPr>
          <p:spPr>
            <a:xfrm>
              <a:off x="8082440" y="1401827"/>
              <a:ext cx="182880" cy="182880"/>
            </a:xfrm>
            <a:prstGeom prst="rect">
              <a:avLst/>
            </a:prstGeom>
            <a:solidFill>
              <a:srgbClr val="FFFF00"/>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E5A11F77-3E6C-4A82-B2B4-8E4A7F716EDA}"/>
                </a:ext>
              </a:extLst>
            </p:cNvPr>
            <p:cNvSpPr/>
            <p:nvPr/>
          </p:nvSpPr>
          <p:spPr>
            <a:xfrm>
              <a:off x="8082440" y="1619526"/>
              <a:ext cx="182880" cy="182880"/>
            </a:xfrm>
            <a:prstGeom prst="rect">
              <a:avLst/>
            </a:prstGeom>
            <a:solidFill>
              <a:srgbClr val="FFFF00"/>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23E72561-158A-4870-A1ED-C635C6ECED68}"/>
                </a:ext>
              </a:extLst>
            </p:cNvPr>
            <p:cNvSpPr/>
            <p:nvPr/>
          </p:nvSpPr>
          <p:spPr>
            <a:xfrm>
              <a:off x="7862774" y="1619526"/>
              <a:ext cx="182880" cy="182880"/>
            </a:xfrm>
            <a:prstGeom prst="rect">
              <a:avLst/>
            </a:prstGeom>
            <a:solidFill>
              <a:srgbClr val="FFFF00"/>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92F9DC2F-0476-4EE2-8CCB-1039FA25E551}"/>
                </a:ext>
              </a:extLst>
            </p:cNvPr>
            <p:cNvSpPr/>
            <p:nvPr/>
          </p:nvSpPr>
          <p:spPr>
            <a:xfrm>
              <a:off x="7427347" y="1839321"/>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751FB2F2-794D-4DAD-B1FC-AEBD74629847}"/>
                </a:ext>
              </a:extLst>
            </p:cNvPr>
            <p:cNvSpPr/>
            <p:nvPr/>
          </p:nvSpPr>
          <p:spPr>
            <a:xfrm>
              <a:off x="7647013" y="1838557"/>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A7E1FABC-3180-442E-898F-843668B5BFDA}"/>
                </a:ext>
              </a:extLst>
            </p:cNvPr>
            <p:cNvSpPr/>
            <p:nvPr/>
          </p:nvSpPr>
          <p:spPr>
            <a:xfrm>
              <a:off x="7647013" y="2056256"/>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a:extLst>
                <a:ext uri="{FF2B5EF4-FFF2-40B4-BE49-F238E27FC236}">
                  <a16:creationId xmlns:a16="http://schemas.microsoft.com/office/drawing/2014/main" id="{D500C404-901A-4689-9D85-4DC3AEE32387}"/>
                </a:ext>
              </a:extLst>
            </p:cNvPr>
            <p:cNvSpPr/>
            <p:nvPr/>
          </p:nvSpPr>
          <p:spPr>
            <a:xfrm>
              <a:off x="7427347" y="2056256"/>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a:extLst>
                <a:ext uri="{FF2B5EF4-FFF2-40B4-BE49-F238E27FC236}">
                  <a16:creationId xmlns:a16="http://schemas.microsoft.com/office/drawing/2014/main" id="{356C40A5-4847-42CF-A722-88872F9FD586}"/>
                </a:ext>
              </a:extLst>
            </p:cNvPr>
            <p:cNvSpPr/>
            <p:nvPr/>
          </p:nvSpPr>
          <p:spPr>
            <a:xfrm>
              <a:off x="7862774" y="1839321"/>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99FB995C-7E93-422F-84FE-BC37A925F56F}"/>
                </a:ext>
              </a:extLst>
            </p:cNvPr>
            <p:cNvSpPr/>
            <p:nvPr/>
          </p:nvSpPr>
          <p:spPr>
            <a:xfrm>
              <a:off x="8082440" y="1838557"/>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365A33B9-991D-48EF-8903-9D982AD7B845}"/>
                </a:ext>
              </a:extLst>
            </p:cNvPr>
            <p:cNvSpPr/>
            <p:nvPr/>
          </p:nvSpPr>
          <p:spPr>
            <a:xfrm>
              <a:off x="8082440" y="2056256"/>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46D55768-2D4E-40D1-A443-9A4F5337F107}"/>
                </a:ext>
              </a:extLst>
            </p:cNvPr>
            <p:cNvSpPr/>
            <p:nvPr/>
          </p:nvSpPr>
          <p:spPr>
            <a:xfrm>
              <a:off x="7862774" y="2056256"/>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2" name="Group 51">
            <a:extLst>
              <a:ext uri="{FF2B5EF4-FFF2-40B4-BE49-F238E27FC236}">
                <a16:creationId xmlns:a16="http://schemas.microsoft.com/office/drawing/2014/main" id="{9C3AE381-CC40-4C52-926D-A0C671608F92}"/>
              </a:ext>
            </a:extLst>
          </p:cNvPr>
          <p:cNvGrpSpPr/>
          <p:nvPr/>
        </p:nvGrpSpPr>
        <p:grpSpPr>
          <a:xfrm>
            <a:off x="2203152" y="5350961"/>
            <a:ext cx="914400" cy="914400"/>
            <a:chOff x="7390297" y="1365335"/>
            <a:chExt cx="914400" cy="914400"/>
          </a:xfrm>
        </p:grpSpPr>
        <p:sp>
          <p:nvSpPr>
            <p:cNvPr id="53" name="Rectangle 52">
              <a:extLst>
                <a:ext uri="{FF2B5EF4-FFF2-40B4-BE49-F238E27FC236}">
                  <a16:creationId xmlns:a16="http://schemas.microsoft.com/office/drawing/2014/main" id="{3089C7EB-0EC7-4CD8-8615-4032608B9795}"/>
                </a:ext>
              </a:extLst>
            </p:cNvPr>
            <p:cNvSpPr/>
            <p:nvPr/>
          </p:nvSpPr>
          <p:spPr>
            <a:xfrm>
              <a:off x="7390297" y="1365335"/>
              <a:ext cx="914400" cy="914400"/>
            </a:xfrm>
            <a:prstGeom prst="rect">
              <a:avLst/>
            </a:prstGeom>
            <a:solidFill>
              <a:schemeClr val="bg1"/>
            </a:solidFill>
            <a:ln w="19050">
              <a:solidFill>
                <a:srgbClr val="5A278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a:extLst>
                <a:ext uri="{FF2B5EF4-FFF2-40B4-BE49-F238E27FC236}">
                  <a16:creationId xmlns:a16="http://schemas.microsoft.com/office/drawing/2014/main" id="{EC1B4815-B71C-486E-89E5-BD1DC5F945D4}"/>
                </a:ext>
              </a:extLst>
            </p:cNvPr>
            <p:cNvSpPr/>
            <p:nvPr/>
          </p:nvSpPr>
          <p:spPr>
            <a:xfrm>
              <a:off x="7427347" y="1402591"/>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a:extLst>
                <a:ext uri="{FF2B5EF4-FFF2-40B4-BE49-F238E27FC236}">
                  <a16:creationId xmlns:a16="http://schemas.microsoft.com/office/drawing/2014/main" id="{C4B30AAC-0426-48EB-B9FF-0F39A8AEF862}"/>
                </a:ext>
              </a:extLst>
            </p:cNvPr>
            <p:cNvSpPr/>
            <p:nvPr/>
          </p:nvSpPr>
          <p:spPr>
            <a:xfrm>
              <a:off x="7647013" y="1401827"/>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a:extLst>
                <a:ext uri="{FF2B5EF4-FFF2-40B4-BE49-F238E27FC236}">
                  <a16:creationId xmlns:a16="http://schemas.microsoft.com/office/drawing/2014/main" id="{C1DB18A6-0FA3-45CC-ADC5-A079E52AE4E6}"/>
                </a:ext>
              </a:extLst>
            </p:cNvPr>
            <p:cNvSpPr/>
            <p:nvPr/>
          </p:nvSpPr>
          <p:spPr>
            <a:xfrm>
              <a:off x="7647013" y="1619526"/>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a:extLst>
                <a:ext uri="{FF2B5EF4-FFF2-40B4-BE49-F238E27FC236}">
                  <a16:creationId xmlns:a16="http://schemas.microsoft.com/office/drawing/2014/main" id="{8B69A5A1-9940-453D-BA2C-F9E393011251}"/>
                </a:ext>
              </a:extLst>
            </p:cNvPr>
            <p:cNvSpPr/>
            <p:nvPr/>
          </p:nvSpPr>
          <p:spPr>
            <a:xfrm>
              <a:off x="7427347" y="1619526"/>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57">
              <a:extLst>
                <a:ext uri="{FF2B5EF4-FFF2-40B4-BE49-F238E27FC236}">
                  <a16:creationId xmlns:a16="http://schemas.microsoft.com/office/drawing/2014/main" id="{8EC14ED9-12AB-4301-9180-A2B8CAC0B017}"/>
                </a:ext>
              </a:extLst>
            </p:cNvPr>
            <p:cNvSpPr/>
            <p:nvPr/>
          </p:nvSpPr>
          <p:spPr>
            <a:xfrm>
              <a:off x="7862774" y="1402591"/>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58">
              <a:extLst>
                <a:ext uri="{FF2B5EF4-FFF2-40B4-BE49-F238E27FC236}">
                  <a16:creationId xmlns:a16="http://schemas.microsoft.com/office/drawing/2014/main" id="{40DE7537-4762-4904-861C-3C7AE2532D9E}"/>
                </a:ext>
              </a:extLst>
            </p:cNvPr>
            <p:cNvSpPr/>
            <p:nvPr/>
          </p:nvSpPr>
          <p:spPr>
            <a:xfrm>
              <a:off x="8082440" y="1401827"/>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59">
              <a:extLst>
                <a:ext uri="{FF2B5EF4-FFF2-40B4-BE49-F238E27FC236}">
                  <a16:creationId xmlns:a16="http://schemas.microsoft.com/office/drawing/2014/main" id="{00258D74-9AA3-4C5A-933E-297BDFDB49C8}"/>
                </a:ext>
              </a:extLst>
            </p:cNvPr>
            <p:cNvSpPr/>
            <p:nvPr/>
          </p:nvSpPr>
          <p:spPr>
            <a:xfrm>
              <a:off x="8082440" y="1619526"/>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60">
              <a:extLst>
                <a:ext uri="{FF2B5EF4-FFF2-40B4-BE49-F238E27FC236}">
                  <a16:creationId xmlns:a16="http://schemas.microsoft.com/office/drawing/2014/main" id="{5D22DAA7-0027-41A5-AAF6-2D77D667C375}"/>
                </a:ext>
              </a:extLst>
            </p:cNvPr>
            <p:cNvSpPr/>
            <p:nvPr/>
          </p:nvSpPr>
          <p:spPr>
            <a:xfrm>
              <a:off x="7862774" y="1619526"/>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ectangle 61">
              <a:extLst>
                <a:ext uri="{FF2B5EF4-FFF2-40B4-BE49-F238E27FC236}">
                  <a16:creationId xmlns:a16="http://schemas.microsoft.com/office/drawing/2014/main" id="{2BC187BE-387D-4B1A-AB1B-9A9529D26B18}"/>
                </a:ext>
              </a:extLst>
            </p:cNvPr>
            <p:cNvSpPr/>
            <p:nvPr/>
          </p:nvSpPr>
          <p:spPr>
            <a:xfrm>
              <a:off x="7427347" y="1839321"/>
              <a:ext cx="182880" cy="182880"/>
            </a:xfrm>
            <a:prstGeom prst="rect">
              <a:avLst/>
            </a:prstGeom>
            <a:solidFill>
              <a:srgbClr val="7030A0"/>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62">
              <a:extLst>
                <a:ext uri="{FF2B5EF4-FFF2-40B4-BE49-F238E27FC236}">
                  <a16:creationId xmlns:a16="http://schemas.microsoft.com/office/drawing/2014/main" id="{5747B165-6342-4339-AD57-F42C382CF75F}"/>
                </a:ext>
              </a:extLst>
            </p:cNvPr>
            <p:cNvSpPr/>
            <p:nvPr/>
          </p:nvSpPr>
          <p:spPr>
            <a:xfrm>
              <a:off x="7647013" y="1838557"/>
              <a:ext cx="182880" cy="182880"/>
            </a:xfrm>
            <a:prstGeom prst="rect">
              <a:avLst/>
            </a:prstGeom>
            <a:solidFill>
              <a:srgbClr val="7030A0"/>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ectangle 63">
              <a:extLst>
                <a:ext uri="{FF2B5EF4-FFF2-40B4-BE49-F238E27FC236}">
                  <a16:creationId xmlns:a16="http://schemas.microsoft.com/office/drawing/2014/main" id="{05F1D358-3F00-4CC9-8C47-45CF5EE9A1B3}"/>
                </a:ext>
              </a:extLst>
            </p:cNvPr>
            <p:cNvSpPr/>
            <p:nvPr/>
          </p:nvSpPr>
          <p:spPr>
            <a:xfrm>
              <a:off x="7647013" y="2056256"/>
              <a:ext cx="182880" cy="182880"/>
            </a:xfrm>
            <a:prstGeom prst="rect">
              <a:avLst/>
            </a:prstGeom>
            <a:solidFill>
              <a:srgbClr val="7030A0"/>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ectangle 64">
              <a:extLst>
                <a:ext uri="{FF2B5EF4-FFF2-40B4-BE49-F238E27FC236}">
                  <a16:creationId xmlns:a16="http://schemas.microsoft.com/office/drawing/2014/main" id="{8E58DEBA-0A99-4550-9296-DDF89E03EC3D}"/>
                </a:ext>
              </a:extLst>
            </p:cNvPr>
            <p:cNvSpPr/>
            <p:nvPr/>
          </p:nvSpPr>
          <p:spPr>
            <a:xfrm>
              <a:off x="7427347" y="2056256"/>
              <a:ext cx="182880" cy="182880"/>
            </a:xfrm>
            <a:prstGeom prst="rect">
              <a:avLst/>
            </a:prstGeom>
            <a:solidFill>
              <a:srgbClr val="7030A0"/>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Rectangle 65">
              <a:extLst>
                <a:ext uri="{FF2B5EF4-FFF2-40B4-BE49-F238E27FC236}">
                  <a16:creationId xmlns:a16="http://schemas.microsoft.com/office/drawing/2014/main" id="{698EAFA0-F35E-4709-870C-FE131EEBB431}"/>
                </a:ext>
              </a:extLst>
            </p:cNvPr>
            <p:cNvSpPr/>
            <p:nvPr/>
          </p:nvSpPr>
          <p:spPr>
            <a:xfrm>
              <a:off x="7862774" y="1839321"/>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Rectangle 66">
              <a:extLst>
                <a:ext uri="{FF2B5EF4-FFF2-40B4-BE49-F238E27FC236}">
                  <a16:creationId xmlns:a16="http://schemas.microsoft.com/office/drawing/2014/main" id="{BB8B6529-9B75-4A24-A841-4C5B875F842A}"/>
                </a:ext>
              </a:extLst>
            </p:cNvPr>
            <p:cNvSpPr/>
            <p:nvPr/>
          </p:nvSpPr>
          <p:spPr>
            <a:xfrm>
              <a:off x="8082440" y="1838557"/>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Rectangle 67">
              <a:extLst>
                <a:ext uri="{FF2B5EF4-FFF2-40B4-BE49-F238E27FC236}">
                  <a16:creationId xmlns:a16="http://schemas.microsoft.com/office/drawing/2014/main" id="{F2752712-341A-4202-A666-8373C6EF7138}"/>
                </a:ext>
              </a:extLst>
            </p:cNvPr>
            <p:cNvSpPr/>
            <p:nvPr/>
          </p:nvSpPr>
          <p:spPr>
            <a:xfrm>
              <a:off x="8082440" y="2056256"/>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Rectangle 68">
              <a:extLst>
                <a:ext uri="{FF2B5EF4-FFF2-40B4-BE49-F238E27FC236}">
                  <a16:creationId xmlns:a16="http://schemas.microsoft.com/office/drawing/2014/main" id="{BF63A6C5-C1B2-45DA-A708-6AB83084ACDA}"/>
                </a:ext>
              </a:extLst>
            </p:cNvPr>
            <p:cNvSpPr/>
            <p:nvPr/>
          </p:nvSpPr>
          <p:spPr>
            <a:xfrm>
              <a:off x="7862774" y="2056256"/>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0" name="Group 69">
            <a:extLst>
              <a:ext uri="{FF2B5EF4-FFF2-40B4-BE49-F238E27FC236}">
                <a16:creationId xmlns:a16="http://schemas.microsoft.com/office/drawing/2014/main" id="{FED7E58A-C910-4F37-A9E0-95BD2107493C}"/>
              </a:ext>
            </a:extLst>
          </p:cNvPr>
          <p:cNvGrpSpPr/>
          <p:nvPr/>
        </p:nvGrpSpPr>
        <p:grpSpPr>
          <a:xfrm>
            <a:off x="3200755" y="4343826"/>
            <a:ext cx="914400" cy="914400"/>
            <a:chOff x="7390297" y="1365335"/>
            <a:chExt cx="914400" cy="914400"/>
          </a:xfrm>
        </p:grpSpPr>
        <p:sp>
          <p:nvSpPr>
            <p:cNvPr id="71" name="Rectangle 70">
              <a:extLst>
                <a:ext uri="{FF2B5EF4-FFF2-40B4-BE49-F238E27FC236}">
                  <a16:creationId xmlns:a16="http://schemas.microsoft.com/office/drawing/2014/main" id="{604C71E0-52B0-43F5-9AE6-0FFFC38157D4}"/>
                </a:ext>
              </a:extLst>
            </p:cNvPr>
            <p:cNvSpPr/>
            <p:nvPr/>
          </p:nvSpPr>
          <p:spPr>
            <a:xfrm>
              <a:off x="7390297" y="1365335"/>
              <a:ext cx="914400" cy="914400"/>
            </a:xfrm>
            <a:prstGeom prst="rect">
              <a:avLst/>
            </a:prstGeom>
            <a:solidFill>
              <a:schemeClr val="bg1"/>
            </a:solidFill>
            <a:ln w="19050">
              <a:solidFill>
                <a:srgbClr val="5A278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Rectangle 71">
              <a:extLst>
                <a:ext uri="{FF2B5EF4-FFF2-40B4-BE49-F238E27FC236}">
                  <a16:creationId xmlns:a16="http://schemas.microsoft.com/office/drawing/2014/main" id="{EFBBA680-16F6-4551-8629-D38034A0934F}"/>
                </a:ext>
              </a:extLst>
            </p:cNvPr>
            <p:cNvSpPr/>
            <p:nvPr/>
          </p:nvSpPr>
          <p:spPr>
            <a:xfrm>
              <a:off x="7427347" y="1402591"/>
              <a:ext cx="182880" cy="182880"/>
            </a:xfrm>
            <a:prstGeom prst="rect">
              <a:avLst/>
            </a:prstGeom>
            <a:solidFill>
              <a:srgbClr val="FFC000"/>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a:extLst>
                <a:ext uri="{FF2B5EF4-FFF2-40B4-BE49-F238E27FC236}">
                  <a16:creationId xmlns:a16="http://schemas.microsoft.com/office/drawing/2014/main" id="{66224F37-4FDA-475F-B6AD-9E4AEECA3EFF}"/>
                </a:ext>
              </a:extLst>
            </p:cNvPr>
            <p:cNvSpPr/>
            <p:nvPr/>
          </p:nvSpPr>
          <p:spPr>
            <a:xfrm>
              <a:off x="7647013" y="1401827"/>
              <a:ext cx="182880" cy="182880"/>
            </a:xfrm>
            <a:prstGeom prst="rect">
              <a:avLst/>
            </a:prstGeom>
            <a:solidFill>
              <a:srgbClr val="FFC000"/>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ectangle 73">
              <a:extLst>
                <a:ext uri="{FF2B5EF4-FFF2-40B4-BE49-F238E27FC236}">
                  <a16:creationId xmlns:a16="http://schemas.microsoft.com/office/drawing/2014/main" id="{05DD2282-4385-4E27-BC16-430EA627D9BA}"/>
                </a:ext>
              </a:extLst>
            </p:cNvPr>
            <p:cNvSpPr/>
            <p:nvPr/>
          </p:nvSpPr>
          <p:spPr>
            <a:xfrm>
              <a:off x="7647013" y="1619526"/>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4">
              <a:extLst>
                <a:ext uri="{FF2B5EF4-FFF2-40B4-BE49-F238E27FC236}">
                  <a16:creationId xmlns:a16="http://schemas.microsoft.com/office/drawing/2014/main" id="{B2F90E97-86A8-498E-A989-2090DBF1ECDD}"/>
                </a:ext>
              </a:extLst>
            </p:cNvPr>
            <p:cNvSpPr/>
            <p:nvPr/>
          </p:nvSpPr>
          <p:spPr>
            <a:xfrm>
              <a:off x="7427347" y="1619526"/>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a:extLst>
                <a:ext uri="{FF2B5EF4-FFF2-40B4-BE49-F238E27FC236}">
                  <a16:creationId xmlns:a16="http://schemas.microsoft.com/office/drawing/2014/main" id="{DFB641E1-5B95-4316-9845-8F11BFF88937}"/>
                </a:ext>
              </a:extLst>
            </p:cNvPr>
            <p:cNvSpPr/>
            <p:nvPr/>
          </p:nvSpPr>
          <p:spPr>
            <a:xfrm>
              <a:off x="7862774" y="1402591"/>
              <a:ext cx="182880" cy="182880"/>
            </a:xfrm>
            <a:prstGeom prst="rect">
              <a:avLst/>
            </a:prstGeom>
            <a:solidFill>
              <a:srgbClr val="FFC000"/>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a:extLst>
                <a:ext uri="{FF2B5EF4-FFF2-40B4-BE49-F238E27FC236}">
                  <a16:creationId xmlns:a16="http://schemas.microsoft.com/office/drawing/2014/main" id="{AE0A3BFD-E8B6-4EEA-90AF-B99FBB21A690}"/>
                </a:ext>
              </a:extLst>
            </p:cNvPr>
            <p:cNvSpPr/>
            <p:nvPr/>
          </p:nvSpPr>
          <p:spPr>
            <a:xfrm>
              <a:off x="8082440" y="1401827"/>
              <a:ext cx="182880" cy="182880"/>
            </a:xfrm>
            <a:prstGeom prst="rect">
              <a:avLst/>
            </a:prstGeom>
            <a:solidFill>
              <a:srgbClr val="FFC000"/>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Rectangle 77">
              <a:extLst>
                <a:ext uri="{FF2B5EF4-FFF2-40B4-BE49-F238E27FC236}">
                  <a16:creationId xmlns:a16="http://schemas.microsoft.com/office/drawing/2014/main" id="{F3F62981-8D31-41A6-B890-C43EF40D6ACF}"/>
                </a:ext>
              </a:extLst>
            </p:cNvPr>
            <p:cNvSpPr/>
            <p:nvPr/>
          </p:nvSpPr>
          <p:spPr>
            <a:xfrm>
              <a:off x="8082440" y="1619526"/>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a:extLst>
                <a:ext uri="{FF2B5EF4-FFF2-40B4-BE49-F238E27FC236}">
                  <a16:creationId xmlns:a16="http://schemas.microsoft.com/office/drawing/2014/main" id="{60AA658D-584E-4C3D-A7FA-EF9B3735ED54}"/>
                </a:ext>
              </a:extLst>
            </p:cNvPr>
            <p:cNvSpPr/>
            <p:nvPr/>
          </p:nvSpPr>
          <p:spPr>
            <a:xfrm>
              <a:off x="7862774" y="1619526"/>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a:extLst>
                <a:ext uri="{FF2B5EF4-FFF2-40B4-BE49-F238E27FC236}">
                  <a16:creationId xmlns:a16="http://schemas.microsoft.com/office/drawing/2014/main" id="{5CA586D2-4B7A-4570-AFA6-3CFA4345DD72}"/>
                </a:ext>
              </a:extLst>
            </p:cNvPr>
            <p:cNvSpPr/>
            <p:nvPr/>
          </p:nvSpPr>
          <p:spPr>
            <a:xfrm>
              <a:off x="7427347" y="1839321"/>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a:extLst>
                <a:ext uri="{FF2B5EF4-FFF2-40B4-BE49-F238E27FC236}">
                  <a16:creationId xmlns:a16="http://schemas.microsoft.com/office/drawing/2014/main" id="{60FB3654-D6E9-4835-9C93-63DC1610936C}"/>
                </a:ext>
              </a:extLst>
            </p:cNvPr>
            <p:cNvSpPr/>
            <p:nvPr/>
          </p:nvSpPr>
          <p:spPr>
            <a:xfrm>
              <a:off x="7647013" y="1838557"/>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a:extLst>
                <a:ext uri="{FF2B5EF4-FFF2-40B4-BE49-F238E27FC236}">
                  <a16:creationId xmlns:a16="http://schemas.microsoft.com/office/drawing/2014/main" id="{B139B3FE-0B38-48C3-BF8E-BDC944257F7B}"/>
                </a:ext>
              </a:extLst>
            </p:cNvPr>
            <p:cNvSpPr/>
            <p:nvPr/>
          </p:nvSpPr>
          <p:spPr>
            <a:xfrm>
              <a:off x="7647013" y="2056256"/>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a:extLst>
                <a:ext uri="{FF2B5EF4-FFF2-40B4-BE49-F238E27FC236}">
                  <a16:creationId xmlns:a16="http://schemas.microsoft.com/office/drawing/2014/main" id="{99411F87-1DA1-4BF4-84AA-AC27EBF6EFFA}"/>
                </a:ext>
              </a:extLst>
            </p:cNvPr>
            <p:cNvSpPr/>
            <p:nvPr/>
          </p:nvSpPr>
          <p:spPr>
            <a:xfrm>
              <a:off x="7427347" y="2056256"/>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Rectangle 83">
              <a:extLst>
                <a:ext uri="{FF2B5EF4-FFF2-40B4-BE49-F238E27FC236}">
                  <a16:creationId xmlns:a16="http://schemas.microsoft.com/office/drawing/2014/main" id="{C36EDD67-DFF7-4607-A36E-CC8D724995E5}"/>
                </a:ext>
              </a:extLst>
            </p:cNvPr>
            <p:cNvSpPr/>
            <p:nvPr/>
          </p:nvSpPr>
          <p:spPr>
            <a:xfrm>
              <a:off x="7862774" y="1839321"/>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84">
              <a:extLst>
                <a:ext uri="{FF2B5EF4-FFF2-40B4-BE49-F238E27FC236}">
                  <a16:creationId xmlns:a16="http://schemas.microsoft.com/office/drawing/2014/main" id="{99CD9624-ECEA-4DD9-A36A-49C54268CC71}"/>
                </a:ext>
              </a:extLst>
            </p:cNvPr>
            <p:cNvSpPr/>
            <p:nvPr/>
          </p:nvSpPr>
          <p:spPr>
            <a:xfrm>
              <a:off x="8082440" y="1838557"/>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a:extLst>
                <a:ext uri="{FF2B5EF4-FFF2-40B4-BE49-F238E27FC236}">
                  <a16:creationId xmlns:a16="http://schemas.microsoft.com/office/drawing/2014/main" id="{F3995306-94EF-4C8A-AC4B-D02D85413A75}"/>
                </a:ext>
              </a:extLst>
            </p:cNvPr>
            <p:cNvSpPr/>
            <p:nvPr/>
          </p:nvSpPr>
          <p:spPr>
            <a:xfrm>
              <a:off x="8082440" y="2056256"/>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Rectangle 86">
              <a:extLst>
                <a:ext uri="{FF2B5EF4-FFF2-40B4-BE49-F238E27FC236}">
                  <a16:creationId xmlns:a16="http://schemas.microsoft.com/office/drawing/2014/main" id="{DE975208-3751-47AF-A283-C404173D766A}"/>
                </a:ext>
              </a:extLst>
            </p:cNvPr>
            <p:cNvSpPr/>
            <p:nvPr/>
          </p:nvSpPr>
          <p:spPr>
            <a:xfrm>
              <a:off x="7862774" y="2056256"/>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8" name="Group 87">
            <a:extLst>
              <a:ext uri="{FF2B5EF4-FFF2-40B4-BE49-F238E27FC236}">
                <a16:creationId xmlns:a16="http://schemas.microsoft.com/office/drawing/2014/main" id="{3E05B797-BF21-4F4C-997C-C78EC5452DF6}"/>
              </a:ext>
            </a:extLst>
          </p:cNvPr>
          <p:cNvGrpSpPr/>
          <p:nvPr/>
        </p:nvGrpSpPr>
        <p:grpSpPr>
          <a:xfrm>
            <a:off x="3200755" y="5350961"/>
            <a:ext cx="914400" cy="914400"/>
            <a:chOff x="7390297" y="1365335"/>
            <a:chExt cx="914400" cy="914400"/>
          </a:xfrm>
        </p:grpSpPr>
        <p:sp>
          <p:nvSpPr>
            <p:cNvPr id="89" name="Rectangle 88">
              <a:extLst>
                <a:ext uri="{FF2B5EF4-FFF2-40B4-BE49-F238E27FC236}">
                  <a16:creationId xmlns:a16="http://schemas.microsoft.com/office/drawing/2014/main" id="{35FB09B5-716D-4AC2-AFDA-0DB08D4F49AE}"/>
                </a:ext>
              </a:extLst>
            </p:cNvPr>
            <p:cNvSpPr/>
            <p:nvPr/>
          </p:nvSpPr>
          <p:spPr>
            <a:xfrm>
              <a:off x="7390297" y="1365335"/>
              <a:ext cx="914400" cy="914400"/>
            </a:xfrm>
            <a:prstGeom prst="rect">
              <a:avLst/>
            </a:prstGeom>
            <a:solidFill>
              <a:schemeClr val="bg1"/>
            </a:solidFill>
            <a:ln w="19050">
              <a:solidFill>
                <a:srgbClr val="5A278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Rectangle 89">
              <a:extLst>
                <a:ext uri="{FF2B5EF4-FFF2-40B4-BE49-F238E27FC236}">
                  <a16:creationId xmlns:a16="http://schemas.microsoft.com/office/drawing/2014/main" id="{9BA6DCF6-F509-4183-845B-F2B871177671}"/>
                </a:ext>
              </a:extLst>
            </p:cNvPr>
            <p:cNvSpPr/>
            <p:nvPr/>
          </p:nvSpPr>
          <p:spPr>
            <a:xfrm>
              <a:off x="7427347" y="1402591"/>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Rectangle 90">
              <a:extLst>
                <a:ext uri="{FF2B5EF4-FFF2-40B4-BE49-F238E27FC236}">
                  <a16:creationId xmlns:a16="http://schemas.microsoft.com/office/drawing/2014/main" id="{9C01EEE7-C5E7-4BA1-92CA-3EB63DE52098}"/>
                </a:ext>
              </a:extLst>
            </p:cNvPr>
            <p:cNvSpPr/>
            <p:nvPr/>
          </p:nvSpPr>
          <p:spPr>
            <a:xfrm>
              <a:off x="7647013" y="1401827"/>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Rectangle 91">
              <a:extLst>
                <a:ext uri="{FF2B5EF4-FFF2-40B4-BE49-F238E27FC236}">
                  <a16:creationId xmlns:a16="http://schemas.microsoft.com/office/drawing/2014/main" id="{764E63BF-9006-4A8F-A62C-C074C60D5C4B}"/>
                </a:ext>
              </a:extLst>
            </p:cNvPr>
            <p:cNvSpPr/>
            <p:nvPr/>
          </p:nvSpPr>
          <p:spPr>
            <a:xfrm>
              <a:off x="7647013" y="1619526"/>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Rectangle 92">
              <a:extLst>
                <a:ext uri="{FF2B5EF4-FFF2-40B4-BE49-F238E27FC236}">
                  <a16:creationId xmlns:a16="http://schemas.microsoft.com/office/drawing/2014/main" id="{39ECA174-BE8B-46D4-B1DE-EA32723EFFE1}"/>
                </a:ext>
              </a:extLst>
            </p:cNvPr>
            <p:cNvSpPr/>
            <p:nvPr/>
          </p:nvSpPr>
          <p:spPr>
            <a:xfrm>
              <a:off x="7427347" y="1619526"/>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Rectangle 93">
              <a:extLst>
                <a:ext uri="{FF2B5EF4-FFF2-40B4-BE49-F238E27FC236}">
                  <a16:creationId xmlns:a16="http://schemas.microsoft.com/office/drawing/2014/main" id="{C616F741-2214-47C9-A524-EDA9A87C6426}"/>
                </a:ext>
              </a:extLst>
            </p:cNvPr>
            <p:cNvSpPr/>
            <p:nvPr/>
          </p:nvSpPr>
          <p:spPr>
            <a:xfrm>
              <a:off x="7862774" y="1402591"/>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Rectangle 94">
              <a:extLst>
                <a:ext uri="{FF2B5EF4-FFF2-40B4-BE49-F238E27FC236}">
                  <a16:creationId xmlns:a16="http://schemas.microsoft.com/office/drawing/2014/main" id="{B9D0DC20-8FA6-4CA7-8F73-C4732AAF8CE7}"/>
                </a:ext>
              </a:extLst>
            </p:cNvPr>
            <p:cNvSpPr/>
            <p:nvPr/>
          </p:nvSpPr>
          <p:spPr>
            <a:xfrm>
              <a:off x="8082440" y="1401827"/>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Rectangle 95">
              <a:extLst>
                <a:ext uri="{FF2B5EF4-FFF2-40B4-BE49-F238E27FC236}">
                  <a16:creationId xmlns:a16="http://schemas.microsoft.com/office/drawing/2014/main" id="{46771DAE-2C4F-4BFB-AEEF-B375BD1B21CC}"/>
                </a:ext>
              </a:extLst>
            </p:cNvPr>
            <p:cNvSpPr/>
            <p:nvPr/>
          </p:nvSpPr>
          <p:spPr>
            <a:xfrm>
              <a:off x="8082440" y="1619526"/>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Rectangle 96">
              <a:extLst>
                <a:ext uri="{FF2B5EF4-FFF2-40B4-BE49-F238E27FC236}">
                  <a16:creationId xmlns:a16="http://schemas.microsoft.com/office/drawing/2014/main" id="{58B29E6F-13E1-40A1-AF29-571CC9AA4676}"/>
                </a:ext>
              </a:extLst>
            </p:cNvPr>
            <p:cNvSpPr/>
            <p:nvPr/>
          </p:nvSpPr>
          <p:spPr>
            <a:xfrm>
              <a:off x="7862774" y="1619526"/>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Rectangle 97">
              <a:extLst>
                <a:ext uri="{FF2B5EF4-FFF2-40B4-BE49-F238E27FC236}">
                  <a16:creationId xmlns:a16="http://schemas.microsoft.com/office/drawing/2014/main" id="{09D841FC-9B82-4784-AFB4-D77594A59C10}"/>
                </a:ext>
              </a:extLst>
            </p:cNvPr>
            <p:cNvSpPr/>
            <p:nvPr/>
          </p:nvSpPr>
          <p:spPr>
            <a:xfrm>
              <a:off x="7427347" y="1839321"/>
              <a:ext cx="182880" cy="182880"/>
            </a:xfrm>
            <a:prstGeom prst="rect">
              <a:avLst/>
            </a:prstGeom>
            <a:solidFill>
              <a:schemeClr val="tx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Rectangle 98">
              <a:extLst>
                <a:ext uri="{FF2B5EF4-FFF2-40B4-BE49-F238E27FC236}">
                  <a16:creationId xmlns:a16="http://schemas.microsoft.com/office/drawing/2014/main" id="{BFC82E16-18CF-46B8-963D-477C7EE0A8C7}"/>
                </a:ext>
              </a:extLst>
            </p:cNvPr>
            <p:cNvSpPr/>
            <p:nvPr/>
          </p:nvSpPr>
          <p:spPr>
            <a:xfrm>
              <a:off x="7647013" y="1838557"/>
              <a:ext cx="182880" cy="182880"/>
            </a:xfrm>
            <a:prstGeom prst="rect">
              <a:avLst/>
            </a:prstGeom>
            <a:solidFill>
              <a:schemeClr val="tx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Rectangle 99">
              <a:extLst>
                <a:ext uri="{FF2B5EF4-FFF2-40B4-BE49-F238E27FC236}">
                  <a16:creationId xmlns:a16="http://schemas.microsoft.com/office/drawing/2014/main" id="{2756AEA4-9903-4B03-BC06-50733617EA8C}"/>
                </a:ext>
              </a:extLst>
            </p:cNvPr>
            <p:cNvSpPr/>
            <p:nvPr/>
          </p:nvSpPr>
          <p:spPr>
            <a:xfrm>
              <a:off x="7647013" y="2056256"/>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Rectangle 100">
              <a:extLst>
                <a:ext uri="{FF2B5EF4-FFF2-40B4-BE49-F238E27FC236}">
                  <a16:creationId xmlns:a16="http://schemas.microsoft.com/office/drawing/2014/main" id="{48D4BB2A-0DF8-43A0-A227-29EDC83D6FE4}"/>
                </a:ext>
              </a:extLst>
            </p:cNvPr>
            <p:cNvSpPr/>
            <p:nvPr/>
          </p:nvSpPr>
          <p:spPr>
            <a:xfrm>
              <a:off x="7427347" y="2056256"/>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101">
              <a:extLst>
                <a:ext uri="{FF2B5EF4-FFF2-40B4-BE49-F238E27FC236}">
                  <a16:creationId xmlns:a16="http://schemas.microsoft.com/office/drawing/2014/main" id="{F50FD146-E96F-42CB-860E-0C86E871352A}"/>
                </a:ext>
              </a:extLst>
            </p:cNvPr>
            <p:cNvSpPr/>
            <p:nvPr/>
          </p:nvSpPr>
          <p:spPr>
            <a:xfrm>
              <a:off x="7862774" y="1839321"/>
              <a:ext cx="182880" cy="182880"/>
            </a:xfrm>
            <a:prstGeom prst="rect">
              <a:avLst/>
            </a:prstGeom>
            <a:solidFill>
              <a:schemeClr val="tx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Rectangle 102">
              <a:extLst>
                <a:ext uri="{FF2B5EF4-FFF2-40B4-BE49-F238E27FC236}">
                  <a16:creationId xmlns:a16="http://schemas.microsoft.com/office/drawing/2014/main" id="{2E12C953-77B1-448D-9688-B2FC618B8180}"/>
                </a:ext>
              </a:extLst>
            </p:cNvPr>
            <p:cNvSpPr/>
            <p:nvPr/>
          </p:nvSpPr>
          <p:spPr>
            <a:xfrm>
              <a:off x="8082440" y="1838557"/>
              <a:ext cx="182880" cy="182880"/>
            </a:xfrm>
            <a:prstGeom prst="rect">
              <a:avLst/>
            </a:prstGeom>
            <a:solidFill>
              <a:schemeClr val="tx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Rectangle 103">
              <a:extLst>
                <a:ext uri="{FF2B5EF4-FFF2-40B4-BE49-F238E27FC236}">
                  <a16:creationId xmlns:a16="http://schemas.microsoft.com/office/drawing/2014/main" id="{7F7E023D-4FC2-4218-9914-FE42E757DEC2}"/>
                </a:ext>
              </a:extLst>
            </p:cNvPr>
            <p:cNvSpPr/>
            <p:nvPr/>
          </p:nvSpPr>
          <p:spPr>
            <a:xfrm>
              <a:off x="8082440" y="2056256"/>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a:extLst>
                <a:ext uri="{FF2B5EF4-FFF2-40B4-BE49-F238E27FC236}">
                  <a16:creationId xmlns:a16="http://schemas.microsoft.com/office/drawing/2014/main" id="{04836A33-93CF-42C9-87D0-D6C67430A755}"/>
                </a:ext>
              </a:extLst>
            </p:cNvPr>
            <p:cNvSpPr/>
            <p:nvPr/>
          </p:nvSpPr>
          <p:spPr>
            <a:xfrm>
              <a:off x="7862774" y="2056256"/>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6" name="Group 105">
            <a:extLst>
              <a:ext uri="{FF2B5EF4-FFF2-40B4-BE49-F238E27FC236}">
                <a16:creationId xmlns:a16="http://schemas.microsoft.com/office/drawing/2014/main" id="{C8EA379D-5948-4C97-80DB-06C57296ABF4}"/>
              </a:ext>
            </a:extLst>
          </p:cNvPr>
          <p:cNvGrpSpPr/>
          <p:nvPr/>
        </p:nvGrpSpPr>
        <p:grpSpPr>
          <a:xfrm>
            <a:off x="4198358" y="4343826"/>
            <a:ext cx="914400" cy="914400"/>
            <a:chOff x="7390297" y="1365335"/>
            <a:chExt cx="914400" cy="914400"/>
          </a:xfrm>
        </p:grpSpPr>
        <p:sp>
          <p:nvSpPr>
            <p:cNvPr id="107" name="Rectangle 106">
              <a:extLst>
                <a:ext uri="{FF2B5EF4-FFF2-40B4-BE49-F238E27FC236}">
                  <a16:creationId xmlns:a16="http://schemas.microsoft.com/office/drawing/2014/main" id="{52775F09-D97E-4475-B16A-08DD92F6AF12}"/>
                </a:ext>
              </a:extLst>
            </p:cNvPr>
            <p:cNvSpPr/>
            <p:nvPr/>
          </p:nvSpPr>
          <p:spPr>
            <a:xfrm>
              <a:off x="7390297" y="1365335"/>
              <a:ext cx="914400" cy="914400"/>
            </a:xfrm>
            <a:prstGeom prst="rect">
              <a:avLst/>
            </a:prstGeom>
            <a:solidFill>
              <a:schemeClr val="bg1"/>
            </a:solidFill>
            <a:ln w="19050">
              <a:solidFill>
                <a:srgbClr val="5A278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Rectangle 107">
              <a:extLst>
                <a:ext uri="{FF2B5EF4-FFF2-40B4-BE49-F238E27FC236}">
                  <a16:creationId xmlns:a16="http://schemas.microsoft.com/office/drawing/2014/main" id="{4141AC0A-E100-40A5-B339-BAEF3473C98F}"/>
                </a:ext>
              </a:extLst>
            </p:cNvPr>
            <p:cNvSpPr/>
            <p:nvPr/>
          </p:nvSpPr>
          <p:spPr>
            <a:xfrm>
              <a:off x="7427347" y="1402591"/>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Rectangle 108">
              <a:extLst>
                <a:ext uri="{FF2B5EF4-FFF2-40B4-BE49-F238E27FC236}">
                  <a16:creationId xmlns:a16="http://schemas.microsoft.com/office/drawing/2014/main" id="{ACC5BA40-5C54-4DCE-82F7-F40DAA687281}"/>
                </a:ext>
              </a:extLst>
            </p:cNvPr>
            <p:cNvSpPr/>
            <p:nvPr/>
          </p:nvSpPr>
          <p:spPr>
            <a:xfrm>
              <a:off x="7647013" y="1401827"/>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Rectangle 109">
              <a:extLst>
                <a:ext uri="{FF2B5EF4-FFF2-40B4-BE49-F238E27FC236}">
                  <a16:creationId xmlns:a16="http://schemas.microsoft.com/office/drawing/2014/main" id="{0F5F8F1D-1B99-49D4-90C3-E7DB21226B08}"/>
                </a:ext>
              </a:extLst>
            </p:cNvPr>
            <p:cNvSpPr/>
            <p:nvPr/>
          </p:nvSpPr>
          <p:spPr>
            <a:xfrm>
              <a:off x="7647013" y="1619526"/>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Rectangle 110">
              <a:extLst>
                <a:ext uri="{FF2B5EF4-FFF2-40B4-BE49-F238E27FC236}">
                  <a16:creationId xmlns:a16="http://schemas.microsoft.com/office/drawing/2014/main" id="{2EBAF22D-7EAA-4AE6-9062-E84D8DDEA610}"/>
                </a:ext>
              </a:extLst>
            </p:cNvPr>
            <p:cNvSpPr/>
            <p:nvPr/>
          </p:nvSpPr>
          <p:spPr>
            <a:xfrm>
              <a:off x="7427347" y="1619526"/>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Rectangle 111">
              <a:extLst>
                <a:ext uri="{FF2B5EF4-FFF2-40B4-BE49-F238E27FC236}">
                  <a16:creationId xmlns:a16="http://schemas.microsoft.com/office/drawing/2014/main" id="{EC6D0936-335B-433E-BFEB-4C78DB48FEF4}"/>
                </a:ext>
              </a:extLst>
            </p:cNvPr>
            <p:cNvSpPr/>
            <p:nvPr/>
          </p:nvSpPr>
          <p:spPr>
            <a:xfrm>
              <a:off x="7862774" y="1402591"/>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Rectangle 112">
              <a:extLst>
                <a:ext uri="{FF2B5EF4-FFF2-40B4-BE49-F238E27FC236}">
                  <a16:creationId xmlns:a16="http://schemas.microsoft.com/office/drawing/2014/main" id="{CDB55A7C-526F-49AD-988C-9E16F6796F5A}"/>
                </a:ext>
              </a:extLst>
            </p:cNvPr>
            <p:cNvSpPr/>
            <p:nvPr/>
          </p:nvSpPr>
          <p:spPr>
            <a:xfrm>
              <a:off x="8082440" y="1401827"/>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113">
              <a:extLst>
                <a:ext uri="{FF2B5EF4-FFF2-40B4-BE49-F238E27FC236}">
                  <a16:creationId xmlns:a16="http://schemas.microsoft.com/office/drawing/2014/main" id="{7D975164-0D35-4686-87AE-A6C46A547E3D}"/>
                </a:ext>
              </a:extLst>
            </p:cNvPr>
            <p:cNvSpPr/>
            <p:nvPr/>
          </p:nvSpPr>
          <p:spPr>
            <a:xfrm>
              <a:off x="8082440" y="1619526"/>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Rectangle 114">
              <a:extLst>
                <a:ext uri="{FF2B5EF4-FFF2-40B4-BE49-F238E27FC236}">
                  <a16:creationId xmlns:a16="http://schemas.microsoft.com/office/drawing/2014/main" id="{B5E468AC-5F4C-4CE3-BAFC-9916D5A20646}"/>
                </a:ext>
              </a:extLst>
            </p:cNvPr>
            <p:cNvSpPr/>
            <p:nvPr/>
          </p:nvSpPr>
          <p:spPr>
            <a:xfrm>
              <a:off x="7862774" y="1619526"/>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ectangle 115">
              <a:extLst>
                <a:ext uri="{FF2B5EF4-FFF2-40B4-BE49-F238E27FC236}">
                  <a16:creationId xmlns:a16="http://schemas.microsoft.com/office/drawing/2014/main" id="{98E552F3-6A04-402E-B40F-9968496415D9}"/>
                </a:ext>
              </a:extLst>
            </p:cNvPr>
            <p:cNvSpPr/>
            <p:nvPr/>
          </p:nvSpPr>
          <p:spPr>
            <a:xfrm>
              <a:off x="7427347" y="1839321"/>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Rectangle 116">
              <a:extLst>
                <a:ext uri="{FF2B5EF4-FFF2-40B4-BE49-F238E27FC236}">
                  <a16:creationId xmlns:a16="http://schemas.microsoft.com/office/drawing/2014/main" id="{1A3F2BC4-B0F7-429C-BE33-99A23FCC329E}"/>
                </a:ext>
              </a:extLst>
            </p:cNvPr>
            <p:cNvSpPr/>
            <p:nvPr/>
          </p:nvSpPr>
          <p:spPr>
            <a:xfrm>
              <a:off x="7647013" y="1838557"/>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Rectangle 117">
              <a:extLst>
                <a:ext uri="{FF2B5EF4-FFF2-40B4-BE49-F238E27FC236}">
                  <a16:creationId xmlns:a16="http://schemas.microsoft.com/office/drawing/2014/main" id="{7ABD20D4-7192-4924-9742-849A328A02BB}"/>
                </a:ext>
              </a:extLst>
            </p:cNvPr>
            <p:cNvSpPr/>
            <p:nvPr/>
          </p:nvSpPr>
          <p:spPr>
            <a:xfrm>
              <a:off x="7647013" y="2056256"/>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 name="Rectangle 118">
              <a:extLst>
                <a:ext uri="{FF2B5EF4-FFF2-40B4-BE49-F238E27FC236}">
                  <a16:creationId xmlns:a16="http://schemas.microsoft.com/office/drawing/2014/main" id="{089B926B-9232-499D-A185-254B108E2DE7}"/>
                </a:ext>
              </a:extLst>
            </p:cNvPr>
            <p:cNvSpPr/>
            <p:nvPr/>
          </p:nvSpPr>
          <p:spPr>
            <a:xfrm>
              <a:off x="7427347" y="2056256"/>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Rectangle 119">
              <a:extLst>
                <a:ext uri="{FF2B5EF4-FFF2-40B4-BE49-F238E27FC236}">
                  <a16:creationId xmlns:a16="http://schemas.microsoft.com/office/drawing/2014/main" id="{7E170896-7A6D-4F51-BC6F-DF87AE98669E}"/>
                </a:ext>
              </a:extLst>
            </p:cNvPr>
            <p:cNvSpPr/>
            <p:nvPr/>
          </p:nvSpPr>
          <p:spPr>
            <a:xfrm>
              <a:off x="7862774" y="1839321"/>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Rectangle 120">
              <a:extLst>
                <a:ext uri="{FF2B5EF4-FFF2-40B4-BE49-F238E27FC236}">
                  <a16:creationId xmlns:a16="http://schemas.microsoft.com/office/drawing/2014/main" id="{102BED64-2AF5-4E0E-B938-91A5775BE3B3}"/>
                </a:ext>
              </a:extLst>
            </p:cNvPr>
            <p:cNvSpPr/>
            <p:nvPr/>
          </p:nvSpPr>
          <p:spPr>
            <a:xfrm>
              <a:off x="8082440" y="1838557"/>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 name="Rectangle 121">
              <a:extLst>
                <a:ext uri="{FF2B5EF4-FFF2-40B4-BE49-F238E27FC236}">
                  <a16:creationId xmlns:a16="http://schemas.microsoft.com/office/drawing/2014/main" id="{5547122B-7D83-4317-9D2B-FEFECA9B849D}"/>
                </a:ext>
              </a:extLst>
            </p:cNvPr>
            <p:cNvSpPr/>
            <p:nvPr/>
          </p:nvSpPr>
          <p:spPr>
            <a:xfrm>
              <a:off x="8082440" y="2056256"/>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 name="Rectangle 122">
              <a:extLst>
                <a:ext uri="{FF2B5EF4-FFF2-40B4-BE49-F238E27FC236}">
                  <a16:creationId xmlns:a16="http://schemas.microsoft.com/office/drawing/2014/main" id="{842E9C3A-2149-485D-B7BE-20AA9C59BDBC}"/>
                </a:ext>
              </a:extLst>
            </p:cNvPr>
            <p:cNvSpPr/>
            <p:nvPr/>
          </p:nvSpPr>
          <p:spPr>
            <a:xfrm>
              <a:off x="7862774" y="2056256"/>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24" name="Group 123">
            <a:extLst>
              <a:ext uri="{FF2B5EF4-FFF2-40B4-BE49-F238E27FC236}">
                <a16:creationId xmlns:a16="http://schemas.microsoft.com/office/drawing/2014/main" id="{B694963D-EDDB-4B80-8675-BFE9DC02DEA9}"/>
              </a:ext>
            </a:extLst>
          </p:cNvPr>
          <p:cNvGrpSpPr/>
          <p:nvPr/>
        </p:nvGrpSpPr>
        <p:grpSpPr>
          <a:xfrm>
            <a:off x="4198358" y="5350961"/>
            <a:ext cx="914400" cy="914400"/>
            <a:chOff x="7390297" y="1365335"/>
            <a:chExt cx="914400" cy="914400"/>
          </a:xfrm>
        </p:grpSpPr>
        <p:sp>
          <p:nvSpPr>
            <p:cNvPr id="125" name="Rectangle 124">
              <a:extLst>
                <a:ext uri="{FF2B5EF4-FFF2-40B4-BE49-F238E27FC236}">
                  <a16:creationId xmlns:a16="http://schemas.microsoft.com/office/drawing/2014/main" id="{2E0B50D2-B140-43A2-BC46-733352B87ED4}"/>
                </a:ext>
              </a:extLst>
            </p:cNvPr>
            <p:cNvSpPr/>
            <p:nvPr/>
          </p:nvSpPr>
          <p:spPr>
            <a:xfrm>
              <a:off x="7390297" y="1365335"/>
              <a:ext cx="914400" cy="914400"/>
            </a:xfrm>
            <a:prstGeom prst="rect">
              <a:avLst/>
            </a:prstGeom>
            <a:solidFill>
              <a:schemeClr val="bg1"/>
            </a:solidFill>
            <a:ln w="19050">
              <a:solidFill>
                <a:srgbClr val="5A278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 name="Rectangle 125">
              <a:extLst>
                <a:ext uri="{FF2B5EF4-FFF2-40B4-BE49-F238E27FC236}">
                  <a16:creationId xmlns:a16="http://schemas.microsoft.com/office/drawing/2014/main" id="{6D765493-1688-4DC0-9CAC-BE7A24770313}"/>
                </a:ext>
              </a:extLst>
            </p:cNvPr>
            <p:cNvSpPr/>
            <p:nvPr/>
          </p:nvSpPr>
          <p:spPr>
            <a:xfrm>
              <a:off x="7427347" y="1402591"/>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Rectangle 126">
              <a:extLst>
                <a:ext uri="{FF2B5EF4-FFF2-40B4-BE49-F238E27FC236}">
                  <a16:creationId xmlns:a16="http://schemas.microsoft.com/office/drawing/2014/main" id="{5471F9E9-200C-43C4-BA57-9DEC93D73656}"/>
                </a:ext>
              </a:extLst>
            </p:cNvPr>
            <p:cNvSpPr/>
            <p:nvPr/>
          </p:nvSpPr>
          <p:spPr>
            <a:xfrm>
              <a:off x="7647013" y="1401827"/>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 name="Rectangle 127">
              <a:extLst>
                <a:ext uri="{FF2B5EF4-FFF2-40B4-BE49-F238E27FC236}">
                  <a16:creationId xmlns:a16="http://schemas.microsoft.com/office/drawing/2014/main" id="{B41119A3-9F63-4B56-85F5-DC0EE8C1564A}"/>
                </a:ext>
              </a:extLst>
            </p:cNvPr>
            <p:cNvSpPr/>
            <p:nvPr/>
          </p:nvSpPr>
          <p:spPr>
            <a:xfrm>
              <a:off x="7647013" y="1619526"/>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9" name="Rectangle 128">
              <a:extLst>
                <a:ext uri="{FF2B5EF4-FFF2-40B4-BE49-F238E27FC236}">
                  <a16:creationId xmlns:a16="http://schemas.microsoft.com/office/drawing/2014/main" id="{AF4CFA18-D62F-4C77-A0E4-D27792D466EA}"/>
                </a:ext>
              </a:extLst>
            </p:cNvPr>
            <p:cNvSpPr/>
            <p:nvPr/>
          </p:nvSpPr>
          <p:spPr>
            <a:xfrm>
              <a:off x="7427347" y="1619526"/>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0" name="Rectangle 129">
              <a:extLst>
                <a:ext uri="{FF2B5EF4-FFF2-40B4-BE49-F238E27FC236}">
                  <a16:creationId xmlns:a16="http://schemas.microsoft.com/office/drawing/2014/main" id="{F740F41C-C859-411F-98BF-3EC3A63FDF0E}"/>
                </a:ext>
              </a:extLst>
            </p:cNvPr>
            <p:cNvSpPr/>
            <p:nvPr/>
          </p:nvSpPr>
          <p:spPr>
            <a:xfrm>
              <a:off x="7862774" y="1402591"/>
              <a:ext cx="182880" cy="182880"/>
            </a:xfrm>
            <a:prstGeom prst="rect">
              <a:avLst/>
            </a:prstGeom>
            <a:solidFill>
              <a:srgbClr val="00FF00"/>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1" name="Rectangle 130">
              <a:extLst>
                <a:ext uri="{FF2B5EF4-FFF2-40B4-BE49-F238E27FC236}">
                  <a16:creationId xmlns:a16="http://schemas.microsoft.com/office/drawing/2014/main" id="{D6A6E85E-7771-43F9-90B3-2F4A6EF1345E}"/>
                </a:ext>
              </a:extLst>
            </p:cNvPr>
            <p:cNvSpPr/>
            <p:nvPr/>
          </p:nvSpPr>
          <p:spPr>
            <a:xfrm>
              <a:off x="8082440" y="1401827"/>
              <a:ext cx="182880" cy="182880"/>
            </a:xfrm>
            <a:prstGeom prst="rect">
              <a:avLst/>
            </a:prstGeom>
            <a:solidFill>
              <a:srgbClr val="00FF00"/>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2" name="Rectangle 131">
              <a:extLst>
                <a:ext uri="{FF2B5EF4-FFF2-40B4-BE49-F238E27FC236}">
                  <a16:creationId xmlns:a16="http://schemas.microsoft.com/office/drawing/2014/main" id="{63B16DAB-1883-4691-BAAC-7C51E8646611}"/>
                </a:ext>
              </a:extLst>
            </p:cNvPr>
            <p:cNvSpPr/>
            <p:nvPr/>
          </p:nvSpPr>
          <p:spPr>
            <a:xfrm>
              <a:off x="8082440" y="1619526"/>
              <a:ext cx="182880" cy="182880"/>
            </a:xfrm>
            <a:prstGeom prst="rect">
              <a:avLst/>
            </a:prstGeom>
            <a:solidFill>
              <a:srgbClr val="00FF00"/>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3" name="Rectangle 132">
              <a:extLst>
                <a:ext uri="{FF2B5EF4-FFF2-40B4-BE49-F238E27FC236}">
                  <a16:creationId xmlns:a16="http://schemas.microsoft.com/office/drawing/2014/main" id="{EDD2939B-515F-4F1C-B907-7B1BA0838342}"/>
                </a:ext>
              </a:extLst>
            </p:cNvPr>
            <p:cNvSpPr/>
            <p:nvPr/>
          </p:nvSpPr>
          <p:spPr>
            <a:xfrm>
              <a:off x="7862774" y="1619526"/>
              <a:ext cx="182880" cy="182880"/>
            </a:xfrm>
            <a:prstGeom prst="rect">
              <a:avLst/>
            </a:prstGeom>
            <a:solidFill>
              <a:srgbClr val="00FF00"/>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4" name="Rectangle 133">
              <a:extLst>
                <a:ext uri="{FF2B5EF4-FFF2-40B4-BE49-F238E27FC236}">
                  <a16:creationId xmlns:a16="http://schemas.microsoft.com/office/drawing/2014/main" id="{DF4CA140-B1F2-4CAB-B204-594F6C020258}"/>
                </a:ext>
              </a:extLst>
            </p:cNvPr>
            <p:cNvSpPr/>
            <p:nvPr/>
          </p:nvSpPr>
          <p:spPr>
            <a:xfrm>
              <a:off x="7427347" y="1839321"/>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5" name="Rectangle 134">
              <a:extLst>
                <a:ext uri="{FF2B5EF4-FFF2-40B4-BE49-F238E27FC236}">
                  <a16:creationId xmlns:a16="http://schemas.microsoft.com/office/drawing/2014/main" id="{59CF501A-1960-4095-A2EE-BB9F80D1A374}"/>
                </a:ext>
              </a:extLst>
            </p:cNvPr>
            <p:cNvSpPr/>
            <p:nvPr/>
          </p:nvSpPr>
          <p:spPr>
            <a:xfrm>
              <a:off x="7647013" y="1838557"/>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6" name="Rectangle 135">
              <a:extLst>
                <a:ext uri="{FF2B5EF4-FFF2-40B4-BE49-F238E27FC236}">
                  <a16:creationId xmlns:a16="http://schemas.microsoft.com/office/drawing/2014/main" id="{A87CCBC7-DA5F-4884-BBFC-6110E9379CE7}"/>
                </a:ext>
              </a:extLst>
            </p:cNvPr>
            <p:cNvSpPr/>
            <p:nvPr/>
          </p:nvSpPr>
          <p:spPr>
            <a:xfrm>
              <a:off x="7647013" y="2056256"/>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7" name="Rectangle 136">
              <a:extLst>
                <a:ext uri="{FF2B5EF4-FFF2-40B4-BE49-F238E27FC236}">
                  <a16:creationId xmlns:a16="http://schemas.microsoft.com/office/drawing/2014/main" id="{D9BA8C3A-7418-4614-AD79-81E03C52E830}"/>
                </a:ext>
              </a:extLst>
            </p:cNvPr>
            <p:cNvSpPr/>
            <p:nvPr/>
          </p:nvSpPr>
          <p:spPr>
            <a:xfrm>
              <a:off x="7427347" y="2056256"/>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8" name="Rectangle 137">
              <a:extLst>
                <a:ext uri="{FF2B5EF4-FFF2-40B4-BE49-F238E27FC236}">
                  <a16:creationId xmlns:a16="http://schemas.microsoft.com/office/drawing/2014/main" id="{3D0BA5FB-416F-469B-AD3F-8A6AE24E6DB5}"/>
                </a:ext>
              </a:extLst>
            </p:cNvPr>
            <p:cNvSpPr/>
            <p:nvPr/>
          </p:nvSpPr>
          <p:spPr>
            <a:xfrm>
              <a:off x="7862774" y="1839321"/>
              <a:ext cx="182880" cy="182880"/>
            </a:xfrm>
            <a:prstGeom prst="rect">
              <a:avLst/>
            </a:prstGeom>
            <a:solidFill>
              <a:srgbClr val="00FF00"/>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0" name="Rectangle 139">
              <a:extLst>
                <a:ext uri="{FF2B5EF4-FFF2-40B4-BE49-F238E27FC236}">
                  <a16:creationId xmlns:a16="http://schemas.microsoft.com/office/drawing/2014/main" id="{2366640F-A4B2-469B-819E-265DC40F7E0C}"/>
                </a:ext>
              </a:extLst>
            </p:cNvPr>
            <p:cNvSpPr/>
            <p:nvPr/>
          </p:nvSpPr>
          <p:spPr>
            <a:xfrm>
              <a:off x="8082440" y="1838557"/>
              <a:ext cx="182880" cy="182880"/>
            </a:xfrm>
            <a:prstGeom prst="rect">
              <a:avLst/>
            </a:prstGeom>
            <a:solidFill>
              <a:srgbClr val="00FF00"/>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1" name="Rectangle 140">
              <a:extLst>
                <a:ext uri="{FF2B5EF4-FFF2-40B4-BE49-F238E27FC236}">
                  <a16:creationId xmlns:a16="http://schemas.microsoft.com/office/drawing/2014/main" id="{E3B8B6EF-3056-4699-893B-E974D8BBA28B}"/>
                </a:ext>
              </a:extLst>
            </p:cNvPr>
            <p:cNvSpPr/>
            <p:nvPr/>
          </p:nvSpPr>
          <p:spPr>
            <a:xfrm>
              <a:off x="8082440" y="2056256"/>
              <a:ext cx="182880" cy="182880"/>
            </a:xfrm>
            <a:prstGeom prst="rect">
              <a:avLst/>
            </a:prstGeom>
            <a:solidFill>
              <a:srgbClr val="00FF00"/>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2" name="Rectangle 141">
              <a:extLst>
                <a:ext uri="{FF2B5EF4-FFF2-40B4-BE49-F238E27FC236}">
                  <a16:creationId xmlns:a16="http://schemas.microsoft.com/office/drawing/2014/main" id="{C5A76309-EAE9-418F-8CC9-237E8609513A}"/>
                </a:ext>
              </a:extLst>
            </p:cNvPr>
            <p:cNvSpPr/>
            <p:nvPr/>
          </p:nvSpPr>
          <p:spPr>
            <a:xfrm>
              <a:off x="7862774" y="2056256"/>
              <a:ext cx="182880" cy="182880"/>
            </a:xfrm>
            <a:prstGeom prst="rect">
              <a:avLst/>
            </a:prstGeom>
            <a:solidFill>
              <a:srgbClr val="00FF00"/>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43" name="Group 142">
            <a:extLst>
              <a:ext uri="{FF2B5EF4-FFF2-40B4-BE49-F238E27FC236}">
                <a16:creationId xmlns:a16="http://schemas.microsoft.com/office/drawing/2014/main" id="{016D992E-B9B2-437D-8153-EB825EF8EC8C}"/>
              </a:ext>
            </a:extLst>
          </p:cNvPr>
          <p:cNvGrpSpPr/>
          <p:nvPr/>
        </p:nvGrpSpPr>
        <p:grpSpPr>
          <a:xfrm>
            <a:off x="5195961" y="4343826"/>
            <a:ext cx="914400" cy="914400"/>
            <a:chOff x="7390297" y="1365335"/>
            <a:chExt cx="914400" cy="914400"/>
          </a:xfrm>
        </p:grpSpPr>
        <p:sp>
          <p:nvSpPr>
            <p:cNvPr id="144" name="Rectangle 143">
              <a:extLst>
                <a:ext uri="{FF2B5EF4-FFF2-40B4-BE49-F238E27FC236}">
                  <a16:creationId xmlns:a16="http://schemas.microsoft.com/office/drawing/2014/main" id="{942671B1-ABC9-48EA-BEBE-ABC01718F9DA}"/>
                </a:ext>
              </a:extLst>
            </p:cNvPr>
            <p:cNvSpPr/>
            <p:nvPr/>
          </p:nvSpPr>
          <p:spPr>
            <a:xfrm>
              <a:off x="7390297" y="1365335"/>
              <a:ext cx="914400" cy="914400"/>
            </a:xfrm>
            <a:prstGeom prst="rect">
              <a:avLst/>
            </a:prstGeom>
            <a:solidFill>
              <a:schemeClr val="bg1"/>
            </a:solidFill>
            <a:ln w="19050">
              <a:solidFill>
                <a:srgbClr val="5A278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5" name="Rectangle 144">
              <a:extLst>
                <a:ext uri="{FF2B5EF4-FFF2-40B4-BE49-F238E27FC236}">
                  <a16:creationId xmlns:a16="http://schemas.microsoft.com/office/drawing/2014/main" id="{B59DB1A0-CCD5-40AB-A90B-6653C2581FEE}"/>
                </a:ext>
              </a:extLst>
            </p:cNvPr>
            <p:cNvSpPr/>
            <p:nvPr/>
          </p:nvSpPr>
          <p:spPr>
            <a:xfrm>
              <a:off x="7427347" y="1402591"/>
              <a:ext cx="182880" cy="182880"/>
            </a:xfrm>
            <a:prstGeom prst="rect">
              <a:avLst/>
            </a:prstGeom>
            <a:solidFill>
              <a:srgbClr val="00FF00"/>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6" name="Rectangle 145">
              <a:extLst>
                <a:ext uri="{FF2B5EF4-FFF2-40B4-BE49-F238E27FC236}">
                  <a16:creationId xmlns:a16="http://schemas.microsoft.com/office/drawing/2014/main" id="{2248C31C-BB15-4F6C-862B-BB6B4799EFB7}"/>
                </a:ext>
              </a:extLst>
            </p:cNvPr>
            <p:cNvSpPr/>
            <p:nvPr/>
          </p:nvSpPr>
          <p:spPr>
            <a:xfrm>
              <a:off x="7647013" y="1401827"/>
              <a:ext cx="182880" cy="182880"/>
            </a:xfrm>
            <a:prstGeom prst="rect">
              <a:avLst/>
            </a:prstGeom>
            <a:solidFill>
              <a:srgbClr val="00FF00"/>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7" name="Rectangle 146">
              <a:extLst>
                <a:ext uri="{FF2B5EF4-FFF2-40B4-BE49-F238E27FC236}">
                  <a16:creationId xmlns:a16="http://schemas.microsoft.com/office/drawing/2014/main" id="{A679D1AA-AE1B-4465-89DC-D1925BE2B2C2}"/>
                </a:ext>
              </a:extLst>
            </p:cNvPr>
            <p:cNvSpPr/>
            <p:nvPr/>
          </p:nvSpPr>
          <p:spPr>
            <a:xfrm>
              <a:off x="7647013" y="1619526"/>
              <a:ext cx="182880" cy="182880"/>
            </a:xfrm>
            <a:prstGeom prst="rect">
              <a:avLst/>
            </a:prstGeom>
            <a:solidFill>
              <a:srgbClr val="00FF00"/>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8" name="Rectangle 147">
              <a:extLst>
                <a:ext uri="{FF2B5EF4-FFF2-40B4-BE49-F238E27FC236}">
                  <a16:creationId xmlns:a16="http://schemas.microsoft.com/office/drawing/2014/main" id="{7BE2DFA2-A4F3-4817-BC08-BA2CD530FD10}"/>
                </a:ext>
              </a:extLst>
            </p:cNvPr>
            <p:cNvSpPr/>
            <p:nvPr/>
          </p:nvSpPr>
          <p:spPr>
            <a:xfrm>
              <a:off x="7427347" y="1619526"/>
              <a:ext cx="182880" cy="182880"/>
            </a:xfrm>
            <a:prstGeom prst="rect">
              <a:avLst/>
            </a:prstGeom>
            <a:solidFill>
              <a:srgbClr val="00FF00"/>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9" name="Rectangle 148">
              <a:extLst>
                <a:ext uri="{FF2B5EF4-FFF2-40B4-BE49-F238E27FC236}">
                  <a16:creationId xmlns:a16="http://schemas.microsoft.com/office/drawing/2014/main" id="{16BBB283-D98E-4411-9BDB-DD4E02F038E4}"/>
                </a:ext>
              </a:extLst>
            </p:cNvPr>
            <p:cNvSpPr/>
            <p:nvPr/>
          </p:nvSpPr>
          <p:spPr>
            <a:xfrm>
              <a:off x="7862774" y="1402591"/>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0" name="Rectangle 149">
              <a:extLst>
                <a:ext uri="{FF2B5EF4-FFF2-40B4-BE49-F238E27FC236}">
                  <a16:creationId xmlns:a16="http://schemas.microsoft.com/office/drawing/2014/main" id="{F7E0831D-11F3-480F-98F2-170EC2134B39}"/>
                </a:ext>
              </a:extLst>
            </p:cNvPr>
            <p:cNvSpPr/>
            <p:nvPr/>
          </p:nvSpPr>
          <p:spPr>
            <a:xfrm>
              <a:off x="8082440" y="1401827"/>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1" name="Rectangle 150">
              <a:extLst>
                <a:ext uri="{FF2B5EF4-FFF2-40B4-BE49-F238E27FC236}">
                  <a16:creationId xmlns:a16="http://schemas.microsoft.com/office/drawing/2014/main" id="{A3F9AB33-4589-4C22-AD45-8A34C629DED2}"/>
                </a:ext>
              </a:extLst>
            </p:cNvPr>
            <p:cNvSpPr/>
            <p:nvPr/>
          </p:nvSpPr>
          <p:spPr>
            <a:xfrm>
              <a:off x="8082440" y="1619526"/>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2" name="Rectangle 151">
              <a:extLst>
                <a:ext uri="{FF2B5EF4-FFF2-40B4-BE49-F238E27FC236}">
                  <a16:creationId xmlns:a16="http://schemas.microsoft.com/office/drawing/2014/main" id="{FBDF9872-FF93-48AE-80BB-E242E9FCEC75}"/>
                </a:ext>
              </a:extLst>
            </p:cNvPr>
            <p:cNvSpPr/>
            <p:nvPr/>
          </p:nvSpPr>
          <p:spPr>
            <a:xfrm>
              <a:off x="7862774" y="1619526"/>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 name="Rectangle 152">
              <a:extLst>
                <a:ext uri="{FF2B5EF4-FFF2-40B4-BE49-F238E27FC236}">
                  <a16:creationId xmlns:a16="http://schemas.microsoft.com/office/drawing/2014/main" id="{B01132EE-584A-46CF-8394-873F85542980}"/>
                </a:ext>
              </a:extLst>
            </p:cNvPr>
            <p:cNvSpPr/>
            <p:nvPr/>
          </p:nvSpPr>
          <p:spPr>
            <a:xfrm>
              <a:off x="7427347" y="1839321"/>
              <a:ext cx="182880" cy="182880"/>
            </a:xfrm>
            <a:prstGeom prst="rect">
              <a:avLst/>
            </a:prstGeom>
            <a:solidFill>
              <a:srgbClr val="00FF00"/>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4" name="Rectangle 153">
              <a:extLst>
                <a:ext uri="{FF2B5EF4-FFF2-40B4-BE49-F238E27FC236}">
                  <a16:creationId xmlns:a16="http://schemas.microsoft.com/office/drawing/2014/main" id="{4EABD7EA-0DDC-40EF-940E-A6B12A08267D}"/>
                </a:ext>
              </a:extLst>
            </p:cNvPr>
            <p:cNvSpPr/>
            <p:nvPr/>
          </p:nvSpPr>
          <p:spPr>
            <a:xfrm>
              <a:off x="7647013" y="1838557"/>
              <a:ext cx="182880" cy="182880"/>
            </a:xfrm>
            <a:prstGeom prst="rect">
              <a:avLst/>
            </a:prstGeom>
            <a:solidFill>
              <a:srgbClr val="00FF00"/>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5" name="Rectangle 154">
              <a:extLst>
                <a:ext uri="{FF2B5EF4-FFF2-40B4-BE49-F238E27FC236}">
                  <a16:creationId xmlns:a16="http://schemas.microsoft.com/office/drawing/2014/main" id="{99191E38-F0AB-48CC-899E-0719CE6BB68E}"/>
                </a:ext>
              </a:extLst>
            </p:cNvPr>
            <p:cNvSpPr/>
            <p:nvPr/>
          </p:nvSpPr>
          <p:spPr>
            <a:xfrm>
              <a:off x="7647013" y="2056256"/>
              <a:ext cx="182880" cy="182880"/>
            </a:xfrm>
            <a:prstGeom prst="rect">
              <a:avLst/>
            </a:prstGeom>
            <a:solidFill>
              <a:srgbClr val="00FF00"/>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6" name="Rectangle 155">
              <a:extLst>
                <a:ext uri="{FF2B5EF4-FFF2-40B4-BE49-F238E27FC236}">
                  <a16:creationId xmlns:a16="http://schemas.microsoft.com/office/drawing/2014/main" id="{358360EF-1AF2-4629-8E29-50D1B8C09DF7}"/>
                </a:ext>
              </a:extLst>
            </p:cNvPr>
            <p:cNvSpPr/>
            <p:nvPr/>
          </p:nvSpPr>
          <p:spPr>
            <a:xfrm>
              <a:off x="7427347" y="2056256"/>
              <a:ext cx="182880" cy="182880"/>
            </a:xfrm>
            <a:prstGeom prst="rect">
              <a:avLst/>
            </a:prstGeom>
            <a:solidFill>
              <a:srgbClr val="00FF00"/>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7" name="Rectangle 156">
              <a:extLst>
                <a:ext uri="{FF2B5EF4-FFF2-40B4-BE49-F238E27FC236}">
                  <a16:creationId xmlns:a16="http://schemas.microsoft.com/office/drawing/2014/main" id="{C68E684C-0368-44A9-98BD-6EE7D33C6531}"/>
                </a:ext>
              </a:extLst>
            </p:cNvPr>
            <p:cNvSpPr/>
            <p:nvPr/>
          </p:nvSpPr>
          <p:spPr>
            <a:xfrm>
              <a:off x="7862774" y="1839321"/>
              <a:ext cx="182880" cy="182880"/>
            </a:xfrm>
            <a:prstGeom prst="rect">
              <a:avLst/>
            </a:prstGeom>
            <a:solidFill>
              <a:srgbClr val="00FF00"/>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8" name="Rectangle 157">
              <a:extLst>
                <a:ext uri="{FF2B5EF4-FFF2-40B4-BE49-F238E27FC236}">
                  <a16:creationId xmlns:a16="http://schemas.microsoft.com/office/drawing/2014/main" id="{7DFAF062-93DF-4575-BD13-9C47403B7415}"/>
                </a:ext>
              </a:extLst>
            </p:cNvPr>
            <p:cNvSpPr/>
            <p:nvPr/>
          </p:nvSpPr>
          <p:spPr>
            <a:xfrm>
              <a:off x="8082440" y="1838557"/>
              <a:ext cx="182880" cy="182880"/>
            </a:xfrm>
            <a:prstGeom prst="rect">
              <a:avLst/>
            </a:prstGeom>
            <a:solidFill>
              <a:srgbClr val="00FF00"/>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9" name="Rectangle 158">
              <a:extLst>
                <a:ext uri="{FF2B5EF4-FFF2-40B4-BE49-F238E27FC236}">
                  <a16:creationId xmlns:a16="http://schemas.microsoft.com/office/drawing/2014/main" id="{643AC9AA-28C8-41EA-B891-1014D1E8B7BF}"/>
                </a:ext>
              </a:extLst>
            </p:cNvPr>
            <p:cNvSpPr/>
            <p:nvPr/>
          </p:nvSpPr>
          <p:spPr>
            <a:xfrm>
              <a:off x="8082440" y="2056256"/>
              <a:ext cx="182880" cy="182880"/>
            </a:xfrm>
            <a:prstGeom prst="rect">
              <a:avLst/>
            </a:prstGeom>
            <a:solidFill>
              <a:srgbClr val="00FF00"/>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0" name="Rectangle 159">
              <a:extLst>
                <a:ext uri="{FF2B5EF4-FFF2-40B4-BE49-F238E27FC236}">
                  <a16:creationId xmlns:a16="http://schemas.microsoft.com/office/drawing/2014/main" id="{35C5BBAE-A2B7-476A-9703-CC668D9C2CD2}"/>
                </a:ext>
              </a:extLst>
            </p:cNvPr>
            <p:cNvSpPr/>
            <p:nvPr/>
          </p:nvSpPr>
          <p:spPr>
            <a:xfrm>
              <a:off x="7862774" y="2056256"/>
              <a:ext cx="182880" cy="182880"/>
            </a:xfrm>
            <a:prstGeom prst="rect">
              <a:avLst/>
            </a:prstGeom>
            <a:solidFill>
              <a:srgbClr val="00FF00"/>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61" name="Group 160">
            <a:extLst>
              <a:ext uri="{FF2B5EF4-FFF2-40B4-BE49-F238E27FC236}">
                <a16:creationId xmlns:a16="http://schemas.microsoft.com/office/drawing/2014/main" id="{3955F5B9-723D-4683-A129-FF135F9FE065}"/>
              </a:ext>
            </a:extLst>
          </p:cNvPr>
          <p:cNvGrpSpPr/>
          <p:nvPr/>
        </p:nvGrpSpPr>
        <p:grpSpPr>
          <a:xfrm>
            <a:off x="5195961" y="5350961"/>
            <a:ext cx="914400" cy="914400"/>
            <a:chOff x="7390297" y="1365335"/>
            <a:chExt cx="914400" cy="914400"/>
          </a:xfrm>
        </p:grpSpPr>
        <p:sp>
          <p:nvSpPr>
            <p:cNvPr id="162" name="Rectangle 161">
              <a:extLst>
                <a:ext uri="{FF2B5EF4-FFF2-40B4-BE49-F238E27FC236}">
                  <a16:creationId xmlns:a16="http://schemas.microsoft.com/office/drawing/2014/main" id="{93CE1DBD-AEBD-402D-963A-1D45F156A399}"/>
                </a:ext>
              </a:extLst>
            </p:cNvPr>
            <p:cNvSpPr/>
            <p:nvPr/>
          </p:nvSpPr>
          <p:spPr>
            <a:xfrm>
              <a:off x="7390297" y="1365335"/>
              <a:ext cx="914400" cy="914400"/>
            </a:xfrm>
            <a:prstGeom prst="rect">
              <a:avLst/>
            </a:prstGeom>
            <a:solidFill>
              <a:schemeClr val="bg1"/>
            </a:solidFill>
            <a:ln w="19050">
              <a:solidFill>
                <a:srgbClr val="5A278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3" name="Rectangle 162">
              <a:extLst>
                <a:ext uri="{FF2B5EF4-FFF2-40B4-BE49-F238E27FC236}">
                  <a16:creationId xmlns:a16="http://schemas.microsoft.com/office/drawing/2014/main" id="{E054D10C-6EDE-452B-84AE-20075929108D}"/>
                </a:ext>
              </a:extLst>
            </p:cNvPr>
            <p:cNvSpPr/>
            <p:nvPr/>
          </p:nvSpPr>
          <p:spPr>
            <a:xfrm>
              <a:off x="7427347" y="1402591"/>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4" name="Rectangle 163">
              <a:extLst>
                <a:ext uri="{FF2B5EF4-FFF2-40B4-BE49-F238E27FC236}">
                  <a16:creationId xmlns:a16="http://schemas.microsoft.com/office/drawing/2014/main" id="{353FE014-5297-4113-B202-F3A1DB3B14DC}"/>
                </a:ext>
              </a:extLst>
            </p:cNvPr>
            <p:cNvSpPr/>
            <p:nvPr/>
          </p:nvSpPr>
          <p:spPr>
            <a:xfrm>
              <a:off x="7647013" y="1401827"/>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5" name="Rectangle 164">
              <a:extLst>
                <a:ext uri="{FF2B5EF4-FFF2-40B4-BE49-F238E27FC236}">
                  <a16:creationId xmlns:a16="http://schemas.microsoft.com/office/drawing/2014/main" id="{C16DFE06-2DFA-460F-AFAB-A4865F174238}"/>
                </a:ext>
              </a:extLst>
            </p:cNvPr>
            <p:cNvSpPr/>
            <p:nvPr/>
          </p:nvSpPr>
          <p:spPr>
            <a:xfrm>
              <a:off x="7647013" y="1619526"/>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6" name="Rectangle 165">
              <a:extLst>
                <a:ext uri="{FF2B5EF4-FFF2-40B4-BE49-F238E27FC236}">
                  <a16:creationId xmlns:a16="http://schemas.microsoft.com/office/drawing/2014/main" id="{6F56575B-C7AA-44E5-80D7-91B0DFB23613}"/>
                </a:ext>
              </a:extLst>
            </p:cNvPr>
            <p:cNvSpPr/>
            <p:nvPr/>
          </p:nvSpPr>
          <p:spPr>
            <a:xfrm>
              <a:off x="7427347" y="1619526"/>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7" name="Rectangle 166">
              <a:extLst>
                <a:ext uri="{FF2B5EF4-FFF2-40B4-BE49-F238E27FC236}">
                  <a16:creationId xmlns:a16="http://schemas.microsoft.com/office/drawing/2014/main" id="{2C9EC3A2-26FB-49F1-8E78-2B2469F9A92D}"/>
                </a:ext>
              </a:extLst>
            </p:cNvPr>
            <p:cNvSpPr/>
            <p:nvPr/>
          </p:nvSpPr>
          <p:spPr>
            <a:xfrm>
              <a:off x="7862774" y="1402591"/>
              <a:ext cx="182880" cy="182880"/>
            </a:xfrm>
            <a:prstGeom prst="rect">
              <a:avLst/>
            </a:prstGeom>
            <a:solidFill>
              <a:srgbClr val="00FF00"/>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8" name="Rectangle 167">
              <a:extLst>
                <a:ext uri="{FF2B5EF4-FFF2-40B4-BE49-F238E27FC236}">
                  <a16:creationId xmlns:a16="http://schemas.microsoft.com/office/drawing/2014/main" id="{E5C88FBE-7D5A-4415-BB69-F4F560DEF9D7}"/>
                </a:ext>
              </a:extLst>
            </p:cNvPr>
            <p:cNvSpPr/>
            <p:nvPr/>
          </p:nvSpPr>
          <p:spPr>
            <a:xfrm>
              <a:off x="8082440" y="1401827"/>
              <a:ext cx="182880" cy="182880"/>
            </a:xfrm>
            <a:prstGeom prst="rect">
              <a:avLst/>
            </a:prstGeom>
            <a:solidFill>
              <a:srgbClr val="00FF00"/>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9" name="Rectangle 168">
              <a:extLst>
                <a:ext uri="{FF2B5EF4-FFF2-40B4-BE49-F238E27FC236}">
                  <a16:creationId xmlns:a16="http://schemas.microsoft.com/office/drawing/2014/main" id="{03F5C1D2-4E57-47AC-8264-A90A07263BBA}"/>
                </a:ext>
              </a:extLst>
            </p:cNvPr>
            <p:cNvSpPr/>
            <p:nvPr/>
          </p:nvSpPr>
          <p:spPr>
            <a:xfrm>
              <a:off x="8082440" y="1619526"/>
              <a:ext cx="182880" cy="182880"/>
            </a:xfrm>
            <a:prstGeom prst="rect">
              <a:avLst/>
            </a:prstGeom>
            <a:solidFill>
              <a:srgbClr val="00FF00"/>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0" name="Rectangle 169">
              <a:extLst>
                <a:ext uri="{FF2B5EF4-FFF2-40B4-BE49-F238E27FC236}">
                  <a16:creationId xmlns:a16="http://schemas.microsoft.com/office/drawing/2014/main" id="{B703EC5D-FFC7-43FB-BE3E-43BB8223C4F9}"/>
                </a:ext>
              </a:extLst>
            </p:cNvPr>
            <p:cNvSpPr/>
            <p:nvPr/>
          </p:nvSpPr>
          <p:spPr>
            <a:xfrm>
              <a:off x="7862774" y="1619526"/>
              <a:ext cx="182880" cy="182880"/>
            </a:xfrm>
            <a:prstGeom prst="rect">
              <a:avLst/>
            </a:prstGeom>
            <a:solidFill>
              <a:srgbClr val="00FF00"/>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1" name="Rectangle 170">
              <a:extLst>
                <a:ext uri="{FF2B5EF4-FFF2-40B4-BE49-F238E27FC236}">
                  <a16:creationId xmlns:a16="http://schemas.microsoft.com/office/drawing/2014/main" id="{0339063A-E6C0-483C-AFE6-D64A3D325CA0}"/>
                </a:ext>
              </a:extLst>
            </p:cNvPr>
            <p:cNvSpPr/>
            <p:nvPr/>
          </p:nvSpPr>
          <p:spPr>
            <a:xfrm>
              <a:off x="7427347" y="1839321"/>
              <a:ext cx="182880" cy="182880"/>
            </a:xfrm>
            <a:prstGeom prst="rect">
              <a:avLst/>
            </a:prstGeom>
            <a:solidFill>
              <a:schemeClr val="tx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2" name="Rectangle 171">
              <a:extLst>
                <a:ext uri="{FF2B5EF4-FFF2-40B4-BE49-F238E27FC236}">
                  <a16:creationId xmlns:a16="http://schemas.microsoft.com/office/drawing/2014/main" id="{1D0CEB00-B3B8-4B18-8938-B72C2E7F9811}"/>
                </a:ext>
              </a:extLst>
            </p:cNvPr>
            <p:cNvSpPr/>
            <p:nvPr/>
          </p:nvSpPr>
          <p:spPr>
            <a:xfrm>
              <a:off x="7647013" y="1838557"/>
              <a:ext cx="182880" cy="182880"/>
            </a:xfrm>
            <a:prstGeom prst="rect">
              <a:avLst/>
            </a:prstGeom>
            <a:solidFill>
              <a:schemeClr val="tx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3" name="Rectangle 172">
              <a:extLst>
                <a:ext uri="{FF2B5EF4-FFF2-40B4-BE49-F238E27FC236}">
                  <a16:creationId xmlns:a16="http://schemas.microsoft.com/office/drawing/2014/main" id="{70FB44D0-4D41-4323-AD05-83950CAA8893}"/>
                </a:ext>
              </a:extLst>
            </p:cNvPr>
            <p:cNvSpPr/>
            <p:nvPr/>
          </p:nvSpPr>
          <p:spPr>
            <a:xfrm>
              <a:off x="7647013" y="2056256"/>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4" name="Rectangle 173">
              <a:extLst>
                <a:ext uri="{FF2B5EF4-FFF2-40B4-BE49-F238E27FC236}">
                  <a16:creationId xmlns:a16="http://schemas.microsoft.com/office/drawing/2014/main" id="{AE840E3A-3AB1-446C-BA59-8FBAB61AB33B}"/>
                </a:ext>
              </a:extLst>
            </p:cNvPr>
            <p:cNvSpPr/>
            <p:nvPr/>
          </p:nvSpPr>
          <p:spPr>
            <a:xfrm>
              <a:off x="7427347" y="2056256"/>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5" name="Rectangle 174">
              <a:extLst>
                <a:ext uri="{FF2B5EF4-FFF2-40B4-BE49-F238E27FC236}">
                  <a16:creationId xmlns:a16="http://schemas.microsoft.com/office/drawing/2014/main" id="{4021AD2F-8AEE-4FDF-9C4F-FA4AA3166913}"/>
                </a:ext>
              </a:extLst>
            </p:cNvPr>
            <p:cNvSpPr/>
            <p:nvPr/>
          </p:nvSpPr>
          <p:spPr>
            <a:xfrm>
              <a:off x="7862774" y="1839321"/>
              <a:ext cx="182880" cy="182880"/>
            </a:xfrm>
            <a:prstGeom prst="rect">
              <a:avLst/>
            </a:prstGeom>
            <a:solidFill>
              <a:schemeClr val="tx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6" name="Rectangle 175">
              <a:extLst>
                <a:ext uri="{FF2B5EF4-FFF2-40B4-BE49-F238E27FC236}">
                  <a16:creationId xmlns:a16="http://schemas.microsoft.com/office/drawing/2014/main" id="{CA858FF7-B9A8-4637-A254-99093B4C0911}"/>
                </a:ext>
              </a:extLst>
            </p:cNvPr>
            <p:cNvSpPr/>
            <p:nvPr/>
          </p:nvSpPr>
          <p:spPr>
            <a:xfrm>
              <a:off x="8082440" y="1838557"/>
              <a:ext cx="182880" cy="182880"/>
            </a:xfrm>
            <a:prstGeom prst="rect">
              <a:avLst/>
            </a:prstGeom>
            <a:solidFill>
              <a:schemeClr val="tx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7" name="Rectangle 176">
              <a:extLst>
                <a:ext uri="{FF2B5EF4-FFF2-40B4-BE49-F238E27FC236}">
                  <a16:creationId xmlns:a16="http://schemas.microsoft.com/office/drawing/2014/main" id="{DE45EBEC-D105-4D92-9AE1-EE5DD88843C1}"/>
                </a:ext>
              </a:extLst>
            </p:cNvPr>
            <p:cNvSpPr/>
            <p:nvPr/>
          </p:nvSpPr>
          <p:spPr>
            <a:xfrm>
              <a:off x="8082440" y="2056256"/>
              <a:ext cx="182880" cy="182880"/>
            </a:xfrm>
            <a:prstGeom prst="rect">
              <a:avLst/>
            </a:prstGeom>
            <a:solidFill>
              <a:schemeClr val="tx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8" name="Rectangle 177">
              <a:extLst>
                <a:ext uri="{FF2B5EF4-FFF2-40B4-BE49-F238E27FC236}">
                  <a16:creationId xmlns:a16="http://schemas.microsoft.com/office/drawing/2014/main" id="{C604D667-BD2C-45F0-B04E-3F8D042F60DB}"/>
                </a:ext>
              </a:extLst>
            </p:cNvPr>
            <p:cNvSpPr/>
            <p:nvPr/>
          </p:nvSpPr>
          <p:spPr>
            <a:xfrm>
              <a:off x="7862774" y="2056256"/>
              <a:ext cx="182880" cy="182880"/>
            </a:xfrm>
            <a:prstGeom prst="rect">
              <a:avLst/>
            </a:prstGeom>
            <a:solidFill>
              <a:schemeClr val="tx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90" name="Group 189">
            <a:extLst>
              <a:ext uri="{FF2B5EF4-FFF2-40B4-BE49-F238E27FC236}">
                <a16:creationId xmlns:a16="http://schemas.microsoft.com/office/drawing/2014/main" id="{2C8CE3F2-8BDD-4B59-AEE1-3D3B669F32FA}"/>
              </a:ext>
            </a:extLst>
          </p:cNvPr>
          <p:cNvGrpSpPr/>
          <p:nvPr/>
        </p:nvGrpSpPr>
        <p:grpSpPr>
          <a:xfrm>
            <a:off x="8703788" y="4451288"/>
            <a:ext cx="548640" cy="548640"/>
            <a:chOff x="7390297" y="1365335"/>
            <a:chExt cx="914400" cy="914400"/>
          </a:xfrm>
        </p:grpSpPr>
        <p:sp>
          <p:nvSpPr>
            <p:cNvPr id="191" name="Rectangle 190">
              <a:extLst>
                <a:ext uri="{FF2B5EF4-FFF2-40B4-BE49-F238E27FC236}">
                  <a16:creationId xmlns:a16="http://schemas.microsoft.com/office/drawing/2014/main" id="{70807399-5AE3-4569-A27E-EB4C6271E4CE}"/>
                </a:ext>
              </a:extLst>
            </p:cNvPr>
            <p:cNvSpPr/>
            <p:nvPr/>
          </p:nvSpPr>
          <p:spPr>
            <a:xfrm>
              <a:off x="7390297" y="1365335"/>
              <a:ext cx="914400" cy="914400"/>
            </a:xfrm>
            <a:prstGeom prst="rect">
              <a:avLst/>
            </a:prstGeom>
            <a:solidFill>
              <a:schemeClr val="bg1"/>
            </a:solid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2" name="Rectangle 191">
              <a:extLst>
                <a:ext uri="{FF2B5EF4-FFF2-40B4-BE49-F238E27FC236}">
                  <a16:creationId xmlns:a16="http://schemas.microsoft.com/office/drawing/2014/main" id="{CBB07ED6-700C-4484-AEC7-9A740061AB97}"/>
                </a:ext>
              </a:extLst>
            </p:cNvPr>
            <p:cNvSpPr/>
            <p:nvPr/>
          </p:nvSpPr>
          <p:spPr>
            <a:xfrm>
              <a:off x="7427347" y="1402591"/>
              <a:ext cx="182880" cy="182880"/>
            </a:xfrm>
            <a:prstGeom prst="rect">
              <a:avLst/>
            </a:prstGeom>
            <a:solidFill>
              <a:srgbClr val="006600"/>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3" name="Rectangle 192">
              <a:extLst>
                <a:ext uri="{FF2B5EF4-FFF2-40B4-BE49-F238E27FC236}">
                  <a16:creationId xmlns:a16="http://schemas.microsoft.com/office/drawing/2014/main" id="{226E21F8-34B7-43B2-8F67-B2AEECC4CFA8}"/>
                </a:ext>
              </a:extLst>
            </p:cNvPr>
            <p:cNvSpPr/>
            <p:nvPr/>
          </p:nvSpPr>
          <p:spPr>
            <a:xfrm>
              <a:off x="7647013" y="1401827"/>
              <a:ext cx="182880" cy="182880"/>
            </a:xfrm>
            <a:prstGeom prst="rect">
              <a:avLst/>
            </a:prstGeom>
            <a:solidFill>
              <a:srgbClr val="006600"/>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4" name="Rectangle 193">
              <a:extLst>
                <a:ext uri="{FF2B5EF4-FFF2-40B4-BE49-F238E27FC236}">
                  <a16:creationId xmlns:a16="http://schemas.microsoft.com/office/drawing/2014/main" id="{B65BAAC9-0952-4222-8727-01A62800AD71}"/>
                </a:ext>
              </a:extLst>
            </p:cNvPr>
            <p:cNvSpPr/>
            <p:nvPr/>
          </p:nvSpPr>
          <p:spPr>
            <a:xfrm>
              <a:off x="7647013" y="1619526"/>
              <a:ext cx="182880" cy="182880"/>
            </a:xfrm>
            <a:prstGeom prst="rect">
              <a:avLst/>
            </a:prstGeom>
            <a:solidFill>
              <a:srgbClr val="006600"/>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5" name="Rectangle 194">
              <a:extLst>
                <a:ext uri="{FF2B5EF4-FFF2-40B4-BE49-F238E27FC236}">
                  <a16:creationId xmlns:a16="http://schemas.microsoft.com/office/drawing/2014/main" id="{7CF7F5D2-EE17-4DEB-B2FD-1CD55267752A}"/>
                </a:ext>
              </a:extLst>
            </p:cNvPr>
            <p:cNvSpPr/>
            <p:nvPr/>
          </p:nvSpPr>
          <p:spPr>
            <a:xfrm>
              <a:off x="7427347" y="1619526"/>
              <a:ext cx="182880" cy="182880"/>
            </a:xfrm>
            <a:prstGeom prst="rect">
              <a:avLst/>
            </a:prstGeom>
            <a:solidFill>
              <a:srgbClr val="006600"/>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6" name="Rectangle 195">
              <a:extLst>
                <a:ext uri="{FF2B5EF4-FFF2-40B4-BE49-F238E27FC236}">
                  <a16:creationId xmlns:a16="http://schemas.microsoft.com/office/drawing/2014/main" id="{DC77FC74-F890-4666-9D7B-26EF5F0FD129}"/>
                </a:ext>
              </a:extLst>
            </p:cNvPr>
            <p:cNvSpPr/>
            <p:nvPr/>
          </p:nvSpPr>
          <p:spPr>
            <a:xfrm>
              <a:off x="7862774" y="1402591"/>
              <a:ext cx="182880" cy="182880"/>
            </a:xfrm>
            <a:prstGeom prst="rect">
              <a:avLst/>
            </a:prstGeom>
            <a:solidFill>
              <a:srgbClr val="006600"/>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7" name="Rectangle 196">
              <a:extLst>
                <a:ext uri="{FF2B5EF4-FFF2-40B4-BE49-F238E27FC236}">
                  <a16:creationId xmlns:a16="http://schemas.microsoft.com/office/drawing/2014/main" id="{0E29E939-3FE7-47CA-B7CB-26E308BD3F12}"/>
                </a:ext>
              </a:extLst>
            </p:cNvPr>
            <p:cNvSpPr/>
            <p:nvPr/>
          </p:nvSpPr>
          <p:spPr>
            <a:xfrm>
              <a:off x="8082440" y="1401827"/>
              <a:ext cx="182880" cy="182880"/>
            </a:xfrm>
            <a:prstGeom prst="rect">
              <a:avLst/>
            </a:prstGeom>
            <a:solidFill>
              <a:srgbClr val="006600"/>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8" name="Rectangle 197">
              <a:extLst>
                <a:ext uri="{FF2B5EF4-FFF2-40B4-BE49-F238E27FC236}">
                  <a16:creationId xmlns:a16="http://schemas.microsoft.com/office/drawing/2014/main" id="{0005E610-F23C-4790-BD4E-86276EC90319}"/>
                </a:ext>
              </a:extLst>
            </p:cNvPr>
            <p:cNvSpPr/>
            <p:nvPr/>
          </p:nvSpPr>
          <p:spPr>
            <a:xfrm>
              <a:off x="8082440" y="1619526"/>
              <a:ext cx="182880" cy="182880"/>
            </a:xfrm>
            <a:prstGeom prst="rect">
              <a:avLst/>
            </a:prstGeom>
            <a:solidFill>
              <a:srgbClr val="006600"/>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9" name="Rectangle 198">
              <a:extLst>
                <a:ext uri="{FF2B5EF4-FFF2-40B4-BE49-F238E27FC236}">
                  <a16:creationId xmlns:a16="http://schemas.microsoft.com/office/drawing/2014/main" id="{4EE9130B-C863-4F22-ACD4-5375C0087574}"/>
                </a:ext>
              </a:extLst>
            </p:cNvPr>
            <p:cNvSpPr/>
            <p:nvPr/>
          </p:nvSpPr>
          <p:spPr>
            <a:xfrm>
              <a:off x="7862774" y="1619526"/>
              <a:ext cx="182880" cy="182880"/>
            </a:xfrm>
            <a:prstGeom prst="rect">
              <a:avLst/>
            </a:prstGeom>
            <a:solidFill>
              <a:srgbClr val="006600"/>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0" name="Rectangle 199">
              <a:extLst>
                <a:ext uri="{FF2B5EF4-FFF2-40B4-BE49-F238E27FC236}">
                  <a16:creationId xmlns:a16="http://schemas.microsoft.com/office/drawing/2014/main" id="{66E1352B-C8AE-4B58-A89E-A18E5628B0AB}"/>
                </a:ext>
              </a:extLst>
            </p:cNvPr>
            <p:cNvSpPr/>
            <p:nvPr/>
          </p:nvSpPr>
          <p:spPr>
            <a:xfrm>
              <a:off x="7427347" y="1839321"/>
              <a:ext cx="182880" cy="182880"/>
            </a:xfrm>
            <a:prstGeom prst="rect">
              <a:avLst/>
            </a:prstGeom>
            <a:solidFill>
              <a:srgbClr val="006600"/>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1" name="Rectangle 200">
              <a:extLst>
                <a:ext uri="{FF2B5EF4-FFF2-40B4-BE49-F238E27FC236}">
                  <a16:creationId xmlns:a16="http://schemas.microsoft.com/office/drawing/2014/main" id="{793DE884-852E-4FF3-9649-226A1AFEA40C}"/>
                </a:ext>
              </a:extLst>
            </p:cNvPr>
            <p:cNvSpPr/>
            <p:nvPr/>
          </p:nvSpPr>
          <p:spPr>
            <a:xfrm>
              <a:off x="7647013" y="1838557"/>
              <a:ext cx="182880" cy="182880"/>
            </a:xfrm>
            <a:prstGeom prst="rect">
              <a:avLst/>
            </a:prstGeom>
            <a:solidFill>
              <a:srgbClr val="006600"/>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2" name="Rectangle 201">
              <a:extLst>
                <a:ext uri="{FF2B5EF4-FFF2-40B4-BE49-F238E27FC236}">
                  <a16:creationId xmlns:a16="http://schemas.microsoft.com/office/drawing/2014/main" id="{476D2AFA-A7CC-488D-886C-F7F689789D0F}"/>
                </a:ext>
              </a:extLst>
            </p:cNvPr>
            <p:cNvSpPr/>
            <p:nvPr/>
          </p:nvSpPr>
          <p:spPr>
            <a:xfrm>
              <a:off x="7647013" y="2056256"/>
              <a:ext cx="182880" cy="182880"/>
            </a:xfrm>
            <a:prstGeom prst="rect">
              <a:avLst/>
            </a:prstGeom>
            <a:solidFill>
              <a:srgbClr val="006600"/>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3" name="Rectangle 202">
              <a:extLst>
                <a:ext uri="{FF2B5EF4-FFF2-40B4-BE49-F238E27FC236}">
                  <a16:creationId xmlns:a16="http://schemas.microsoft.com/office/drawing/2014/main" id="{B6FDCD13-157E-4038-B6D7-C88F9E4CCB41}"/>
                </a:ext>
              </a:extLst>
            </p:cNvPr>
            <p:cNvSpPr/>
            <p:nvPr/>
          </p:nvSpPr>
          <p:spPr>
            <a:xfrm>
              <a:off x="7427347" y="2056256"/>
              <a:ext cx="182880" cy="182880"/>
            </a:xfrm>
            <a:prstGeom prst="rect">
              <a:avLst/>
            </a:prstGeom>
            <a:solidFill>
              <a:srgbClr val="006600"/>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4" name="Rectangle 203">
              <a:extLst>
                <a:ext uri="{FF2B5EF4-FFF2-40B4-BE49-F238E27FC236}">
                  <a16:creationId xmlns:a16="http://schemas.microsoft.com/office/drawing/2014/main" id="{CBC55F50-2809-4762-8FA5-67890326B023}"/>
                </a:ext>
              </a:extLst>
            </p:cNvPr>
            <p:cNvSpPr/>
            <p:nvPr/>
          </p:nvSpPr>
          <p:spPr>
            <a:xfrm>
              <a:off x="7862774" y="1839321"/>
              <a:ext cx="182880" cy="182880"/>
            </a:xfrm>
            <a:prstGeom prst="rect">
              <a:avLst/>
            </a:prstGeom>
            <a:solidFill>
              <a:srgbClr val="006600"/>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5" name="Rectangle 204">
              <a:extLst>
                <a:ext uri="{FF2B5EF4-FFF2-40B4-BE49-F238E27FC236}">
                  <a16:creationId xmlns:a16="http://schemas.microsoft.com/office/drawing/2014/main" id="{DE43C63D-A985-4EE8-BFB0-87E1FF158E31}"/>
                </a:ext>
              </a:extLst>
            </p:cNvPr>
            <p:cNvSpPr/>
            <p:nvPr/>
          </p:nvSpPr>
          <p:spPr>
            <a:xfrm>
              <a:off x="8082440" y="1838557"/>
              <a:ext cx="182880" cy="182880"/>
            </a:xfrm>
            <a:prstGeom prst="rect">
              <a:avLst/>
            </a:prstGeom>
            <a:solidFill>
              <a:srgbClr val="006600"/>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6" name="Rectangle 205">
              <a:extLst>
                <a:ext uri="{FF2B5EF4-FFF2-40B4-BE49-F238E27FC236}">
                  <a16:creationId xmlns:a16="http://schemas.microsoft.com/office/drawing/2014/main" id="{72F3CD6E-16EC-4947-BCE1-E7B9D85B0473}"/>
                </a:ext>
              </a:extLst>
            </p:cNvPr>
            <p:cNvSpPr/>
            <p:nvPr/>
          </p:nvSpPr>
          <p:spPr>
            <a:xfrm>
              <a:off x="8082440" y="2056256"/>
              <a:ext cx="182880" cy="182880"/>
            </a:xfrm>
            <a:prstGeom prst="rect">
              <a:avLst/>
            </a:prstGeom>
            <a:solidFill>
              <a:srgbClr val="006600"/>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7" name="Rectangle 206">
              <a:extLst>
                <a:ext uri="{FF2B5EF4-FFF2-40B4-BE49-F238E27FC236}">
                  <a16:creationId xmlns:a16="http://schemas.microsoft.com/office/drawing/2014/main" id="{17F2C956-EEE7-465B-96FB-D39AA439AF2F}"/>
                </a:ext>
              </a:extLst>
            </p:cNvPr>
            <p:cNvSpPr/>
            <p:nvPr/>
          </p:nvSpPr>
          <p:spPr>
            <a:xfrm>
              <a:off x="7862774" y="2056256"/>
              <a:ext cx="182880" cy="182880"/>
            </a:xfrm>
            <a:prstGeom prst="rect">
              <a:avLst/>
            </a:prstGeom>
            <a:solidFill>
              <a:srgbClr val="006600"/>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26" name="Group 225">
            <a:extLst>
              <a:ext uri="{FF2B5EF4-FFF2-40B4-BE49-F238E27FC236}">
                <a16:creationId xmlns:a16="http://schemas.microsoft.com/office/drawing/2014/main" id="{56F2374E-DEEA-4370-9FA5-2E0058E827D9}"/>
              </a:ext>
            </a:extLst>
          </p:cNvPr>
          <p:cNvGrpSpPr/>
          <p:nvPr/>
        </p:nvGrpSpPr>
        <p:grpSpPr>
          <a:xfrm>
            <a:off x="8703560" y="5586430"/>
            <a:ext cx="548640" cy="548640"/>
            <a:chOff x="7390297" y="1365335"/>
            <a:chExt cx="914400" cy="914400"/>
          </a:xfrm>
        </p:grpSpPr>
        <p:sp>
          <p:nvSpPr>
            <p:cNvPr id="227" name="Rectangle 226">
              <a:extLst>
                <a:ext uri="{FF2B5EF4-FFF2-40B4-BE49-F238E27FC236}">
                  <a16:creationId xmlns:a16="http://schemas.microsoft.com/office/drawing/2014/main" id="{1C0DEEF6-4D7E-4D23-A0AD-F1F8A0FE96FD}"/>
                </a:ext>
              </a:extLst>
            </p:cNvPr>
            <p:cNvSpPr/>
            <p:nvPr/>
          </p:nvSpPr>
          <p:spPr>
            <a:xfrm>
              <a:off x="7390297" y="1365335"/>
              <a:ext cx="914400" cy="914400"/>
            </a:xfrm>
            <a:prstGeom prst="rect">
              <a:avLst/>
            </a:prstGeom>
            <a:solidFill>
              <a:schemeClr val="bg1"/>
            </a:solid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8" name="Rectangle 227">
              <a:extLst>
                <a:ext uri="{FF2B5EF4-FFF2-40B4-BE49-F238E27FC236}">
                  <a16:creationId xmlns:a16="http://schemas.microsoft.com/office/drawing/2014/main" id="{61B4C7AD-3A58-453E-B917-A5FD0DF9CEBE}"/>
                </a:ext>
              </a:extLst>
            </p:cNvPr>
            <p:cNvSpPr/>
            <p:nvPr/>
          </p:nvSpPr>
          <p:spPr>
            <a:xfrm>
              <a:off x="7427347" y="1402591"/>
              <a:ext cx="182880" cy="182880"/>
            </a:xfrm>
            <a:prstGeom prst="rect">
              <a:avLst/>
            </a:prstGeom>
            <a:solidFill>
              <a:srgbClr val="FF9E0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9" name="Rectangle 228">
              <a:extLst>
                <a:ext uri="{FF2B5EF4-FFF2-40B4-BE49-F238E27FC236}">
                  <a16:creationId xmlns:a16="http://schemas.microsoft.com/office/drawing/2014/main" id="{FF1A4598-10DA-4A6A-B6F1-EB418E23D516}"/>
                </a:ext>
              </a:extLst>
            </p:cNvPr>
            <p:cNvSpPr/>
            <p:nvPr/>
          </p:nvSpPr>
          <p:spPr>
            <a:xfrm>
              <a:off x="7647013" y="1401827"/>
              <a:ext cx="182880" cy="182880"/>
            </a:xfrm>
            <a:prstGeom prst="rect">
              <a:avLst/>
            </a:prstGeom>
            <a:solidFill>
              <a:srgbClr val="FF9E0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0" name="Rectangle 229">
              <a:extLst>
                <a:ext uri="{FF2B5EF4-FFF2-40B4-BE49-F238E27FC236}">
                  <a16:creationId xmlns:a16="http://schemas.microsoft.com/office/drawing/2014/main" id="{42ED45C1-39F7-4D53-839C-59D6D025E008}"/>
                </a:ext>
              </a:extLst>
            </p:cNvPr>
            <p:cNvSpPr/>
            <p:nvPr/>
          </p:nvSpPr>
          <p:spPr>
            <a:xfrm>
              <a:off x="7647013" y="1619526"/>
              <a:ext cx="182880" cy="182880"/>
            </a:xfrm>
            <a:prstGeom prst="rect">
              <a:avLst/>
            </a:prstGeom>
            <a:solidFill>
              <a:srgbClr val="FF9E0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1" name="Rectangle 230">
              <a:extLst>
                <a:ext uri="{FF2B5EF4-FFF2-40B4-BE49-F238E27FC236}">
                  <a16:creationId xmlns:a16="http://schemas.microsoft.com/office/drawing/2014/main" id="{B25C2E72-9D59-45AA-A7C9-AA073A769374}"/>
                </a:ext>
              </a:extLst>
            </p:cNvPr>
            <p:cNvSpPr/>
            <p:nvPr/>
          </p:nvSpPr>
          <p:spPr>
            <a:xfrm>
              <a:off x="7427347" y="1619526"/>
              <a:ext cx="182880" cy="182880"/>
            </a:xfrm>
            <a:prstGeom prst="rect">
              <a:avLst/>
            </a:prstGeom>
            <a:solidFill>
              <a:srgbClr val="FF9E0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2" name="Rectangle 231">
              <a:extLst>
                <a:ext uri="{FF2B5EF4-FFF2-40B4-BE49-F238E27FC236}">
                  <a16:creationId xmlns:a16="http://schemas.microsoft.com/office/drawing/2014/main" id="{79C348DC-C8E4-4851-914C-822EDCDD128C}"/>
                </a:ext>
              </a:extLst>
            </p:cNvPr>
            <p:cNvSpPr/>
            <p:nvPr/>
          </p:nvSpPr>
          <p:spPr>
            <a:xfrm>
              <a:off x="7862774" y="1402591"/>
              <a:ext cx="182880" cy="182880"/>
            </a:xfrm>
            <a:prstGeom prst="rect">
              <a:avLst/>
            </a:prstGeom>
            <a:solidFill>
              <a:srgbClr val="FF9E0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3" name="Rectangle 232">
              <a:extLst>
                <a:ext uri="{FF2B5EF4-FFF2-40B4-BE49-F238E27FC236}">
                  <a16:creationId xmlns:a16="http://schemas.microsoft.com/office/drawing/2014/main" id="{AD88D1A9-6285-4886-9FA0-54BBB5D4674F}"/>
                </a:ext>
              </a:extLst>
            </p:cNvPr>
            <p:cNvSpPr/>
            <p:nvPr/>
          </p:nvSpPr>
          <p:spPr>
            <a:xfrm>
              <a:off x="8082440" y="1401827"/>
              <a:ext cx="182880" cy="182880"/>
            </a:xfrm>
            <a:prstGeom prst="rect">
              <a:avLst/>
            </a:prstGeom>
            <a:solidFill>
              <a:srgbClr val="FF9E0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4" name="Rectangle 233">
              <a:extLst>
                <a:ext uri="{FF2B5EF4-FFF2-40B4-BE49-F238E27FC236}">
                  <a16:creationId xmlns:a16="http://schemas.microsoft.com/office/drawing/2014/main" id="{CF174D1A-3367-486A-838D-B5BD2D3499EF}"/>
                </a:ext>
              </a:extLst>
            </p:cNvPr>
            <p:cNvSpPr/>
            <p:nvPr/>
          </p:nvSpPr>
          <p:spPr>
            <a:xfrm>
              <a:off x="8082440" y="1619526"/>
              <a:ext cx="182880" cy="182880"/>
            </a:xfrm>
            <a:prstGeom prst="rect">
              <a:avLst/>
            </a:prstGeom>
            <a:solidFill>
              <a:srgbClr val="FF9E0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5" name="Rectangle 234">
              <a:extLst>
                <a:ext uri="{FF2B5EF4-FFF2-40B4-BE49-F238E27FC236}">
                  <a16:creationId xmlns:a16="http://schemas.microsoft.com/office/drawing/2014/main" id="{0BB35C3C-EAB9-4A25-8EAC-5D8A807E6B6C}"/>
                </a:ext>
              </a:extLst>
            </p:cNvPr>
            <p:cNvSpPr/>
            <p:nvPr/>
          </p:nvSpPr>
          <p:spPr>
            <a:xfrm>
              <a:off x="7862774" y="1619526"/>
              <a:ext cx="182880" cy="182880"/>
            </a:xfrm>
            <a:prstGeom prst="rect">
              <a:avLst/>
            </a:prstGeom>
            <a:solidFill>
              <a:srgbClr val="FF9E0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6" name="Rectangle 235">
              <a:extLst>
                <a:ext uri="{FF2B5EF4-FFF2-40B4-BE49-F238E27FC236}">
                  <a16:creationId xmlns:a16="http://schemas.microsoft.com/office/drawing/2014/main" id="{3F27F5EC-304F-466A-B030-701BBB40804B}"/>
                </a:ext>
              </a:extLst>
            </p:cNvPr>
            <p:cNvSpPr/>
            <p:nvPr/>
          </p:nvSpPr>
          <p:spPr>
            <a:xfrm>
              <a:off x="7427347" y="1839321"/>
              <a:ext cx="182880" cy="182880"/>
            </a:xfrm>
            <a:prstGeom prst="rect">
              <a:avLst/>
            </a:prstGeom>
            <a:solidFill>
              <a:srgbClr val="FF9E0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7" name="Rectangle 236">
              <a:extLst>
                <a:ext uri="{FF2B5EF4-FFF2-40B4-BE49-F238E27FC236}">
                  <a16:creationId xmlns:a16="http://schemas.microsoft.com/office/drawing/2014/main" id="{E1BAD78E-515A-496C-AB28-09B24AD4A1F6}"/>
                </a:ext>
              </a:extLst>
            </p:cNvPr>
            <p:cNvSpPr/>
            <p:nvPr/>
          </p:nvSpPr>
          <p:spPr>
            <a:xfrm>
              <a:off x="7647013" y="1838557"/>
              <a:ext cx="182880" cy="182880"/>
            </a:xfrm>
            <a:prstGeom prst="rect">
              <a:avLst/>
            </a:prstGeom>
            <a:solidFill>
              <a:srgbClr val="FF9E0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8" name="Rectangle 237">
              <a:extLst>
                <a:ext uri="{FF2B5EF4-FFF2-40B4-BE49-F238E27FC236}">
                  <a16:creationId xmlns:a16="http://schemas.microsoft.com/office/drawing/2014/main" id="{578255A3-FFEB-4967-BE17-72B37FA5768F}"/>
                </a:ext>
              </a:extLst>
            </p:cNvPr>
            <p:cNvSpPr/>
            <p:nvPr/>
          </p:nvSpPr>
          <p:spPr>
            <a:xfrm>
              <a:off x="7647013" y="2056256"/>
              <a:ext cx="182880" cy="182880"/>
            </a:xfrm>
            <a:prstGeom prst="rect">
              <a:avLst/>
            </a:prstGeom>
            <a:solidFill>
              <a:srgbClr val="FF9E0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9" name="Rectangle 238">
              <a:extLst>
                <a:ext uri="{FF2B5EF4-FFF2-40B4-BE49-F238E27FC236}">
                  <a16:creationId xmlns:a16="http://schemas.microsoft.com/office/drawing/2014/main" id="{9BCEE0BE-5E38-4866-9ECF-C0BC94B47BD3}"/>
                </a:ext>
              </a:extLst>
            </p:cNvPr>
            <p:cNvSpPr/>
            <p:nvPr/>
          </p:nvSpPr>
          <p:spPr>
            <a:xfrm>
              <a:off x="7427347" y="2056256"/>
              <a:ext cx="182880" cy="182880"/>
            </a:xfrm>
            <a:prstGeom prst="rect">
              <a:avLst/>
            </a:prstGeom>
            <a:solidFill>
              <a:srgbClr val="FF9E0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0" name="Rectangle 239">
              <a:extLst>
                <a:ext uri="{FF2B5EF4-FFF2-40B4-BE49-F238E27FC236}">
                  <a16:creationId xmlns:a16="http://schemas.microsoft.com/office/drawing/2014/main" id="{1F923FC3-DE9F-48A2-BB58-0B84567EF880}"/>
                </a:ext>
              </a:extLst>
            </p:cNvPr>
            <p:cNvSpPr/>
            <p:nvPr/>
          </p:nvSpPr>
          <p:spPr>
            <a:xfrm>
              <a:off x="7862774" y="1839321"/>
              <a:ext cx="182880" cy="182880"/>
            </a:xfrm>
            <a:prstGeom prst="rect">
              <a:avLst/>
            </a:prstGeom>
            <a:solidFill>
              <a:srgbClr val="FF9E0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1" name="Rectangle 240">
              <a:extLst>
                <a:ext uri="{FF2B5EF4-FFF2-40B4-BE49-F238E27FC236}">
                  <a16:creationId xmlns:a16="http://schemas.microsoft.com/office/drawing/2014/main" id="{0DC0280D-9D93-4246-BD3A-6575B323DE92}"/>
                </a:ext>
              </a:extLst>
            </p:cNvPr>
            <p:cNvSpPr/>
            <p:nvPr/>
          </p:nvSpPr>
          <p:spPr>
            <a:xfrm>
              <a:off x="8082440" y="1838557"/>
              <a:ext cx="182880" cy="182880"/>
            </a:xfrm>
            <a:prstGeom prst="rect">
              <a:avLst/>
            </a:prstGeom>
            <a:solidFill>
              <a:srgbClr val="FF9E0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2" name="Rectangle 241">
              <a:extLst>
                <a:ext uri="{FF2B5EF4-FFF2-40B4-BE49-F238E27FC236}">
                  <a16:creationId xmlns:a16="http://schemas.microsoft.com/office/drawing/2014/main" id="{AA6F5E12-FA56-472B-A67E-320CD95464FC}"/>
                </a:ext>
              </a:extLst>
            </p:cNvPr>
            <p:cNvSpPr/>
            <p:nvPr/>
          </p:nvSpPr>
          <p:spPr>
            <a:xfrm>
              <a:off x="8082440" y="2056256"/>
              <a:ext cx="182880" cy="182880"/>
            </a:xfrm>
            <a:prstGeom prst="rect">
              <a:avLst/>
            </a:prstGeom>
            <a:solidFill>
              <a:srgbClr val="FF9E0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3" name="Rectangle 242">
              <a:extLst>
                <a:ext uri="{FF2B5EF4-FFF2-40B4-BE49-F238E27FC236}">
                  <a16:creationId xmlns:a16="http://schemas.microsoft.com/office/drawing/2014/main" id="{BABE76C6-F286-4BE1-A4B5-06CCDF673CB9}"/>
                </a:ext>
              </a:extLst>
            </p:cNvPr>
            <p:cNvSpPr/>
            <p:nvPr/>
          </p:nvSpPr>
          <p:spPr>
            <a:xfrm>
              <a:off x="7862774" y="2056256"/>
              <a:ext cx="182880" cy="182880"/>
            </a:xfrm>
            <a:prstGeom prst="rect">
              <a:avLst/>
            </a:prstGeom>
            <a:solidFill>
              <a:srgbClr val="FF9E0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44" name="Group 243">
            <a:extLst>
              <a:ext uri="{FF2B5EF4-FFF2-40B4-BE49-F238E27FC236}">
                <a16:creationId xmlns:a16="http://schemas.microsoft.com/office/drawing/2014/main" id="{C63FB35E-4AD6-494B-A9FD-9AAFA323ED48}"/>
              </a:ext>
            </a:extLst>
          </p:cNvPr>
          <p:cNvGrpSpPr/>
          <p:nvPr/>
        </p:nvGrpSpPr>
        <p:grpSpPr>
          <a:xfrm>
            <a:off x="9270749" y="4451288"/>
            <a:ext cx="548640" cy="548640"/>
            <a:chOff x="7390297" y="1365335"/>
            <a:chExt cx="914400" cy="914400"/>
          </a:xfrm>
        </p:grpSpPr>
        <p:sp>
          <p:nvSpPr>
            <p:cNvPr id="245" name="Rectangle 244">
              <a:extLst>
                <a:ext uri="{FF2B5EF4-FFF2-40B4-BE49-F238E27FC236}">
                  <a16:creationId xmlns:a16="http://schemas.microsoft.com/office/drawing/2014/main" id="{97351207-3A55-46AA-A240-4E21744EFC31}"/>
                </a:ext>
              </a:extLst>
            </p:cNvPr>
            <p:cNvSpPr/>
            <p:nvPr/>
          </p:nvSpPr>
          <p:spPr>
            <a:xfrm>
              <a:off x="7390297" y="1365335"/>
              <a:ext cx="914400" cy="914400"/>
            </a:xfrm>
            <a:prstGeom prst="rect">
              <a:avLst/>
            </a:prstGeom>
            <a:solidFill>
              <a:schemeClr val="bg1"/>
            </a:solid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6" name="Rectangle 245">
              <a:extLst>
                <a:ext uri="{FF2B5EF4-FFF2-40B4-BE49-F238E27FC236}">
                  <a16:creationId xmlns:a16="http://schemas.microsoft.com/office/drawing/2014/main" id="{775D6DDD-08BD-449F-ADD7-5F5D90528D7C}"/>
                </a:ext>
              </a:extLst>
            </p:cNvPr>
            <p:cNvSpPr/>
            <p:nvPr/>
          </p:nvSpPr>
          <p:spPr>
            <a:xfrm>
              <a:off x="7427347" y="1402591"/>
              <a:ext cx="182880" cy="182880"/>
            </a:xfrm>
            <a:prstGeom prst="rect">
              <a:avLst/>
            </a:prstGeom>
            <a:solidFill>
              <a:srgbClr val="FF9E0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7" name="Rectangle 246">
              <a:extLst>
                <a:ext uri="{FF2B5EF4-FFF2-40B4-BE49-F238E27FC236}">
                  <a16:creationId xmlns:a16="http://schemas.microsoft.com/office/drawing/2014/main" id="{4E71B836-7EA8-44FE-8FBB-6B6EB2232202}"/>
                </a:ext>
              </a:extLst>
            </p:cNvPr>
            <p:cNvSpPr/>
            <p:nvPr/>
          </p:nvSpPr>
          <p:spPr>
            <a:xfrm>
              <a:off x="7647013" y="1401827"/>
              <a:ext cx="182880" cy="182880"/>
            </a:xfrm>
            <a:prstGeom prst="rect">
              <a:avLst/>
            </a:prstGeom>
            <a:solidFill>
              <a:srgbClr val="FF9E0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8" name="Rectangle 247">
              <a:extLst>
                <a:ext uri="{FF2B5EF4-FFF2-40B4-BE49-F238E27FC236}">
                  <a16:creationId xmlns:a16="http://schemas.microsoft.com/office/drawing/2014/main" id="{CEE122A8-0F9F-47A5-985E-6875CDD9D9D3}"/>
                </a:ext>
              </a:extLst>
            </p:cNvPr>
            <p:cNvSpPr/>
            <p:nvPr/>
          </p:nvSpPr>
          <p:spPr>
            <a:xfrm>
              <a:off x="7647013" y="1619526"/>
              <a:ext cx="182880" cy="182880"/>
            </a:xfrm>
            <a:prstGeom prst="rect">
              <a:avLst/>
            </a:prstGeom>
            <a:solidFill>
              <a:srgbClr val="FF9E0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9" name="Rectangle 248">
              <a:extLst>
                <a:ext uri="{FF2B5EF4-FFF2-40B4-BE49-F238E27FC236}">
                  <a16:creationId xmlns:a16="http://schemas.microsoft.com/office/drawing/2014/main" id="{45F55C6A-039F-4308-AED2-22F31BBEB7F4}"/>
                </a:ext>
              </a:extLst>
            </p:cNvPr>
            <p:cNvSpPr/>
            <p:nvPr/>
          </p:nvSpPr>
          <p:spPr>
            <a:xfrm>
              <a:off x="7427347" y="1619526"/>
              <a:ext cx="182880" cy="182880"/>
            </a:xfrm>
            <a:prstGeom prst="rect">
              <a:avLst/>
            </a:prstGeom>
            <a:solidFill>
              <a:srgbClr val="FF9E0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0" name="Rectangle 249">
              <a:extLst>
                <a:ext uri="{FF2B5EF4-FFF2-40B4-BE49-F238E27FC236}">
                  <a16:creationId xmlns:a16="http://schemas.microsoft.com/office/drawing/2014/main" id="{A6713DA3-F17B-44FD-9F24-342B0C663971}"/>
                </a:ext>
              </a:extLst>
            </p:cNvPr>
            <p:cNvSpPr/>
            <p:nvPr/>
          </p:nvSpPr>
          <p:spPr>
            <a:xfrm>
              <a:off x="7862774" y="1402591"/>
              <a:ext cx="182880" cy="182880"/>
            </a:xfrm>
            <a:prstGeom prst="rect">
              <a:avLst/>
            </a:prstGeom>
            <a:solidFill>
              <a:srgbClr val="FF9E0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1" name="Rectangle 250">
              <a:extLst>
                <a:ext uri="{FF2B5EF4-FFF2-40B4-BE49-F238E27FC236}">
                  <a16:creationId xmlns:a16="http://schemas.microsoft.com/office/drawing/2014/main" id="{9E894B2E-FC16-42D9-B670-357EDCA2B46E}"/>
                </a:ext>
              </a:extLst>
            </p:cNvPr>
            <p:cNvSpPr/>
            <p:nvPr/>
          </p:nvSpPr>
          <p:spPr>
            <a:xfrm>
              <a:off x="8082440" y="1401827"/>
              <a:ext cx="182880" cy="182880"/>
            </a:xfrm>
            <a:prstGeom prst="rect">
              <a:avLst/>
            </a:prstGeom>
            <a:solidFill>
              <a:srgbClr val="FF9E0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2" name="Rectangle 251">
              <a:extLst>
                <a:ext uri="{FF2B5EF4-FFF2-40B4-BE49-F238E27FC236}">
                  <a16:creationId xmlns:a16="http://schemas.microsoft.com/office/drawing/2014/main" id="{8962767C-0CFD-49DA-8F0C-B53266ED6CDB}"/>
                </a:ext>
              </a:extLst>
            </p:cNvPr>
            <p:cNvSpPr/>
            <p:nvPr/>
          </p:nvSpPr>
          <p:spPr>
            <a:xfrm>
              <a:off x="8082440" y="1619526"/>
              <a:ext cx="182880" cy="182880"/>
            </a:xfrm>
            <a:prstGeom prst="rect">
              <a:avLst/>
            </a:prstGeom>
            <a:solidFill>
              <a:srgbClr val="FF9E0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3" name="Rectangle 252">
              <a:extLst>
                <a:ext uri="{FF2B5EF4-FFF2-40B4-BE49-F238E27FC236}">
                  <a16:creationId xmlns:a16="http://schemas.microsoft.com/office/drawing/2014/main" id="{F437E28B-8A09-4FB3-A077-E39B1C90DA6B}"/>
                </a:ext>
              </a:extLst>
            </p:cNvPr>
            <p:cNvSpPr/>
            <p:nvPr/>
          </p:nvSpPr>
          <p:spPr>
            <a:xfrm>
              <a:off x="7862774" y="1619526"/>
              <a:ext cx="182880" cy="182880"/>
            </a:xfrm>
            <a:prstGeom prst="rect">
              <a:avLst/>
            </a:prstGeom>
            <a:solidFill>
              <a:srgbClr val="FF9E0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4" name="Rectangle 253">
              <a:extLst>
                <a:ext uri="{FF2B5EF4-FFF2-40B4-BE49-F238E27FC236}">
                  <a16:creationId xmlns:a16="http://schemas.microsoft.com/office/drawing/2014/main" id="{41344E5D-85D9-417D-9A84-444AF7849648}"/>
                </a:ext>
              </a:extLst>
            </p:cNvPr>
            <p:cNvSpPr/>
            <p:nvPr/>
          </p:nvSpPr>
          <p:spPr>
            <a:xfrm>
              <a:off x="7427347" y="1839321"/>
              <a:ext cx="182880" cy="182880"/>
            </a:xfrm>
            <a:prstGeom prst="rect">
              <a:avLst/>
            </a:prstGeom>
            <a:solidFill>
              <a:srgbClr val="FF9E0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5" name="Rectangle 254">
              <a:extLst>
                <a:ext uri="{FF2B5EF4-FFF2-40B4-BE49-F238E27FC236}">
                  <a16:creationId xmlns:a16="http://schemas.microsoft.com/office/drawing/2014/main" id="{BAE78D31-A8D4-4740-B64C-BC0106AE2EF6}"/>
                </a:ext>
              </a:extLst>
            </p:cNvPr>
            <p:cNvSpPr/>
            <p:nvPr/>
          </p:nvSpPr>
          <p:spPr>
            <a:xfrm>
              <a:off x="7647013" y="1838557"/>
              <a:ext cx="182880" cy="182880"/>
            </a:xfrm>
            <a:prstGeom prst="rect">
              <a:avLst/>
            </a:prstGeom>
            <a:solidFill>
              <a:srgbClr val="FF9E0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6" name="Rectangle 255">
              <a:extLst>
                <a:ext uri="{FF2B5EF4-FFF2-40B4-BE49-F238E27FC236}">
                  <a16:creationId xmlns:a16="http://schemas.microsoft.com/office/drawing/2014/main" id="{181BD45B-DE87-4A99-A4D8-49196C7EE822}"/>
                </a:ext>
              </a:extLst>
            </p:cNvPr>
            <p:cNvSpPr/>
            <p:nvPr/>
          </p:nvSpPr>
          <p:spPr>
            <a:xfrm>
              <a:off x="7647013" y="2056256"/>
              <a:ext cx="182880" cy="182880"/>
            </a:xfrm>
            <a:prstGeom prst="rect">
              <a:avLst/>
            </a:prstGeom>
            <a:solidFill>
              <a:srgbClr val="FF9E0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7" name="Rectangle 256">
              <a:extLst>
                <a:ext uri="{FF2B5EF4-FFF2-40B4-BE49-F238E27FC236}">
                  <a16:creationId xmlns:a16="http://schemas.microsoft.com/office/drawing/2014/main" id="{44B4E363-9EDE-4486-A3B1-EDB103DB7B14}"/>
                </a:ext>
              </a:extLst>
            </p:cNvPr>
            <p:cNvSpPr/>
            <p:nvPr/>
          </p:nvSpPr>
          <p:spPr>
            <a:xfrm>
              <a:off x="7427347" y="2056256"/>
              <a:ext cx="182880" cy="182880"/>
            </a:xfrm>
            <a:prstGeom prst="rect">
              <a:avLst/>
            </a:prstGeom>
            <a:solidFill>
              <a:srgbClr val="FF9E0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8" name="Rectangle 257">
              <a:extLst>
                <a:ext uri="{FF2B5EF4-FFF2-40B4-BE49-F238E27FC236}">
                  <a16:creationId xmlns:a16="http://schemas.microsoft.com/office/drawing/2014/main" id="{3DDF4E72-0CE0-4B08-B7F7-489652124230}"/>
                </a:ext>
              </a:extLst>
            </p:cNvPr>
            <p:cNvSpPr/>
            <p:nvPr/>
          </p:nvSpPr>
          <p:spPr>
            <a:xfrm>
              <a:off x="7862774" y="1839321"/>
              <a:ext cx="182880" cy="182880"/>
            </a:xfrm>
            <a:prstGeom prst="rect">
              <a:avLst/>
            </a:prstGeom>
            <a:solidFill>
              <a:srgbClr val="FF9E0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9" name="Rectangle 258">
              <a:extLst>
                <a:ext uri="{FF2B5EF4-FFF2-40B4-BE49-F238E27FC236}">
                  <a16:creationId xmlns:a16="http://schemas.microsoft.com/office/drawing/2014/main" id="{E3BD0109-86CF-44F9-888A-AAC037046988}"/>
                </a:ext>
              </a:extLst>
            </p:cNvPr>
            <p:cNvSpPr/>
            <p:nvPr/>
          </p:nvSpPr>
          <p:spPr>
            <a:xfrm>
              <a:off x="8082440" y="1838557"/>
              <a:ext cx="182880" cy="182880"/>
            </a:xfrm>
            <a:prstGeom prst="rect">
              <a:avLst/>
            </a:prstGeom>
            <a:solidFill>
              <a:srgbClr val="FF9E0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0" name="Rectangle 259">
              <a:extLst>
                <a:ext uri="{FF2B5EF4-FFF2-40B4-BE49-F238E27FC236}">
                  <a16:creationId xmlns:a16="http://schemas.microsoft.com/office/drawing/2014/main" id="{1F279294-E99F-4952-ADFC-87FA32FA0486}"/>
                </a:ext>
              </a:extLst>
            </p:cNvPr>
            <p:cNvSpPr/>
            <p:nvPr/>
          </p:nvSpPr>
          <p:spPr>
            <a:xfrm>
              <a:off x="8082440" y="2056256"/>
              <a:ext cx="182880" cy="182880"/>
            </a:xfrm>
            <a:prstGeom prst="rect">
              <a:avLst/>
            </a:prstGeom>
            <a:solidFill>
              <a:srgbClr val="FF9E0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1" name="Rectangle 260">
              <a:extLst>
                <a:ext uri="{FF2B5EF4-FFF2-40B4-BE49-F238E27FC236}">
                  <a16:creationId xmlns:a16="http://schemas.microsoft.com/office/drawing/2014/main" id="{2490D848-3010-4764-94BC-4AE3D7CF86F5}"/>
                </a:ext>
              </a:extLst>
            </p:cNvPr>
            <p:cNvSpPr/>
            <p:nvPr/>
          </p:nvSpPr>
          <p:spPr>
            <a:xfrm>
              <a:off x="7862774" y="2056256"/>
              <a:ext cx="182880" cy="182880"/>
            </a:xfrm>
            <a:prstGeom prst="rect">
              <a:avLst/>
            </a:prstGeom>
            <a:solidFill>
              <a:srgbClr val="FF9E0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62" name="Group 261">
            <a:extLst>
              <a:ext uri="{FF2B5EF4-FFF2-40B4-BE49-F238E27FC236}">
                <a16:creationId xmlns:a16="http://schemas.microsoft.com/office/drawing/2014/main" id="{1880EE3C-3C2B-454F-A488-449AEB42C69D}"/>
              </a:ext>
            </a:extLst>
          </p:cNvPr>
          <p:cNvGrpSpPr/>
          <p:nvPr/>
        </p:nvGrpSpPr>
        <p:grpSpPr>
          <a:xfrm>
            <a:off x="9272539" y="5018526"/>
            <a:ext cx="548640" cy="548640"/>
            <a:chOff x="7390297" y="1365335"/>
            <a:chExt cx="914400" cy="914400"/>
          </a:xfrm>
        </p:grpSpPr>
        <p:sp>
          <p:nvSpPr>
            <p:cNvPr id="263" name="Rectangle 262">
              <a:extLst>
                <a:ext uri="{FF2B5EF4-FFF2-40B4-BE49-F238E27FC236}">
                  <a16:creationId xmlns:a16="http://schemas.microsoft.com/office/drawing/2014/main" id="{7569D145-0989-4E57-BA61-0D2853AE2A38}"/>
                </a:ext>
              </a:extLst>
            </p:cNvPr>
            <p:cNvSpPr/>
            <p:nvPr/>
          </p:nvSpPr>
          <p:spPr>
            <a:xfrm>
              <a:off x="7390297" y="1365335"/>
              <a:ext cx="914400" cy="914400"/>
            </a:xfrm>
            <a:prstGeom prst="rect">
              <a:avLst/>
            </a:prstGeom>
            <a:solidFill>
              <a:schemeClr val="bg1"/>
            </a:solid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4" name="Rectangle 263">
              <a:extLst>
                <a:ext uri="{FF2B5EF4-FFF2-40B4-BE49-F238E27FC236}">
                  <a16:creationId xmlns:a16="http://schemas.microsoft.com/office/drawing/2014/main" id="{BA71FD13-781C-4874-AEC0-72E85B9E4F0A}"/>
                </a:ext>
              </a:extLst>
            </p:cNvPr>
            <p:cNvSpPr/>
            <p:nvPr/>
          </p:nvSpPr>
          <p:spPr>
            <a:xfrm>
              <a:off x="7427347" y="1402591"/>
              <a:ext cx="182880" cy="182880"/>
            </a:xfrm>
            <a:prstGeom prst="rect">
              <a:avLst/>
            </a:prstGeom>
            <a:solidFill>
              <a:srgbClr val="FF9E0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5" name="Rectangle 264">
              <a:extLst>
                <a:ext uri="{FF2B5EF4-FFF2-40B4-BE49-F238E27FC236}">
                  <a16:creationId xmlns:a16="http://schemas.microsoft.com/office/drawing/2014/main" id="{EEB2309C-455D-4237-9FD9-87ABB6AFE7D0}"/>
                </a:ext>
              </a:extLst>
            </p:cNvPr>
            <p:cNvSpPr/>
            <p:nvPr/>
          </p:nvSpPr>
          <p:spPr>
            <a:xfrm>
              <a:off x="7647013" y="1401827"/>
              <a:ext cx="182880" cy="182880"/>
            </a:xfrm>
            <a:prstGeom prst="rect">
              <a:avLst/>
            </a:prstGeom>
            <a:solidFill>
              <a:srgbClr val="FF9E0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6" name="Rectangle 265">
              <a:extLst>
                <a:ext uri="{FF2B5EF4-FFF2-40B4-BE49-F238E27FC236}">
                  <a16:creationId xmlns:a16="http://schemas.microsoft.com/office/drawing/2014/main" id="{D09EE04D-1DDB-4EEC-973B-9305DF604054}"/>
                </a:ext>
              </a:extLst>
            </p:cNvPr>
            <p:cNvSpPr/>
            <p:nvPr/>
          </p:nvSpPr>
          <p:spPr>
            <a:xfrm>
              <a:off x="7647013" y="1619526"/>
              <a:ext cx="182880" cy="182880"/>
            </a:xfrm>
            <a:prstGeom prst="rect">
              <a:avLst/>
            </a:prstGeom>
            <a:solidFill>
              <a:srgbClr val="FF9E0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7" name="Rectangle 266">
              <a:extLst>
                <a:ext uri="{FF2B5EF4-FFF2-40B4-BE49-F238E27FC236}">
                  <a16:creationId xmlns:a16="http://schemas.microsoft.com/office/drawing/2014/main" id="{144B5FFA-12EA-49C7-84F4-9090B43DD330}"/>
                </a:ext>
              </a:extLst>
            </p:cNvPr>
            <p:cNvSpPr/>
            <p:nvPr/>
          </p:nvSpPr>
          <p:spPr>
            <a:xfrm>
              <a:off x="7427347" y="1619526"/>
              <a:ext cx="182880" cy="182880"/>
            </a:xfrm>
            <a:prstGeom prst="rect">
              <a:avLst/>
            </a:prstGeom>
            <a:solidFill>
              <a:srgbClr val="FF9E0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8" name="Rectangle 267">
              <a:extLst>
                <a:ext uri="{FF2B5EF4-FFF2-40B4-BE49-F238E27FC236}">
                  <a16:creationId xmlns:a16="http://schemas.microsoft.com/office/drawing/2014/main" id="{F3B1FAC6-4209-416A-A84F-03E8782B2E15}"/>
                </a:ext>
              </a:extLst>
            </p:cNvPr>
            <p:cNvSpPr/>
            <p:nvPr/>
          </p:nvSpPr>
          <p:spPr>
            <a:xfrm>
              <a:off x="7862774" y="1402591"/>
              <a:ext cx="182880" cy="182880"/>
            </a:xfrm>
            <a:prstGeom prst="rect">
              <a:avLst/>
            </a:prstGeom>
            <a:solidFill>
              <a:srgbClr val="FF9E0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9" name="Rectangle 268">
              <a:extLst>
                <a:ext uri="{FF2B5EF4-FFF2-40B4-BE49-F238E27FC236}">
                  <a16:creationId xmlns:a16="http://schemas.microsoft.com/office/drawing/2014/main" id="{D62DF959-54DF-44F0-BCD3-E4CDA02F6B19}"/>
                </a:ext>
              </a:extLst>
            </p:cNvPr>
            <p:cNvSpPr/>
            <p:nvPr/>
          </p:nvSpPr>
          <p:spPr>
            <a:xfrm>
              <a:off x="8082440" y="1401827"/>
              <a:ext cx="182880" cy="182880"/>
            </a:xfrm>
            <a:prstGeom prst="rect">
              <a:avLst/>
            </a:prstGeom>
            <a:solidFill>
              <a:srgbClr val="FF9E0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0" name="Rectangle 269">
              <a:extLst>
                <a:ext uri="{FF2B5EF4-FFF2-40B4-BE49-F238E27FC236}">
                  <a16:creationId xmlns:a16="http://schemas.microsoft.com/office/drawing/2014/main" id="{BFCA387B-E672-412D-9F33-D47A26CEC9BA}"/>
                </a:ext>
              </a:extLst>
            </p:cNvPr>
            <p:cNvSpPr/>
            <p:nvPr/>
          </p:nvSpPr>
          <p:spPr>
            <a:xfrm>
              <a:off x="8082440" y="1619526"/>
              <a:ext cx="182880" cy="182880"/>
            </a:xfrm>
            <a:prstGeom prst="rect">
              <a:avLst/>
            </a:prstGeom>
            <a:solidFill>
              <a:srgbClr val="FF9E0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1" name="Rectangle 270">
              <a:extLst>
                <a:ext uri="{FF2B5EF4-FFF2-40B4-BE49-F238E27FC236}">
                  <a16:creationId xmlns:a16="http://schemas.microsoft.com/office/drawing/2014/main" id="{E423B904-A951-4665-8782-B86614650855}"/>
                </a:ext>
              </a:extLst>
            </p:cNvPr>
            <p:cNvSpPr/>
            <p:nvPr/>
          </p:nvSpPr>
          <p:spPr>
            <a:xfrm>
              <a:off x="7862774" y="1619526"/>
              <a:ext cx="182880" cy="182880"/>
            </a:xfrm>
            <a:prstGeom prst="rect">
              <a:avLst/>
            </a:prstGeom>
            <a:solidFill>
              <a:srgbClr val="FF9E0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2" name="Rectangle 271">
              <a:extLst>
                <a:ext uri="{FF2B5EF4-FFF2-40B4-BE49-F238E27FC236}">
                  <a16:creationId xmlns:a16="http://schemas.microsoft.com/office/drawing/2014/main" id="{EEBFCFFA-07C7-4D47-ADAA-ABF8B704D5AD}"/>
                </a:ext>
              </a:extLst>
            </p:cNvPr>
            <p:cNvSpPr/>
            <p:nvPr/>
          </p:nvSpPr>
          <p:spPr>
            <a:xfrm>
              <a:off x="7427347" y="1839321"/>
              <a:ext cx="182880" cy="182880"/>
            </a:xfrm>
            <a:prstGeom prst="rect">
              <a:avLst/>
            </a:prstGeom>
            <a:solidFill>
              <a:srgbClr val="FF9E0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3" name="Rectangle 272">
              <a:extLst>
                <a:ext uri="{FF2B5EF4-FFF2-40B4-BE49-F238E27FC236}">
                  <a16:creationId xmlns:a16="http://schemas.microsoft.com/office/drawing/2014/main" id="{972C4BCF-09BC-429A-8552-A25EDA6F6EC8}"/>
                </a:ext>
              </a:extLst>
            </p:cNvPr>
            <p:cNvSpPr/>
            <p:nvPr/>
          </p:nvSpPr>
          <p:spPr>
            <a:xfrm>
              <a:off x="7647013" y="1838557"/>
              <a:ext cx="182880" cy="182880"/>
            </a:xfrm>
            <a:prstGeom prst="rect">
              <a:avLst/>
            </a:prstGeom>
            <a:solidFill>
              <a:srgbClr val="FF9E0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4" name="Rectangle 273">
              <a:extLst>
                <a:ext uri="{FF2B5EF4-FFF2-40B4-BE49-F238E27FC236}">
                  <a16:creationId xmlns:a16="http://schemas.microsoft.com/office/drawing/2014/main" id="{09F7AA44-60BA-4E65-B34B-57FBC40ED156}"/>
                </a:ext>
              </a:extLst>
            </p:cNvPr>
            <p:cNvSpPr/>
            <p:nvPr/>
          </p:nvSpPr>
          <p:spPr>
            <a:xfrm>
              <a:off x="7647013" y="2056256"/>
              <a:ext cx="182880" cy="182880"/>
            </a:xfrm>
            <a:prstGeom prst="rect">
              <a:avLst/>
            </a:prstGeom>
            <a:solidFill>
              <a:srgbClr val="FF9E0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5" name="Rectangle 274">
              <a:extLst>
                <a:ext uri="{FF2B5EF4-FFF2-40B4-BE49-F238E27FC236}">
                  <a16:creationId xmlns:a16="http://schemas.microsoft.com/office/drawing/2014/main" id="{E74FE763-5CF2-410B-903A-304A5AC1E476}"/>
                </a:ext>
              </a:extLst>
            </p:cNvPr>
            <p:cNvSpPr/>
            <p:nvPr/>
          </p:nvSpPr>
          <p:spPr>
            <a:xfrm>
              <a:off x="7427347" y="2056256"/>
              <a:ext cx="182880" cy="182880"/>
            </a:xfrm>
            <a:prstGeom prst="rect">
              <a:avLst/>
            </a:prstGeom>
            <a:solidFill>
              <a:srgbClr val="FF9E0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6" name="Rectangle 275">
              <a:extLst>
                <a:ext uri="{FF2B5EF4-FFF2-40B4-BE49-F238E27FC236}">
                  <a16:creationId xmlns:a16="http://schemas.microsoft.com/office/drawing/2014/main" id="{494A7522-F532-47CB-A401-50F734D4FFCB}"/>
                </a:ext>
              </a:extLst>
            </p:cNvPr>
            <p:cNvSpPr/>
            <p:nvPr/>
          </p:nvSpPr>
          <p:spPr>
            <a:xfrm>
              <a:off x="7862774" y="1839321"/>
              <a:ext cx="182880" cy="182880"/>
            </a:xfrm>
            <a:prstGeom prst="rect">
              <a:avLst/>
            </a:prstGeom>
            <a:solidFill>
              <a:srgbClr val="FF9E0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7" name="Rectangle 276">
              <a:extLst>
                <a:ext uri="{FF2B5EF4-FFF2-40B4-BE49-F238E27FC236}">
                  <a16:creationId xmlns:a16="http://schemas.microsoft.com/office/drawing/2014/main" id="{55ABA569-0BB3-47D5-BBCF-EB8C73694677}"/>
                </a:ext>
              </a:extLst>
            </p:cNvPr>
            <p:cNvSpPr/>
            <p:nvPr/>
          </p:nvSpPr>
          <p:spPr>
            <a:xfrm>
              <a:off x="8082440" y="1838557"/>
              <a:ext cx="182880" cy="182880"/>
            </a:xfrm>
            <a:prstGeom prst="rect">
              <a:avLst/>
            </a:prstGeom>
            <a:solidFill>
              <a:srgbClr val="FF9E0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8" name="Rectangle 277">
              <a:extLst>
                <a:ext uri="{FF2B5EF4-FFF2-40B4-BE49-F238E27FC236}">
                  <a16:creationId xmlns:a16="http://schemas.microsoft.com/office/drawing/2014/main" id="{CCAAF150-99CD-48EA-9BF1-52E9ED75A264}"/>
                </a:ext>
              </a:extLst>
            </p:cNvPr>
            <p:cNvSpPr/>
            <p:nvPr/>
          </p:nvSpPr>
          <p:spPr>
            <a:xfrm>
              <a:off x="8082440" y="2056256"/>
              <a:ext cx="182880" cy="182880"/>
            </a:xfrm>
            <a:prstGeom prst="rect">
              <a:avLst/>
            </a:prstGeom>
            <a:solidFill>
              <a:srgbClr val="FF9E0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9" name="Rectangle 278">
              <a:extLst>
                <a:ext uri="{FF2B5EF4-FFF2-40B4-BE49-F238E27FC236}">
                  <a16:creationId xmlns:a16="http://schemas.microsoft.com/office/drawing/2014/main" id="{919E1CCF-7F13-48C6-8FAD-D2C375974DF1}"/>
                </a:ext>
              </a:extLst>
            </p:cNvPr>
            <p:cNvSpPr/>
            <p:nvPr/>
          </p:nvSpPr>
          <p:spPr>
            <a:xfrm>
              <a:off x="7862774" y="2056256"/>
              <a:ext cx="182880" cy="182880"/>
            </a:xfrm>
            <a:prstGeom prst="rect">
              <a:avLst/>
            </a:prstGeom>
            <a:solidFill>
              <a:srgbClr val="FF9E0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80" name="Group 279">
            <a:extLst>
              <a:ext uri="{FF2B5EF4-FFF2-40B4-BE49-F238E27FC236}">
                <a16:creationId xmlns:a16="http://schemas.microsoft.com/office/drawing/2014/main" id="{E13E6684-A794-4A8C-8C01-28CDB8150060}"/>
              </a:ext>
            </a:extLst>
          </p:cNvPr>
          <p:cNvGrpSpPr/>
          <p:nvPr/>
        </p:nvGrpSpPr>
        <p:grpSpPr>
          <a:xfrm>
            <a:off x="9270521" y="5586430"/>
            <a:ext cx="548640" cy="548640"/>
            <a:chOff x="7390297" y="1365335"/>
            <a:chExt cx="914400" cy="914400"/>
          </a:xfrm>
        </p:grpSpPr>
        <p:sp>
          <p:nvSpPr>
            <p:cNvPr id="281" name="Rectangle 280">
              <a:extLst>
                <a:ext uri="{FF2B5EF4-FFF2-40B4-BE49-F238E27FC236}">
                  <a16:creationId xmlns:a16="http://schemas.microsoft.com/office/drawing/2014/main" id="{5C0BEEE8-9F87-4639-8B1D-834F3C5F4EA7}"/>
                </a:ext>
              </a:extLst>
            </p:cNvPr>
            <p:cNvSpPr/>
            <p:nvPr/>
          </p:nvSpPr>
          <p:spPr>
            <a:xfrm>
              <a:off x="7390297" y="1365335"/>
              <a:ext cx="914400" cy="914400"/>
            </a:xfrm>
            <a:prstGeom prst="rect">
              <a:avLst/>
            </a:prstGeom>
            <a:solidFill>
              <a:schemeClr val="bg1"/>
            </a:solid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2" name="Rectangle 281">
              <a:extLst>
                <a:ext uri="{FF2B5EF4-FFF2-40B4-BE49-F238E27FC236}">
                  <a16:creationId xmlns:a16="http://schemas.microsoft.com/office/drawing/2014/main" id="{78DA44EE-2F92-4B30-8691-22148F294CFF}"/>
                </a:ext>
              </a:extLst>
            </p:cNvPr>
            <p:cNvSpPr/>
            <p:nvPr/>
          </p:nvSpPr>
          <p:spPr>
            <a:xfrm>
              <a:off x="7427347" y="1402591"/>
              <a:ext cx="182880" cy="182880"/>
            </a:xfrm>
            <a:prstGeom prst="rect">
              <a:avLst/>
            </a:prstGeom>
            <a:solidFill>
              <a:srgbClr val="FF9E0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3" name="Rectangle 282">
              <a:extLst>
                <a:ext uri="{FF2B5EF4-FFF2-40B4-BE49-F238E27FC236}">
                  <a16:creationId xmlns:a16="http://schemas.microsoft.com/office/drawing/2014/main" id="{AC79628F-F64C-4C95-8A20-4208C316FE53}"/>
                </a:ext>
              </a:extLst>
            </p:cNvPr>
            <p:cNvSpPr/>
            <p:nvPr/>
          </p:nvSpPr>
          <p:spPr>
            <a:xfrm>
              <a:off x="7647013" y="1401827"/>
              <a:ext cx="182880" cy="182880"/>
            </a:xfrm>
            <a:prstGeom prst="rect">
              <a:avLst/>
            </a:prstGeom>
            <a:solidFill>
              <a:srgbClr val="FF9E0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4" name="Rectangle 283">
              <a:extLst>
                <a:ext uri="{FF2B5EF4-FFF2-40B4-BE49-F238E27FC236}">
                  <a16:creationId xmlns:a16="http://schemas.microsoft.com/office/drawing/2014/main" id="{00240E28-C088-4017-9138-2F32904CD061}"/>
                </a:ext>
              </a:extLst>
            </p:cNvPr>
            <p:cNvSpPr/>
            <p:nvPr/>
          </p:nvSpPr>
          <p:spPr>
            <a:xfrm>
              <a:off x="7647013" y="1619526"/>
              <a:ext cx="182880" cy="182880"/>
            </a:xfrm>
            <a:prstGeom prst="rect">
              <a:avLst/>
            </a:prstGeom>
            <a:solidFill>
              <a:srgbClr val="FF9E0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5" name="Rectangle 284">
              <a:extLst>
                <a:ext uri="{FF2B5EF4-FFF2-40B4-BE49-F238E27FC236}">
                  <a16:creationId xmlns:a16="http://schemas.microsoft.com/office/drawing/2014/main" id="{CFF140D5-07FA-450F-8B4D-6AEE44FE3E64}"/>
                </a:ext>
              </a:extLst>
            </p:cNvPr>
            <p:cNvSpPr/>
            <p:nvPr/>
          </p:nvSpPr>
          <p:spPr>
            <a:xfrm>
              <a:off x="7427347" y="1619526"/>
              <a:ext cx="182880" cy="182880"/>
            </a:xfrm>
            <a:prstGeom prst="rect">
              <a:avLst/>
            </a:prstGeom>
            <a:solidFill>
              <a:srgbClr val="FF9E0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6" name="Rectangle 285">
              <a:extLst>
                <a:ext uri="{FF2B5EF4-FFF2-40B4-BE49-F238E27FC236}">
                  <a16:creationId xmlns:a16="http://schemas.microsoft.com/office/drawing/2014/main" id="{5EAE2BC8-FD0D-449B-AE9B-D8AC76430D82}"/>
                </a:ext>
              </a:extLst>
            </p:cNvPr>
            <p:cNvSpPr/>
            <p:nvPr/>
          </p:nvSpPr>
          <p:spPr>
            <a:xfrm>
              <a:off x="7862774" y="1402591"/>
              <a:ext cx="182880" cy="182880"/>
            </a:xfrm>
            <a:prstGeom prst="rect">
              <a:avLst/>
            </a:prstGeom>
            <a:solidFill>
              <a:srgbClr val="FF9E0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7" name="Rectangle 286">
              <a:extLst>
                <a:ext uri="{FF2B5EF4-FFF2-40B4-BE49-F238E27FC236}">
                  <a16:creationId xmlns:a16="http://schemas.microsoft.com/office/drawing/2014/main" id="{C11AF4CD-7D8E-4834-A838-F5976CE37640}"/>
                </a:ext>
              </a:extLst>
            </p:cNvPr>
            <p:cNvSpPr/>
            <p:nvPr/>
          </p:nvSpPr>
          <p:spPr>
            <a:xfrm>
              <a:off x="8082440" y="1401827"/>
              <a:ext cx="182880" cy="182880"/>
            </a:xfrm>
            <a:prstGeom prst="rect">
              <a:avLst/>
            </a:prstGeom>
            <a:solidFill>
              <a:srgbClr val="FF9E0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8" name="Rectangle 287">
              <a:extLst>
                <a:ext uri="{FF2B5EF4-FFF2-40B4-BE49-F238E27FC236}">
                  <a16:creationId xmlns:a16="http://schemas.microsoft.com/office/drawing/2014/main" id="{3588E0BC-1C26-4F89-B94B-9BB4A7FFE196}"/>
                </a:ext>
              </a:extLst>
            </p:cNvPr>
            <p:cNvSpPr/>
            <p:nvPr/>
          </p:nvSpPr>
          <p:spPr>
            <a:xfrm>
              <a:off x="8082440" y="1619526"/>
              <a:ext cx="182880" cy="182880"/>
            </a:xfrm>
            <a:prstGeom prst="rect">
              <a:avLst/>
            </a:prstGeom>
            <a:solidFill>
              <a:srgbClr val="FF9E0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9" name="Rectangle 288">
              <a:extLst>
                <a:ext uri="{FF2B5EF4-FFF2-40B4-BE49-F238E27FC236}">
                  <a16:creationId xmlns:a16="http://schemas.microsoft.com/office/drawing/2014/main" id="{48835A71-922E-4705-B07F-3D35CF5F2B8F}"/>
                </a:ext>
              </a:extLst>
            </p:cNvPr>
            <p:cNvSpPr/>
            <p:nvPr/>
          </p:nvSpPr>
          <p:spPr>
            <a:xfrm>
              <a:off x="7862774" y="1619526"/>
              <a:ext cx="182880" cy="182880"/>
            </a:xfrm>
            <a:prstGeom prst="rect">
              <a:avLst/>
            </a:prstGeom>
            <a:solidFill>
              <a:srgbClr val="FF9E0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0" name="Rectangle 289">
              <a:extLst>
                <a:ext uri="{FF2B5EF4-FFF2-40B4-BE49-F238E27FC236}">
                  <a16:creationId xmlns:a16="http://schemas.microsoft.com/office/drawing/2014/main" id="{3DB2DB79-B4C8-46E3-937D-36A0444A3386}"/>
                </a:ext>
              </a:extLst>
            </p:cNvPr>
            <p:cNvSpPr/>
            <p:nvPr/>
          </p:nvSpPr>
          <p:spPr>
            <a:xfrm>
              <a:off x="7427347" y="1839321"/>
              <a:ext cx="182880" cy="182880"/>
            </a:xfrm>
            <a:prstGeom prst="rect">
              <a:avLst/>
            </a:prstGeom>
            <a:solidFill>
              <a:srgbClr val="FF9E0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1" name="Rectangle 290">
              <a:extLst>
                <a:ext uri="{FF2B5EF4-FFF2-40B4-BE49-F238E27FC236}">
                  <a16:creationId xmlns:a16="http://schemas.microsoft.com/office/drawing/2014/main" id="{C9589978-583D-4CF5-8118-20D542288972}"/>
                </a:ext>
              </a:extLst>
            </p:cNvPr>
            <p:cNvSpPr/>
            <p:nvPr/>
          </p:nvSpPr>
          <p:spPr>
            <a:xfrm>
              <a:off x="7647013" y="1838557"/>
              <a:ext cx="182880" cy="182880"/>
            </a:xfrm>
            <a:prstGeom prst="rect">
              <a:avLst/>
            </a:prstGeom>
            <a:solidFill>
              <a:srgbClr val="FF9E0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2" name="Rectangle 291">
              <a:extLst>
                <a:ext uri="{FF2B5EF4-FFF2-40B4-BE49-F238E27FC236}">
                  <a16:creationId xmlns:a16="http://schemas.microsoft.com/office/drawing/2014/main" id="{81C15F2B-0973-4C24-B337-92FE5BBDAD7B}"/>
                </a:ext>
              </a:extLst>
            </p:cNvPr>
            <p:cNvSpPr/>
            <p:nvPr/>
          </p:nvSpPr>
          <p:spPr>
            <a:xfrm>
              <a:off x="7647013" y="2056256"/>
              <a:ext cx="182880" cy="182880"/>
            </a:xfrm>
            <a:prstGeom prst="rect">
              <a:avLst/>
            </a:prstGeom>
            <a:solidFill>
              <a:srgbClr val="FF9E0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3" name="Rectangle 292">
              <a:extLst>
                <a:ext uri="{FF2B5EF4-FFF2-40B4-BE49-F238E27FC236}">
                  <a16:creationId xmlns:a16="http://schemas.microsoft.com/office/drawing/2014/main" id="{08A7E251-FAA0-4038-854F-E80196DE4DA2}"/>
                </a:ext>
              </a:extLst>
            </p:cNvPr>
            <p:cNvSpPr/>
            <p:nvPr/>
          </p:nvSpPr>
          <p:spPr>
            <a:xfrm>
              <a:off x="7427347" y="2056256"/>
              <a:ext cx="182880" cy="182880"/>
            </a:xfrm>
            <a:prstGeom prst="rect">
              <a:avLst/>
            </a:prstGeom>
            <a:solidFill>
              <a:srgbClr val="FF9E0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4" name="Rectangle 293">
              <a:extLst>
                <a:ext uri="{FF2B5EF4-FFF2-40B4-BE49-F238E27FC236}">
                  <a16:creationId xmlns:a16="http://schemas.microsoft.com/office/drawing/2014/main" id="{D594EA46-02FD-4AB1-80DD-395E71F33D4A}"/>
                </a:ext>
              </a:extLst>
            </p:cNvPr>
            <p:cNvSpPr/>
            <p:nvPr/>
          </p:nvSpPr>
          <p:spPr>
            <a:xfrm>
              <a:off x="7862774" y="1839321"/>
              <a:ext cx="182880" cy="182880"/>
            </a:xfrm>
            <a:prstGeom prst="rect">
              <a:avLst/>
            </a:prstGeom>
            <a:solidFill>
              <a:srgbClr val="FF9E0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5" name="Rectangle 294">
              <a:extLst>
                <a:ext uri="{FF2B5EF4-FFF2-40B4-BE49-F238E27FC236}">
                  <a16:creationId xmlns:a16="http://schemas.microsoft.com/office/drawing/2014/main" id="{5E0AEF14-527B-46A7-AC06-36AC47249C9B}"/>
                </a:ext>
              </a:extLst>
            </p:cNvPr>
            <p:cNvSpPr/>
            <p:nvPr/>
          </p:nvSpPr>
          <p:spPr>
            <a:xfrm>
              <a:off x="8082440" y="1838557"/>
              <a:ext cx="182880" cy="182880"/>
            </a:xfrm>
            <a:prstGeom prst="rect">
              <a:avLst/>
            </a:prstGeom>
            <a:solidFill>
              <a:srgbClr val="FF9E0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6" name="Rectangle 295">
              <a:extLst>
                <a:ext uri="{FF2B5EF4-FFF2-40B4-BE49-F238E27FC236}">
                  <a16:creationId xmlns:a16="http://schemas.microsoft.com/office/drawing/2014/main" id="{DA21BA4B-C203-4194-B0E3-ED56ACCCA1D1}"/>
                </a:ext>
              </a:extLst>
            </p:cNvPr>
            <p:cNvSpPr/>
            <p:nvPr/>
          </p:nvSpPr>
          <p:spPr>
            <a:xfrm>
              <a:off x="8082440" y="2056256"/>
              <a:ext cx="182880" cy="182880"/>
            </a:xfrm>
            <a:prstGeom prst="rect">
              <a:avLst/>
            </a:prstGeom>
            <a:solidFill>
              <a:srgbClr val="FF9E0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7" name="Rectangle 296">
              <a:extLst>
                <a:ext uri="{FF2B5EF4-FFF2-40B4-BE49-F238E27FC236}">
                  <a16:creationId xmlns:a16="http://schemas.microsoft.com/office/drawing/2014/main" id="{A543F161-8404-4D24-A07F-7985B53F3830}"/>
                </a:ext>
              </a:extLst>
            </p:cNvPr>
            <p:cNvSpPr/>
            <p:nvPr/>
          </p:nvSpPr>
          <p:spPr>
            <a:xfrm>
              <a:off x="7862774" y="2056256"/>
              <a:ext cx="182880" cy="182880"/>
            </a:xfrm>
            <a:prstGeom prst="rect">
              <a:avLst/>
            </a:prstGeom>
            <a:solidFill>
              <a:srgbClr val="FF9E0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98" name="Group 297">
            <a:extLst>
              <a:ext uri="{FF2B5EF4-FFF2-40B4-BE49-F238E27FC236}">
                <a16:creationId xmlns:a16="http://schemas.microsoft.com/office/drawing/2014/main" id="{34D0DD0F-B93A-4E9B-98A2-8DEC4E49EB73}"/>
              </a:ext>
            </a:extLst>
          </p:cNvPr>
          <p:cNvGrpSpPr/>
          <p:nvPr/>
        </p:nvGrpSpPr>
        <p:grpSpPr>
          <a:xfrm>
            <a:off x="8135455" y="4451286"/>
            <a:ext cx="548640" cy="548640"/>
            <a:chOff x="7390297" y="1365335"/>
            <a:chExt cx="914400" cy="914400"/>
          </a:xfrm>
        </p:grpSpPr>
        <p:sp>
          <p:nvSpPr>
            <p:cNvPr id="299" name="Rectangle 298">
              <a:extLst>
                <a:ext uri="{FF2B5EF4-FFF2-40B4-BE49-F238E27FC236}">
                  <a16:creationId xmlns:a16="http://schemas.microsoft.com/office/drawing/2014/main" id="{238E2C12-80CA-462C-8610-08DC452D14DC}"/>
                </a:ext>
              </a:extLst>
            </p:cNvPr>
            <p:cNvSpPr/>
            <p:nvPr/>
          </p:nvSpPr>
          <p:spPr>
            <a:xfrm>
              <a:off x="7390297" y="1365335"/>
              <a:ext cx="914400" cy="914400"/>
            </a:xfrm>
            <a:prstGeom prst="rect">
              <a:avLst/>
            </a:prstGeom>
            <a:solidFill>
              <a:schemeClr val="bg1"/>
            </a:solid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0" name="Rectangle 299">
              <a:extLst>
                <a:ext uri="{FF2B5EF4-FFF2-40B4-BE49-F238E27FC236}">
                  <a16:creationId xmlns:a16="http://schemas.microsoft.com/office/drawing/2014/main" id="{8F3C6F81-CD14-4DF9-864C-C8EAFE026365}"/>
                </a:ext>
              </a:extLst>
            </p:cNvPr>
            <p:cNvSpPr/>
            <p:nvPr/>
          </p:nvSpPr>
          <p:spPr>
            <a:xfrm>
              <a:off x="7427347" y="1402591"/>
              <a:ext cx="182880" cy="182880"/>
            </a:xfrm>
            <a:prstGeom prst="rect">
              <a:avLst/>
            </a:prstGeom>
            <a:solidFill>
              <a:srgbClr val="FF9E0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1" name="Rectangle 300">
              <a:extLst>
                <a:ext uri="{FF2B5EF4-FFF2-40B4-BE49-F238E27FC236}">
                  <a16:creationId xmlns:a16="http://schemas.microsoft.com/office/drawing/2014/main" id="{C4C265B4-1540-4CD1-AFED-A364CCF6B6A5}"/>
                </a:ext>
              </a:extLst>
            </p:cNvPr>
            <p:cNvSpPr/>
            <p:nvPr/>
          </p:nvSpPr>
          <p:spPr>
            <a:xfrm>
              <a:off x="7647013" y="1401827"/>
              <a:ext cx="182880" cy="182880"/>
            </a:xfrm>
            <a:prstGeom prst="rect">
              <a:avLst/>
            </a:prstGeom>
            <a:solidFill>
              <a:srgbClr val="FF9E0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2" name="Rectangle 301">
              <a:extLst>
                <a:ext uri="{FF2B5EF4-FFF2-40B4-BE49-F238E27FC236}">
                  <a16:creationId xmlns:a16="http://schemas.microsoft.com/office/drawing/2014/main" id="{DA5666D0-333A-446C-9952-ACFCEB1DCA09}"/>
                </a:ext>
              </a:extLst>
            </p:cNvPr>
            <p:cNvSpPr/>
            <p:nvPr/>
          </p:nvSpPr>
          <p:spPr>
            <a:xfrm>
              <a:off x="7647013" y="1619526"/>
              <a:ext cx="182880" cy="182880"/>
            </a:xfrm>
            <a:prstGeom prst="rect">
              <a:avLst/>
            </a:prstGeom>
            <a:solidFill>
              <a:srgbClr val="FF9E0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3" name="Rectangle 302">
              <a:extLst>
                <a:ext uri="{FF2B5EF4-FFF2-40B4-BE49-F238E27FC236}">
                  <a16:creationId xmlns:a16="http://schemas.microsoft.com/office/drawing/2014/main" id="{E58BD12D-E4E7-4F67-9343-0774115B8E2E}"/>
                </a:ext>
              </a:extLst>
            </p:cNvPr>
            <p:cNvSpPr/>
            <p:nvPr/>
          </p:nvSpPr>
          <p:spPr>
            <a:xfrm>
              <a:off x="7427347" y="1619526"/>
              <a:ext cx="182880" cy="182880"/>
            </a:xfrm>
            <a:prstGeom prst="rect">
              <a:avLst/>
            </a:prstGeom>
            <a:solidFill>
              <a:srgbClr val="FF9E0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4" name="Rectangle 303">
              <a:extLst>
                <a:ext uri="{FF2B5EF4-FFF2-40B4-BE49-F238E27FC236}">
                  <a16:creationId xmlns:a16="http://schemas.microsoft.com/office/drawing/2014/main" id="{31D87566-884C-42E1-BF8D-D037273DA23C}"/>
                </a:ext>
              </a:extLst>
            </p:cNvPr>
            <p:cNvSpPr/>
            <p:nvPr/>
          </p:nvSpPr>
          <p:spPr>
            <a:xfrm>
              <a:off x="7862774" y="1402591"/>
              <a:ext cx="182880" cy="182880"/>
            </a:xfrm>
            <a:prstGeom prst="rect">
              <a:avLst/>
            </a:prstGeom>
            <a:solidFill>
              <a:srgbClr val="FF9E0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5" name="Rectangle 304">
              <a:extLst>
                <a:ext uri="{FF2B5EF4-FFF2-40B4-BE49-F238E27FC236}">
                  <a16:creationId xmlns:a16="http://schemas.microsoft.com/office/drawing/2014/main" id="{3154D15A-5192-4440-A0DC-69569A5EFB8A}"/>
                </a:ext>
              </a:extLst>
            </p:cNvPr>
            <p:cNvSpPr/>
            <p:nvPr/>
          </p:nvSpPr>
          <p:spPr>
            <a:xfrm>
              <a:off x="8082440" y="1401827"/>
              <a:ext cx="182880" cy="182880"/>
            </a:xfrm>
            <a:prstGeom prst="rect">
              <a:avLst/>
            </a:prstGeom>
            <a:solidFill>
              <a:srgbClr val="FF9E0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6" name="Rectangle 305">
              <a:extLst>
                <a:ext uri="{FF2B5EF4-FFF2-40B4-BE49-F238E27FC236}">
                  <a16:creationId xmlns:a16="http://schemas.microsoft.com/office/drawing/2014/main" id="{B61C7025-DDEF-4974-A4DA-FD1F4426CE97}"/>
                </a:ext>
              </a:extLst>
            </p:cNvPr>
            <p:cNvSpPr/>
            <p:nvPr/>
          </p:nvSpPr>
          <p:spPr>
            <a:xfrm>
              <a:off x="8082440" y="1619526"/>
              <a:ext cx="182880" cy="182880"/>
            </a:xfrm>
            <a:prstGeom prst="rect">
              <a:avLst/>
            </a:prstGeom>
            <a:solidFill>
              <a:srgbClr val="FF9E0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7" name="Rectangle 306">
              <a:extLst>
                <a:ext uri="{FF2B5EF4-FFF2-40B4-BE49-F238E27FC236}">
                  <a16:creationId xmlns:a16="http://schemas.microsoft.com/office/drawing/2014/main" id="{617FF497-5A04-49E9-BAB9-45A96A71294C}"/>
                </a:ext>
              </a:extLst>
            </p:cNvPr>
            <p:cNvSpPr/>
            <p:nvPr/>
          </p:nvSpPr>
          <p:spPr>
            <a:xfrm>
              <a:off x="7862774" y="1619526"/>
              <a:ext cx="182880" cy="182880"/>
            </a:xfrm>
            <a:prstGeom prst="rect">
              <a:avLst/>
            </a:prstGeom>
            <a:solidFill>
              <a:srgbClr val="FF9E0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8" name="Rectangle 307">
              <a:extLst>
                <a:ext uri="{FF2B5EF4-FFF2-40B4-BE49-F238E27FC236}">
                  <a16:creationId xmlns:a16="http://schemas.microsoft.com/office/drawing/2014/main" id="{1220B71A-BACB-4F44-A57D-1D622F282858}"/>
                </a:ext>
              </a:extLst>
            </p:cNvPr>
            <p:cNvSpPr/>
            <p:nvPr/>
          </p:nvSpPr>
          <p:spPr>
            <a:xfrm>
              <a:off x="7427347" y="1839321"/>
              <a:ext cx="182880" cy="182880"/>
            </a:xfrm>
            <a:prstGeom prst="rect">
              <a:avLst/>
            </a:prstGeom>
            <a:solidFill>
              <a:srgbClr val="FF9E0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9" name="Rectangle 308">
              <a:extLst>
                <a:ext uri="{FF2B5EF4-FFF2-40B4-BE49-F238E27FC236}">
                  <a16:creationId xmlns:a16="http://schemas.microsoft.com/office/drawing/2014/main" id="{32E3E763-84E0-4DF7-B029-77844F9D74F4}"/>
                </a:ext>
              </a:extLst>
            </p:cNvPr>
            <p:cNvSpPr/>
            <p:nvPr/>
          </p:nvSpPr>
          <p:spPr>
            <a:xfrm>
              <a:off x="7647013" y="1838557"/>
              <a:ext cx="182880" cy="182880"/>
            </a:xfrm>
            <a:prstGeom prst="rect">
              <a:avLst/>
            </a:prstGeom>
            <a:solidFill>
              <a:srgbClr val="FF9E0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0" name="Rectangle 309">
              <a:extLst>
                <a:ext uri="{FF2B5EF4-FFF2-40B4-BE49-F238E27FC236}">
                  <a16:creationId xmlns:a16="http://schemas.microsoft.com/office/drawing/2014/main" id="{8FFB904A-0C59-4DA6-BC03-AF84A3393B98}"/>
                </a:ext>
              </a:extLst>
            </p:cNvPr>
            <p:cNvSpPr/>
            <p:nvPr/>
          </p:nvSpPr>
          <p:spPr>
            <a:xfrm>
              <a:off x="7647013" y="2056256"/>
              <a:ext cx="182880" cy="182880"/>
            </a:xfrm>
            <a:prstGeom prst="rect">
              <a:avLst/>
            </a:prstGeom>
            <a:solidFill>
              <a:srgbClr val="FF9E0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1" name="Rectangle 310">
              <a:extLst>
                <a:ext uri="{FF2B5EF4-FFF2-40B4-BE49-F238E27FC236}">
                  <a16:creationId xmlns:a16="http://schemas.microsoft.com/office/drawing/2014/main" id="{8AFD9894-9206-4AB6-A064-A1EC818BDE3F}"/>
                </a:ext>
              </a:extLst>
            </p:cNvPr>
            <p:cNvSpPr/>
            <p:nvPr/>
          </p:nvSpPr>
          <p:spPr>
            <a:xfrm>
              <a:off x="7427347" y="2056256"/>
              <a:ext cx="182880" cy="182880"/>
            </a:xfrm>
            <a:prstGeom prst="rect">
              <a:avLst/>
            </a:prstGeom>
            <a:solidFill>
              <a:srgbClr val="FF9E0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2" name="Rectangle 311">
              <a:extLst>
                <a:ext uri="{FF2B5EF4-FFF2-40B4-BE49-F238E27FC236}">
                  <a16:creationId xmlns:a16="http://schemas.microsoft.com/office/drawing/2014/main" id="{859236BF-66BC-4BEC-AA3F-FFC51C58D15A}"/>
                </a:ext>
              </a:extLst>
            </p:cNvPr>
            <p:cNvSpPr/>
            <p:nvPr/>
          </p:nvSpPr>
          <p:spPr>
            <a:xfrm>
              <a:off x="7862774" y="1839321"/>
              <a:ext cx="182880" cy="182880"/>
            </a:xfrm>
            <a:prstGeom prst="rect">
              <a:avLst/>
            </a:prstGeom>
            <a:solidFill>
              <a:srgbClr val="FF9E0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3" name="Rectangle 312">
              <a:extLst>
                <a:ext uri="{FF2B5EF4-FFF2-40B4-BE49-F238E27FC236}">
                  <a16:creationId xmlns:a16="http://schemas.microsoft.com/office/drawing/2014/main" id="{0A276E8F-DFDE-4671-83BB-2367360E4089}"/>
                </a:ext>
              </a:extLst>
            </p:cNvPr>
            <p:cNvSpPr/>
            <p:nvPr/>
          </p:nvSpPr>
          <p:spPr>
            <a:xfrm>
              <a:off x="8082440" y="1838557"/>
              <a:ext cx="182880" cy="182880"/>
            </a:xfrm>
            <a:prstGeom prst="rect">
              <a:avLst/>
            </a:prstGeom>
            <a:solidFill>
              <a:srgbClr val="FF9E0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4" name="Rectangle 313">
              <a:extLst>
                <a:ext uri="{FF2B5EF4-FFF2-40B4-BE49-F238E27FC236}">
                  <a16:creationId xmlns:a16="http://schemas.microsoft.com/office/drawing/2014/main" id="{40E78ABF-EEC4-432C-A8B3-90A6098F4CA4}"/>
                </a:ext>
              </a:extLst>
            </p:cNvPr>
            <p:cNvSpPr/>
            <p:nvPr/>
          </p:nvSpPr>
          <p:spPr>
            <a:xfrm>
              <a:off x="8082440" y="2056256"/>
              <a:ext cx="182880" cy="182880"/>
            </a:xfrm>
            <a:prstGeom prst="rect">
              <a:avLst/>
            </a:prstGeom>
            <a:solidFill>
              <a:srgbClr val="FF9E0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5" name="Rectangle 314">
              <a:extLst>
                <a:ext uri="{FF2B5EF4-FFF2-40B4-BE49-F238E27FC236}">
                  <a16:creationId xmlns:a16="http://schemas.microsoft.com/office/drawing/2014/main" id="{28F6EE53-53EA-422A-AF0E-CD5EB3358301}"/>
                </a:ext>
              </a:extLst>
            </p:cNvPr>
            <p:cNvSpPr/>
            <p:nvPr/>
          </p:nvSpPr>
          <p:spPr>
            <a:xfrm>
              <a:off x="7862774" y="2056256"/>
              <a:ext cx="182880" cy="182880"/>
            </a:xfrm>
            <a:prstGeom prst="rect">
              <a:avLst/>
            </a:prstGeom>
            <a:solidFill>
              <a:srgbClr val="FF9E0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16" name="Group 315">
            <a:extLst>
              <a:ext uri="{FF2B5EF4-FFF2-40B4-BE49-F238E27FC236}">
                <a16:creationId xmlns:a16="http://schemas.microsoft.com/office/drawing/2014/main" id="{5F53D318-456E-402F-8505-644E449C998D}"/>
              </a:ext>
            </a:extLst>
          </p:cNvPr>
          <p:cNvGrpSpPr/>
          <p:nvPr/>
        </p:nvGrpSpPr>
        <p:grpSpPr>
          <a:xfrm>
            <a:off x="8137245" y="5018524"/>
            <a:ext cx="548640" cy="548640"/>
            <a:chOff x="7390297" y="1365335"/>
            <a:chExt cx="914400" cy="914400"/>
          </a:xfrm>
        </p:grpSpPr>
        <p:sp>
          <p:nvSpPr>
            <p:cNvPr id="317" name="Rectangle 316">
              <a:extLst>
                <a:ext uri="{FF2B5EF4-FFF2-40B4-BE49-F238E27FC236}">
                  <a16:creationId xmlns:a16="http://schemas.microsoft.com/office/drawing/2014/main" id="{4B99A21D-CCE9-4AAD-ADE4-5E87DBAB595F}"/>
                </a:ext>
              </a:extLst>
            </p:cNvPr>
            <p:cNvSpPr/>
            <p:nvPr/>
          </p:nvSpPr>
          <p:spPr>
            <a:xfrm>
              <a:off x="7390297" y="1365335"/>
              <a:ext cx="914400" cy="914400"/>
            </a:xfrm>
            <a:prstGeom prst="rect">
              <a:avLst/>
            </a:prstGeom>
            <a:solidFill>
              <a:schemeClr val="bg1"/>
            </a:solid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8" name="Rectangle 317">
              <a:extLst>
                <a:ext uri="{FF2B5EF4-FFF2-40B4-BE49-F238E27FC236}">
                  <a16:creationId xmlns:a16="http://schemas.microsoft.com/office/drawing/2014/main" id="{F97EAA31-DF39-4447-91B7-4B6186209B56}"/>
                </a:ext>
              </a:extLst>
            </p:cNvPr>
            <p:cNvSpPr/>
            <p:nvPr/>
          </p:nvSpPr>
          <p:spPr>
            <a:xfrm>
              <a:off x="7427347" y="1402591"/>
              <a:ext cx="182880" cy="182880"/>
            </a:xfrm>
            <a:prstGeom prst="rect">
              <a:avLst/>
            </a:prstGeom>
            <a:solidFill>
              <a:srgbClr val="FF9E0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9" name="Rectangle 318">
              <a:extLst>
                <a:ext uri="{FF2B5EF4-FFF2-40B4-BE49-F238E27FC236}">
                  <a16:creationId xmlns:a16="http://schemas.microsoft.com/office/drawing/2014/main" id="{F1F72C66-E0AD-4F82-94A4-B7D851126E70}"/>
                </a:ext>
              </a:extLst>
            </p:cNvPr>
            <p:cNvSpPr/>
            <p:nvPr/>
          </p:nvSpPr>
          <p:spPr>
            <a:xfrm>
              <a:off x="7647013" y="1401827"/>
              <a:ext cx="182880" cy="182880"/>
            </a:xfrm>
            <a:prstGeom prst="rect">
              <a:avLst/>
            </a:prstGeom>
            <a:solidFill>
              <a:srgbClr val="FF9E0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0" name="Rectangle 319">
              <a:extLst>
                <a:ext uri="{FF2B5EF4-FFF2-40B4-BE49-F238E27FC236}">
                  <a16:creationId xmlns:a16="http://schemas.microsoft.com/office/drawing/2014/main" id="{CD6EEC7F-840D-417F-803F-5768EDC6ADF9}"/>
                </a:ext>
              </a:extLst>
            </p:cNvPr>
            <p:cNvSpPr/>
            <p:nvPr/>
          </p:nvSpPr>
          <p:spPr>
            <a:xfrm>
              <a:off x="7647013" y="1619526"/>
              <a:ext cx="182880" cy="182880"/>
            </a:xfrm>
            <a:prstGeom prst="rect">
              <a:avLst/>
            </a:prstGeom>
            <a:solidFill>
              <a:srgbClr val="FF9E0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1" name="Rectangle 320">
              <a:extLst>
                <a:ext uri="{FF2B5EF4-FFF2-40B4-BE49-F238E27FC236}">
                  <a16:creationId xmlns:a16="http://schemas.microsoft.com/office/drawing/2014/main" id="{0C4F4A20-1294-4A75-82A0-557069FA4CB9}"/>
                </a:ext>
              </a:extLst>
            </p:cNvPr>
            <p:cNvSpPr/>
            <p:nvPr/>
          </p:nvSpPr>
          <p:spPr>
            <a:xfrm>
              <a:off x="7427347" y="1619526"/>
              <a:ext cx="182880" cy="182880"/>
            </a:xfrm>
            <a:prstGeom prst="rect">
              <a:avLst/>
            </a:prstGeom>
            <a:solidFill>
              <a:srgbClr val="FF9E0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2" name="Rectangle 321">
              <a:extLst>
                <a:ext uri="{FF2B5EF4-FFF2-40B4-BE49-F238E27FC236}">
                  <a16:creationId xmlns:a16="http://schemas.microsoft.com/office/drawing/2014/main" id="{62FA1FE7-C9FF-4574-831D-41066384751A}"/>
                </a:ext>
              </a:extLst>
            </p:cNvPr>
            <p:cNvSpPr/>
            <p:nvPr/>
          </p:nvSpPr>
          <p:spPr>
            <a:xfrm>
              <a:off x="7862774" y="1402591"/>
              <a:ext cx="182880" cy="182880"/>
            </a:xfrm>
            <a:prstGeom prst="rect">
              <a:avLst/>
            </a:prstGeom>
            <a:solidFill>
              <a:srgbClr val="FF9E0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3" name="Rectangle 322">
              <a:extLst>
                <a:ext uri="{FF2B5EF4-FFF2-40B4-BE49-F238E27FC236}">
                  <a16:creationId xmlns:a16="http://schemas.microsoft.com/office/drawing/2014/main" id="{47015184-54A4-4D6D-8896-926F77FC6C13}"/>
                </a:ext>
              </a:extLst>
            </p:cNvPr>
            <p:cNvSpPr/>
            <p:nvPr/>
          </p:nvSpPr>
          <p:spPr>
            <a:xfrm>
              <a:off x="8082440" y="1401827"/>
              <a:ext cx="182880" cy="182880"/>
            </a:xfrm>
            <a:prstGeom prst="rect">
              <a:avLst/>
            </a:prstGeom>
            <a:solidFill>
              <a:srgbClr val="FF9E0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4" name="Rectangle 323">
              <a:extLst>
                <a:ext uri="{FF2B5EF4-FFF2-40B4-BE49-F238E27FC236}">
                  <a16:creationId xmlns:a16="http://schemas.microsoft.com/office/drawing/2014/main" id="{1AFE8480-31FB-4A5C-8703-55D54AA09039}"/>
                </a:ext>
              </a:extLst>
            </p:cNvPr>
            <p:cNvSpPr/>
            <p:nvPr/>
          </p:nvSpPr>
          <p:spPr>
            <a:xfrm>
              <a:off x="8082440" y="1619526"/>
              <a:ext cx="182880" cy="182880"/>
            </a:xfrm>
            <a:prstGeom prst="rect">
              <a:avLst/>
            </a:prstGeom>
            <a:solidFill>
              <a:srgbClr val="FF9E0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5" name="Rectangle 324">
              <a:extLst>
                <a:ext uri="{FF2B5EF4-FFF2-40B4-BE49-F238E27FC236}">
                  <a16:creationId xmlns:a16="http://schemas.microsoft.com/office/drawing/2014/main" id="{3074B187-CE4A-4A6C-AE54-C8CCA36A9E1E}"/>
                </a:ext>
              </a:extLst>
            </p:cNvPr>
            <p:cNvSpPr/>
            <p:nvPr/>
          </p:nvSpPr>
          <p:spPr>
            <a:xfrm>
              <a:off x="7862774" y="1619526"/>
              <a:ext cx="182880" cy="182880"/>
            </a:xfrm>
            <a:prstGeom prst="rect">
              <a:avLst/>
            </a:prstGeom>
            <a:solidFill>
              <a:srgbClr val="FF9E0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6" name="Rectangle 325">
              <a:extLst>
                <a:ext uri="{FF2B5EF4-FFF2-40B4-BE49-F238E27FC236}">
                  <a16:creationId xmlns:a16="http://schemas.microsoft.com/office/drawing/2014/main" id="{1EAE2FE6-2CBC-46E3-B73E-CA9B11BE4C6F}"/>
                </a:ext>
              </a:extLst>
            </p:cNvPr>
            <p:cNvSpPr/>
            <p:nvPr/>
          </p:nvSpPr>
          <p:spPr>
            <a:xfrm>
              <a:off x="7427347" y="1839321"/>
              <a:ext cx="182880" cy="182880"/>
            </a:xfrm>
            <a:prstGeom prst="rect">
              <a:avLst/>
            </a:prstGeom>
            <a:solidFill>
              <a:srgbClr val="FF9E0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7" name="Rectangle 326">
              <a:extLst>
                <a:ext uri="{FF2B5EF4-FFF2-40B4-BE49-F238E27FC236}">
                  <a16:creationId xmlns:a16="http://schemas.microsoft.com/office/drawing/2014/main" id="{817404A6-B6B3-43A1-837B-7EB970FEE692}"/>
                </a:ext>
              </a:extLst>
            </p:cNvPr>
            <p:cNvSpPr/>
            <p:nvPr/>
          </p:nvSpPr>
          <p:spPr>
            <a:xfrm>
              <a:off x="7647013" y="1838557"/>
              <a:ext cx="182880" cy="182880"/>
            </a:xfrm>
            <a:prstGeom prst="rect">
              <a:avLst/>
            </a:prstGeom>
            <a:solidFill>
              <a:srgbClr val="FF9E0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8" name="Rectangle 327">
              <a:extLst>
                <a:ext uri="{FF2B5EF4-FFF2-40B4-BE49-F238E27FC236}">
                  <a16:creationId xmlns:a16="http://schemas.microsoft.com/office/drawing/2014/main" id="{95DB8083-B4DB-4961-A614-457431251C38}"/>
                </a:ext>
              </a:extLst>
            </p:cNvPr>
            <p:cNvSpPr/>
            <p:nvPr/>
          </p:nvSpPr>
          <p:spPr>
            <a:xfrm>
              <a:off x="7647013" y="2056256"/>
              <a:ext cx="182880" cy="182880"/>
            </a:xfrm>
            <a:prstGeom prst="rect">
              <a:avLst/>
            </a:prstGeom>
            <a:solidFill>
              <a:srgbClr val="FF9E0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9" name="Rectangle 328">
              <a:extLst>
                <a:ext uri="{FF2B5EF4-FFF2-40B4-BE49-F238E27FC236}">
                  <a16:creationId xmlns:a16="http://schemas.microsoft.com/office/drawing/2014/main" id="{B265B8D3-2BC1-4915-9674-4352936FD05C}"/>
                </a:ext>
              </a:extLst>
            </p:cNvPr>
            <p:cNvSpPr/>
            <p:nvPr/>
          </p:nvSpPr>
          <p:spPr>
            <a:xfrm>
              <a:off x="7427347" y="2056256"/>
              <a:ext cx="182880" cy="182880"/>
            </a:xfrm>
            <a:prstGeom prst="rect">
              <a:avLst/>
            </a:prstGeom>
            <a:solidFill>
              <a:srgbClr val="FF9E0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0" name="Rectangle 329">
              <a:extLst>
                <a:ext uri="{FF2B5EF4-FFF2-40B4-BE49-F238E27FC236}">
                  <a16:creationId xmlns:a16="http://schemas.microsoft.com/office/drawing/2014/main" id="{C7ED27CE-4379-4F42-8C8E-F1357A99400D}"/>
                </a:ext>
              </a:extLst>
            </p:cNvPr>
            <p:cNvSpPr/>
            <p:nvPr/>
          </p:nvSpPr>
          <p:spPr>
            <a:xfrm>
              <a:off x="7862774" y="1839321"/>
              <a:ext cx="182880" cy="182880"/>
            </a:xfrm>
            <a:prstGeom prst="rect">
              <a:avLst/>
            </a:prstGeom>
            <a:solidFill>
              <a:srgbClr val="FF9E0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1" name="Rectangle 330">
              <a:extLst>
                <a:ext uri="{FF2B5EF4-FFF2-40B4-BE49-F238E27FC236}">
                  <a16:creationId xmlns:a16="http://schemas.microsoft.com/office/drawing/2014/main" id="{BA250BF4-9B9D-4853-9A91-5761067B7CCA}"/>
                </a:ext>
              </a:extLst>
            </p:cNvPr>
            <p:cNvSpPr/>
            <p:nvPr/>
          </p:nvSpPr>
          <p:spPr>
            <a:xfrm>
              <a:off x="8082440" y="1838557"/>
              <a:ext cx="182880" cy="182880"/>
            </a:xfrm>
            <a:prstGeom prst="rect">
              <a:avLst/>
            </a:prstGeom>
            <a:solidFill>
              <a:srgbClr val="FF9E0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2" name="Rectangle 331">
              <a:extLst>
                <a:ext uri="{FF2B5EF4-FFF2-40B4-BE49-F238E27FC236}">
                  <a16:creationId xmlns:a16="http://schemas.microsoft.com/office/drawing/2014/main" id="{91847FCE-9654-4386-B366-DE373D142545}"/>
                </a:ext>
              </a:extLst>
            </p:cNvPr>
            <p:cNvSpPr/>
            <p:nvPr/>
          </p:nvSpPr>
          <p:spPr>
            <a:xfrm>
              <a:off x="8082440" y="2056256"/>
              <a:ext cx="182880" cy="182880"/>
            </a:xfrm>
            <a:prstGeom prst="rect">
              <a:avLst/>
            </a:prstGeom>
            <a:solidFill>
              <a:srgbClr val="FF9E0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3" name="Rectangle 332">
              <a:extLst>
                <a:ext uri="{FF2B5EF4-FFF2-40B4-BE49-F238E27FC236}">
                  <a16:creationId xmlns:a16="http://schemas.microsoft.com/office/drawing/2014/main" id="{EF14F525-A977-4E85-83FD-C5C24B762282}"/>
                </a:ext>
              </a:extLst>
            </p:cNvPr>
            <p:cNvSpPr/>
            <p:nvPr/>
          </p:nvSpPr>
          <p:spPr>
            <a:xfrm>
              <a:off x="7862774" y="2056256"/>
              <a:ext cx="182880" cy="182880"/>
            </a:xfrm>
            <a:prstGeom prst="rect">
              <a:avLst/>
            </a:prstGeom>
            <a:solidFill>
              <a:srgbClr val="FF9E0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34" name="Group 333">
            <a:extLst>
              <a:ext uri="{FF2B5EF4-FFF2-40B4-BE49-F238E27FC236}">
                <a16:creationId xmlns:a16="http://schemas.microsoft.com/office/drawing/2014/main" id="{69C1F956-285F-4664-B31F-D67956034E85}"/>
              </a:ext>
            </a:extLst>
          </p:cNvPr>
          <p:cNvGrpSpPr/>
          <p:nvPr/>
        </p:nvGrpSpPr>
        <p:grpSpPr>
          <a:xfrm>
            <a:off x="8135227" y="5586428"/>
            <a:ext cx="548640" cy="548640"/>
            <a:chOff x="7390297" y="1365335"/>
            <a:chExt cx="914400" cy="914400"/>
          </a:xfrm>
        </p:grpSpPr>
        <p:sp>
          <p:nvSpPr>
            <p:cNvPr id="335" name="Rectangle 334">
              <a:extLst>
                <a:ext uri="{FF2B5EF4-FFF2-40B4-BE49-F238E27FC236}">
                  <a16:creationId xmlns:a16="http://schemas.microsoft.com/office/drawing/2014/main" id="{D3DA268B-E693-4605-8FEC-DA7326439173}"/>
                </a:ext>
              </a:extLst>
            </p:cNvPr>
            <p:cNvSpPr/>
            <p:nvPr/>
          </p:nvSpPr>
          <p:spPr>
            <a:xfrm>
              <a:off x="7390297" y="1365335"/>
              <a:ext cx="914400" cy="914400"/>
            </a:xfrm>
            <a:prstGeom prst="rect">
              <a:avLst/>
            </a:prstGeom>
            <a:solidFill>
              <a:schemeClr val="bg1"/>
            </a:solid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6" name="Rectangle 335">
              <a:extLst>
                <a:ext uri="{FF2B5EF4-FFF2-40B4-BE49-F238E27FC236}">
                  <a16:creationId xmlns:a16="http://schemas.microsoft.com/office/drawing/2014/main" id="{B94D700C-6A0B-412F-997D-4D52C30A12FE}"/>
                </a:ext>
              </a:extLst>
            </p:cNvPr>
            <p:cNvSpPr/>
            <p:nvPr/>
          </p:nvSpPr>
          <p:spPr>
            <a:xfrm>
              <a:off x="7427347" y="1402591"/>
              <a:ext cx="182880" cy="182880"/>
            </a:xfrm>
            <a:prstGeom prst="rect">
              <a:avLst/>
            </a:prstGeom>
            <a:solidFill>
              <a:srgbClr val="FF9E0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7" name="Rectangle 336">
              <a:extLst>
                <a:ext uri="{FF2B5EF4-FFF2-40B4-BE49-F238E27FC236}">
                  <a16:creationId xmlns:a16="http://schemas.microsoft.com/office/drawing/2014/main" id="{BEA04086-A5E9-4B76-A151-032A9702234D}"/>
                </a:ext>
              </a:extLst>
            </p:cNvPr>
            <p:cNvSpPr/>
            <p:nvPr/>
          </p:nvSpPr>
          <p:spPr>
            <a:xfrm>
              <a:off x="7647013" y="1401827"/>
              <a:ext cx="182880" cy="182880"/>
            </a:xfrm>
            <a:prstGeom prst="rect">
              <a:avLst/>
            </a:prstGeom>
            <a:solidFill>
              <a:srgbClr val="FF9E0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8" name="Rectangle 337">
              <a:extLst>
                <a:ext uri="{FF2B5EF4-FFF2-40B4-BE49-F238E27FC236}">
                  <a16:creationId xmlns:a16="http://schemas.microsoft.com/office/drawing/2014/main" id="{5D51C971-8591-46D8-805F-D6A0CB260356}"/>
                </a:ext>
              </a:extLst>
            </p:cNvPr>
            <p:cNvSpPr/>
            <p:nvPr/>
          </p:nvSpPr>
          <p:spPr>
            <a:xfrm>
              <a:off x="7647013" y="1619526"/>
              <a:ext cx="182880" cy="182880"/>
            </a:xfrm>
            <a:prstGeom prst="rect">
              <a:avLst/>
            </a:prstGeom>
            <a:solidFill>
              <a:srgbClr val="FF9E0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9" name="Rectangle 338">
              <a:extLst>
                <a:ext uri="{FF2B5EF4-FFF2-40B4-BE49-F238E27FC236}">
                  <a16:creationId xmlns:a16="http://schemas.microsoft.com/office/drawing/2014/main" id="{9967A2E6-0E8C-466C-887A-7FB6FC40A5F9}"/>
                </a:ext>
              </a:extLst>
            </p:cNvPr>
            <p:cNvSpPr/>
            <p:nvPr/>
          </p:nvSpPr>
          <p:spPr>
            <a:xfrm>
              <a:off x="7427347" y="1619526"/>
              <a:ext cx="182880" cy="182880"/>
            </a:xfrm>
            <a:prstGeom prst="rect">
              <a:avLst/>
            </a:prstGeom>
            <a:solidFill>
              <a:srgbClr val="FF9E0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0" name="Rectangle 339">
              <a:extLst>
                <a:ext uri="{FF2B5EF4-FFF2-40B4-BE49-F238E27FC236}">
                  <a16:creationId xmlns:a16="http://schemas.microsoft.com/office/drawing/2014/main" id="{89B61A4D-EFFD-4CCC-BD35-341966EEBB8B}"/>
                </a:ext>
              </a:extLst>
            </p:cNvPr>
            <p:cNvSpPr/>
            <p:nvPr/>
          </p:nvSpPr>
          <p:spPr>
            <a:xfrm>
              <a:off x="7862774" y="1402591"/>
              <a:ext cx="182880" cy="182880"/>
            </a:xfrm>
            <a:prstGeom prst="rect">
              <a:avLst/>
            </a:prstGeom>
            <a:solidFill>
              <a:srgbClr val="FF9E0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1" name="Rectangle 340">
              <a:extLst>
                <a:ext uri="{FF2B5EF4-FFF2-40B4-BE49-F238E27FC236}">
                  <a16:creationId xmlns:a16="http://schemas.microsoft.com/office/drawing/2014/main" id="{475BD678-A3C3-41D9-BA78-6B37066B7A84}"/>
                </a:ext>
              </a:extLst>
            </p:cNvPr>
            <p:cNvSpPr/>
            <p:nvPr/>
          </p:nvSpPr>
          <p:spPr>
            <a:xfrm>
              <a:off x="8082440" y="1401827"/>
              <a:ext cx="182880" cy="182880"/>
            </a:xfrm>
            <a:prstGeom prst="rect">
              <a:avLst/>
            </a:prstGeom>
            <a:solidFill>
              <a:srgbClr val="FF9E0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2" name="Rectangle 341">
              <a:extLst>
                <a:ext uri="{FF2B5EF4-FFF2-40B4-BE49-F238E27FC236}">
                  <a16:creationId xmlns:a16="http://schemas.microsoft.com/office/drawing/2014/main" id="{B3B15A9E-773A-4D0E-B1CB-FA6916605DE2}"/>
                </a:ext>
              </a:extLst>
            </p:cNvPr>
            <p:cNvSpPr/>
            <p:nvPr/>
          </p:nvSpPr>
          <p:spPr>
            <a:xfrm>
              <a:off x="8082440" y="1619526"/>
              <a:ext cx="182880" cy="182880"/>
            </a:xfrm>
            <a:prstGeom prst="rect">
              <a:avLst/>
            </a:prstGeom>
            <a:solidFill>
              <a:srgbClr val="FF9E0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3" name="Rectangle 342">
              <a:extLst>
                <a:ext uri="{FF2B5EF4-FFF2-40B4-BE49-F238E27FC236}">
                  <a16:creationId xmlns:a16="http://schemas.microsoft.com/office/drawing/2014/main" id="{15641C4E-9002-4294-B8D1-65207CC97A05}"/>
                </a:ext>
              </a:extLst>
            </p:cNvPr>
            <p:cNvSpPr/>
            <p:nvPr/>
          </p:nvSpPr>
          <p:spPr>
            <a:xfrm>
              <a:off x="7862774" y="1619526"/>
              <a:ext cx="182880" cy="182880"/>
            </a:xfrm>
            <a:prstGeom prst="rect">
              <a:avLst/>
            </a:prstGeom>
            <a:solidFill>
              <a:srgbClr val="FF9E0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4" name="Rectangle 343">
              <a:extLst>
                <a:ext uri="{FF2B5EF4-FFF2-40B4-BE49-F238E27FC236}">
                  <a16:creationId xmlns:a16="http://schemas.microsoft.com/office/drawing/2014/main" id="{75F9E56D-40E9-405F-B71D-2E3481CB93EB}"/>
                </a:ext>
              </a:extLst>
            </p:cNvPr>
            <p:cNvSpPr/>
            <p:nvPr/>
          </p:nvSpPr>
          <p:spPr>
            <a:xfrm>
              <a:off x="7427347" y="1839321"/>
              <a:ext cx="182880" cy="182880"/>
            </a:xfrm>
            <a:prstGeom prst="rect">
              <a:avLst/>
            </a:prstGeom>
            <a:solidFill>
              <a:srgbClr val="FF9E0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5" name="Rectangle 344">
              <a:extLst>
                <a:ext uri="{FF2B5EF4-FFF2-40B4-BE49-F238E27FC236}">
                  <a16:creationId xmlns:a16="http://schemas.microsoft.com/office/drawing/2014/main" id="{716431C5-F458-4EBA-94BD-6E9C8881A9EF}"/>
                </a:ext>
              </a:extLst>
            </p:cNvPr>
            <p:cNvSpPr/>
            <p:nvPr/>
          </p:nvSpPr>
          <p:spPr>
            <a:xfrm>
              <a:off x="7647013" y="1838557"/>
              <a:ext cx="182880" cy="182880"/>
            </a:xfrm>
            <a:prstGeom prst="rect">
              <a:avLst/>
            </a:prstGeom>
            <a:solidFill>
              <a:srgbClr val="FF9E0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6" name="Rectangle 345">
              <a:extLst>
                <a:ext uri="{FF2B5EF4-FFF2-40B4-BE49-F238E27FC236}">
                  <a16:creationId xmlns:a16="http://schemas.microsoft.com/office/drawing/2014/main" id="{9C613C27-E09F-4745-9B7B-3E3BA3EE80CC}"/>
                </a:ext>
              </a:extLst>
            </p:cNvPr>
            <p:cNvSpPr/>
            <p:nvPr/>
          </p:nvSpPr>
          <p:spPr>
            <a:xfrm>
              <a:off x="7647013" y="2056256"/>
              <a:ext cx="182880" cy="182880"/>
            </a:xfrm>
            <a:prstGeom prst="rect">
              <a:avLst/>
            </a:prstGeom>
            <a:solidFill>
              <a:srgbClr val="FF9E0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7" name="Rectangle 346">
              <a:extLst>
                <a:ext uri="{FF2B5EF4-FFF2-40B4-BE49-F238E27FC236}">
                  <a16:creationId xmlns:a16="http://schemas.microsoft.com/office/drawing/2014/main" id="{D6154DA6-C5A2-4D4B-99FB-A90BD79BDE3F}"/>
                </a:ext>
              </a:extLst>
            </p:cNvPr>
            <p:cNvSpPr/>
            <p:nvPr/>
          </p:nvSpPr>
          <p:spPr>
            <a:xfrm>
              <a:off x="7427347" y="2056256"/>
              <a:ext cx="182880" cy="182880"/>
            </a:xfrm>
            <a:prstGeom prst="rect">
              <a:avLst/>
            </a:prstGeom>
            <a:solidFill>
              <a:srgbClr val="FF9E0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8" name="Rectangle 347">
              <a:extLst>
                <a:ext uri="{FF2B5EF4-FFF2-40B4-BE49-F238E27FC236}">
                  <a16:creationId xmlns:a16="http://schemas.microsoft.com/office/drawing/2014/main" id="{30251C1B-91EC-4AA7-90C8-B7C7E638FADB}"/>
                </a:ext>
              </a:extLst>
            </p:cNvPr>
            <p:cNvSpPr/>
            <p:nvPr/>
          </p:nvSpPr>
          <p:spPr>
            <a:xfrm>
              <a:off x="7862774" y="1839321"/>
              <a:ext cx="182880" cy="182880"/>
            </a:xfrm>
            <a:prstGeom prst="rect">
              <a:avLst/>
            </a:prstGeom>
            <a:solidFill>
              <a:srgbClr val="FF9E0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9" name="Rectangle 348">
              <a:extLst>
                <a:ext uri="{FF2B5EF4-FFF2-40B4-BE49-F238E27FC236}">
                  <a16:creationId xmlns:a16="http://schemas.microsoft.com/office/drawing/2014/main" id="{51D10054-48AB-4675-BB65-E9F8F48EA14E}"/>
                </a:ext>
              </a:extLst>
            </p:cNvPr>
            <p:cNvSpPr/>
            <p:nvPr/>
          </p:nvSpPr>
          <p:spPr>
            <a:xfrm>
              <a:off x="8082440" y="1838557"/>
              <a:ext cx="182880" cy="182880"/>
            </a:xfrm>
            <a:prstGeom prst="rect">
              <a:avLst/>
            </a:prstGeom>
            <a:solidFill>
              <a:srgbClr val="FF9E0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0" name="Rectangle 349">
              <a:extLst>
                <a:ext uri="{FF2B5EF4-FFF2-40B4-BE49-F238E27FC236}">
                  <a16:creationId xmlns:a16="http://schemas.microsoft.com/office/drawing/2014/main" id="{F9A212D0-ACC7-4AFC-9ADD-8C132827891A}"/>
                </a:ext>
              </a:extLst>
            </p:cNvPr>
            <p:cNvSpPr/>
            <p:nvPr/>
          </p:nvSpPr>
          <p:spPr>
            <a:xfrm>
              <a:off x="8082440" y="2056256"/>
              <a:ext cx="182880" cy="182880"/>
            </a:xfrm>
            <a:prstGeom prst="rect">
              <a:avLst/>
            </a:prstGeom>
            <a:solidFill>
              <a:srgbClr val="FF9E0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1" name="Rectangle 350">
              <a:extLst>
                <a:ext uri="{FF2B5EF4-FFF2-40B4-BE49-F238E27FC236}">
                  <a16:creationId xmlns:a16="http://schemas.microsoft.com/office/drawing/2014/main" id="{F6F245F5-98A4-48ED-9642-A802476EA305}"/>
                </a:ext>
              </a:extLst>
            </p:cNvPr>
            <p:cNvSpPr/>
            <p:nvPr/>
          </p:nvSpPr>
          <p:spPr>
            <a:xfrm>
              <a:off x="7862774" y="2056256"/>
              <a:ext cx="182880" cy="182880"/>
            </a:xfrm>
            <a:prstGeom prst="rect">
              <a:avLst/>
            </a:prstGeom>
            <a:solidFill>
              <a:srgbClr val="FF9E0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52" name="Group 351">
            <a:extLst>
              <a:ext uri="{FF2B5EF4-FFF2-40B4-BE49-F238E27FC236}">
                <a16:creationId xmlns:a16="http://schemas.microsoft.com/office/drawing/2014/main" id="{A73F7C48-C561-4430-9B5F-FCC7F29F5D30}"/>
              </a:ext>
            </a:extLst>
          </p:cNvPr>
          <p:cNvGrpSpPr/>
          <p:nvPr/>
        </p:nvGrpSpPr>
        <p:grpSpPr>
          <a:xfrm>
            <a:off x="8457886" y="4769324"/>
            <a:ext cx="1042416" cy="1042416"/>
            <a:chOff x="4864180" y="1982800"/>
            <a:chExt cx="1042416" cy="1042416"/>
          </a:xfrm>
        </p:grpSpPr>
        <p:sp>
          <p:nvSpPr>
            <p:cNvPr id="353" name="Rectangle: Beveled 352">
              <a:extLst>
                <a:ext uri="{FF2B5EF4-FFF2-40B4-BE49-F238E27FC236}">
                  <a16:creationId xmlns:a16="http://schemas.microsoft.com/office/drawing/2014/main" id="{6BC3F9E8-15DE-4E62-AE28-8D18AD06ADF6}"/>
                </a:ext>
              </a:extLst>
            </p:cNvPr>
            <p:cNvSpPr/>
            <p:nvPr/>
          </p:nvSpPr>
          <p:spPr>
            <a:xfrm>
              <a:off x="4864180" y="1982800"/>
              <a:ext cx="1042416" cy="1042416"/>
            </a:xfrm>
            <a:prstGeom prst="bevel">
              <a:avLst/>
            </a:prstGeom>
            <a:solidFill>
              <a:srgbClr val="FF3300">
                <a:alpha val="7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4" name="Rectangle: Beveled 353">
              <a:extLst>
                <a:ext uri="{FF2B5EF4-FFF2-40B4-BE49-F238E27FC236}">
                  <a16:creationId xmlns:a16="http://schemas.microsoft.com/office/drawing/2014/main" id="{18F0C18E-D3F9-4989-8705-F3D0327D0D29}"/>
                </a:ext>
              </a:extLst>
            </p:cNvPr>
            <p:cNvSpPr>
              <a:spLocks/>
            </p:cNvSpPr>
            <p:nvPr/>
          </p:nvSpPr>
          <p:spPr>
            <a:xfrm rot="10800000">
              <a:off x="5034501" y="2147356"/>
              <a:ext cx="320040" cy="320040"/>
            </a:xfrm>
            <a:prstGeom prst="bevel">
              <a:avLst>
                <a:gd name="adj" fmla="val 16427"/>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5" name="Rectangle: Beveled 354">
              <a:extLst>
                <a:ext uri="{FF2B5EF4-FFF2-40B4-BE49-F238E27FC236}">
                  <a16:creationId xmlns:a16="http://schemas.microsoft.com/office/drawing/2014/main" id="{ED460546-D122-4617-B33D-1451A3040C1B}"/>
                </a:ext>
              </a:extLst>
            </p:cNvPr>
            <p:cNvSpPr>
              <a:spLocks/>
            </p:cNvSpPr>
            <p:nvPr/>
          </p:nvSpPr>
          <p:spPr>
            <a:xfrm rot="10800000">
              <a:off x="5418778" y="2147356"/>
              <a:ext cx="320040" cy="320040"/>
            </a:xfrm>
            <a:prstGeom prst="bevel">
              <a:avLst>
                <a:gd name="adj" fmla="val 16427"/>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6" name="Rectangle: Beveled 355">
              <a:extLst>
                <a:ext uri="{FF2B5EF4-FFF2-40B4-BE49-F238E27FC236}">
                  <a16:creationId xmlns:a16="http://schemas.microsoft.com/office/drawing/2014/main" id="{E2339D25-F4AC-416B-AE4C-0A095C6D5F9F}"/>
                </a:ext>
              </a:extLst>
            </p:cNvPr>
            <p:cNvSpPr>
              <a:spLocks/>
            </p:cNvSpPr>
            <p:nvPr/>
          </p:nvSpPr>
          <p:spPr>
            <a:xfrm rot="10800000">
              <a:off x="5034501" y="2531531"/>
              <a:ext cx="320040" cy="320040"/>
            </a:xfrm>
            <a:prstGeom prst="bevel">
              <a:avLst>
                <a:gd name="adj" fmla="val 16427"/>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7" name="Rectangle: Beveled 356">
              <a:extLst>
                <a:ext uri="{FF2B5EF4-FFF2-40B4-BE49-F238E27FC236}">
                  <a16:creationId xmlns:a16="http://schemas.microsoft.com/office/drawing/2014/main" id="{A0DB149C-02CA-499A-8117-0098AB7B436E}"/>
                </a:ext>
              </a:extLst>
            </p:cNvPr>
            <p:cNvSpPr>
              <a:spLocks/>
            </p:cNvSpPr>
            <p:nvPr/>
          </p:nvSpPr>
          <p:spPr>
            <a:xfrm rot="10800000">
              <a:off x="5418778" y="2531531"/>
              <a:ext cx="320040" cy="320040"/>
            </a:xfrm>
            <a:prstGeom prst="bevel">
              <a:avLst>
                <a:gd name="adj" fmla="val 16427"/>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58" name="Straight Connector 357">
              <a:extLst>
                <a:ext uri="{FF2B5EF4-FFF2-40B4-BE49-F238E27FC236}">
                  <a16:creationId xmlns:a16="http://schemas.microsoft.com/office/drawing/2014/main" id="{62CA7ECE-5341-410E-89CD-211E611DBCB1}"/>
                </a:ext>
              </a:extLst>
            </p:cNvPr>
            <p:cNvCxnSpPr>
              <a:cxnSpLocks/>
            </p:cNvCxnSpPr>
            <p:nvPr/>
          </p:nvCxnSpPr>
          <p:spPr>
            <a:xfrm>
              <a:off x="5034501" y="1982800"/>
              <a:ext cx="0" cy="11127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9" name="Straight Connector 358">
              <a:extLst>
                <a:ext uri="{FF2B5EF4-FFF2-40B4-BE49-F238E27FC236}">
                  <a16:creationId xmlns:a16="http://schemas.microsoft.com/office/drawing/2014/main" id="{37AB8048-E86A-4E82-B9D3-87DFB2714F0B}"/>
                </a:ext>
              </a:extLst>
            </p:cNvPr>
            <p:cNvCxnSpPr>
              <a:cxnSpLocks/>
            </p:cNvCxnSpPr>
            <p:nvPr/>
          </p:nvCxnSpPr>
          <p:spPr>
            <a:xfrm>
              <a:off x="5354541" y="1982800"/>
              <a:ext cx="0" cy="11127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0" name="Straight Connector 359">
              <a:extLst>
                <a:ext uri="{FF2B5EF4-FFF2-40B4-BE49-F238E27FC236}">
                  <a16:creationId xmlns:a16="http://schemas.microsoft.com/office/drawing/2014/main" id="{622C743B-A6DD-48C0-9742-FC100F320DCB}"/>
                </a:ext>
              </a:extLst>
            </p:cNvPr>
            <p:cNvCxnSpPr>
              <a:cxnSpLocks/>
            </p:cNvCxnSpPr>
            <p:nvPr/>
          </p:nvCxnSpPr>
          <p:spPr>
            <a:xfrm>
              <a:off x="5186901" y="1982800"/>
              <a:ext cx="0" cy="11127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1" name="Straight Connector 360">
              <a:extLst>
                <a:ext uri="{FF2B5EF4-FFF2-40B4-BE49-F238E27FC236}">
                  <a16:creationId xmlns:a16="http://schemas.microsoft.com/office/drawing/2014/main" id="{8481FFF1-D57C-4FE2-87F1-9183CA696A39}"/>
                </a:ext>
              </a:extLst>
            </p:cNvPr>
            <p:cNvCxnSpPr>
              <a:cxnSpLocks/>
            </p:cNvCxnSpPr>
            <p:nvPr/>
          </p:nvCxnSpPr>
          <p:spPr>
            <a:xfrm>
              <a:off x="5267863" y="1982800"/>
              <a:ext cx="0" cy="11127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2" name="Straight Connector 361">
              <a:extLst>
                <a:ext uri="{FF2B5EF4-FFF2-40B4-BE49-F238E27FC236}">
                  <a16:creationId xmlns:a16="http://schemas.microsoft.com/office/drawing/2014/main" id="{3486AFB9-ED31-4D32-8851-DB0B07955784}"/>
                </a:ext>
              </a:extLst>
            </p:cNvPr>
            <p:cNvCxnSpPr>
              <a:cxnSpLocks/>
            </p:cNvCxnSpPr>
            <p:nvPr/>
          </p:nvCxnSpPr>
          <p:spPr>
            <a:xfrm>
              <a:off x="5112289" y="1982800"/>
              <a:ext cx="0" cy="11127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9" name="Connector: Elbow 18">
            <a:extLst>
              <a:ext uri="{FF2B5EF4-FFF2-40B4-BE49-F238E27FC236}">
                <a16:creationId xmlns:a16="http://schemas.microsoft.com/office/drawing/2014/main" id="{8A0AFBEE-ECD0-4A90-AB48-20371C23B102}"/>
              </a:ext>
            </a:extLst>
          </p:cNvPr>
          <p:cNvCxnSpPr>
            <a:stCxn id="158" idx="3"/>
            <a:endCxn id="227" idx="2"/>
          </p:cNvCxnSpPr>
          <p:nvPr/>
        </p:nvCxnSpPr>
        <p:spPr>
          <a:xfrm>
            <a:off x="6070984" y="4908488"/>
            <a:ext cx="2906896" cy="1226582"/>
          </a:xfrm>
          <a:prstGeom prst="bentConnector4">
            <a:avLst>
              <a:gd name="adj1" fmla="val 45282"/>
              <a:gd name="adj2" fmla="val 128483"/>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63" name="Connector: Elbow 362">
            <a:extLst>
              <a:ext uri="{FF2B5EF4-FFF2-40B4-BE49-F238E27FC236}">
                <a16:creationId xmlns:a16="http://schemas.microsoft.com/office/drawing/2014/main" id="{ACA75C5D-2C19-40DE-BCDE-34360F6EE85A}"/>
              </a:ext>
            </a:extLst>
          </p:cNvPr>
          <p:cNvCxnSpPr>
            <a:cxnSpLocks/>
            <a:stCxn id="64" idx="2"/>
            <a:endCxn id="191" idx="0"/>
          </p:cNvCxnSpPr>
          <p:nvPr/>
        </p:nvCxnSpPr>
        <p:spPr>
          <a:xfrm rot="5400000" flipH="1" flipV="1">
            <a:off x="4877971" y="2124625"/>
            <a:ext cx="1773474" cy="6426800"/>
          </a:xfrm>
          <a:prstGeom prst="bentConnector5">
            <a:avLst>
              <a:gd name="adj1" fmla="val -21321"/>
              <a:gd name="adj2" fmla="val 117837"/>
              <a:gd name="adj3" fmla="val 130077"/>
            </a:avLst>
          </a:prstGeom>
          <a:ln w="635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66" name="Connector: Elbow 365">
            <a:extLst>
              <a:ext uri="{FF2B5EF4-FFF2-40B4-BE49-F238E27FC236}">
                <a16:creationId xmlns:a16="http://schemas.microsoft.com/office/drawing/2014/main" id="{81F8209F-A85D-4B4C-A252-F10BE420535A}"/>
              </a:ext>
            </a:extLst>
          </p:cNvPr>
          <p:cNvCxnSpPr>
            <a:cxnSpLocks/>
            <a:stCxn id="38" idx="0"/>
            <a:endCxn id="317" idx="1"/>
          </p:cNvCxnSpPr>
          <p:nvPr/>
        </p:nvCxnSpPr>
        <p:spPr>
          <a:xfrm rot="16200000" flipH="1">
            <a:off x="5105727" y="2261326"/>
            <a:ext cx="912526" cy="5150510"/>
          </a:xfrm>
          <a:prstGeom prst="bentConnector4">
            <a:avLst>
              <a:gd name="adj1" fmla="val -16858"/>
              <a:gd name="adj2" fmla="val 90192"/>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73" name="Connector: Elbow 372">
            <a:extLst>
              <a:ext uri="{FF2B5EF4-FFF2-40B4-BE49-F238E27FC236}">
                <a16:creationId xmlns:a16="http://schemas.microsoft.com/office/drawing/2014/main" id="{D71F69A0-3A66-4B8B-8DB3-A492C26CF450}"/>
              </a:ext>
            </a:extLst>
          </p:cNvPr>
          <p:cNvCxnSpPr>
            <a:cxnSpLocks/>
            <a:stCxn id="64" idx="2"/>
            <a:endCxn id="191" idx="0"/>
          </p:cNvCxnSpPr>
          <p:nvPr/>
        </p:nvCxnSpPr>
        <p:spPr>
          <a:xfrm rot="5400000" flipH="1" flipV="1">
            <a:off x="4877971" y="2124625"/>
            <a:ext cx="1773474" cy="6426800"/>
          </a:xfrm>
          <a:prstGeom prst="bentConnector5">
            <a:avLst>
              <a:gd name="adj1" fmla="val -20997"/>
              <a:gd name="adj2" fmla="val 117837"/>
              <a:gd name="adj3" fmla="val 130077"/>
            </a:avLst>
          </a:prstGeom>
          <a:ln w="25400">
            <a:solidFill>
              <a:srgbClr val="FF9E01"/>
            </a:solidFill>
            <a:prstDash val="dash"/>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4205561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Rectangle 44">
            <a:extLst>
              <a:ext uri="{FF2B5EF4-FFF2-40B4-BE49-F238E27FC236}">
                <a16:creationId xmlns:a16="http://schemas.microsoft.com/office/drawing/2014/main" id="{51C42E7F-E851-4B38-9420-BADC1DA65EEF}"/>
              </a:ext>
            </a:extLst>
          </p:cNvPr>
          <p:cNvSpPr/>
          <p:nvPr/>
        </p:nvSpPr>
        <p:spPr>
          <a:xfrm>
            <a:off x="0" y="740919"/>
            <a:ext cx="797355" cy="6117081"/>
          </a:xfrm>
          <a:prstGeom prst="rect">
            <a:avLst/>
          </a:prstGeom>
          <a:gradFill flip="none" rotWithShape="1">
            <a:gsLst>
              <a:gs pos="53000">
                <a:srgbClr val="F8F8F8"/>
              </a:gs>
              <a:gs pos="0">
                <a:schemeClr val="accent1">
                  <a:lumMod val="5000"/>
                  <a:lumOff val="95000"/>
                </a:schemeClr>
              </a:gs>
              <a:gs pos="74000">
                <a:schemeClr val="bg1">
                  <a:lumMod val="85000"/>
                </a:schemeClr>
              </a:gs>
              <a:gs pos="87000">
                <a:schemeClr val="bg1">
                  <a:lumMod val="65000"/>
                </a:schemeClr>
              </a:gs>
              <a:gs pos="100000">
                <a:schemeClr val="tx1">
                  <a:lumMod val="65000"/>
                  <a:lumOff val="3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7" name="Straight Connector 36">
            <a:extLst>
              <a:ext uri="{FF2B5EF4-FFF2-40B4-BE49-F238E27FC236}">
                <a16:creationId xmlns:a16="http://schemas.microsoft.com/office/drawing/2014/main" id="{BAC73C27-546A-41D3-BF8E-9CD6F31716B9}"/>
              </a:ext>
            </a:extLst>
          </p:cNvPr>
          <p:cNvCxnSpPr>
            <a:cxnSpLocks/>
          </p:cNvCxnSpPr>
          <p:nvPr/>
        </p:nvCxnSpPr>
        <p:spPr>
          <a:xfrm flipV="1">
            <a:off x="169377" y="6003241"/>
            <a:ext cx="231648" cy="441450"/>
          </a:xfrm>
          <a:prstGeom prst="line">
            <a:avLst/>
          </a:prstGeom>
          <a:ln w="50800">
            <a:solidFill>
              <a:srgbClr val="C00000"/>
            </a:solidFill>
          </a:ln>
        </p:spPr>
        <p:style>
          <a:lnRef idx="1">
            <a:schemeClr val="accent1"/>
          </a:lnRef>
          <a:fillRef idx="0">
            <a:schemeClr val="accent1"/>
          </a:fillRef>
          <a:effectRef idx="0">
            <a:schemeClr val="accent1"/>
          </a:effectRef>
          <a:fontRef idx="minor">
            <a:schemeClr val="tx1"/>
          </a:fontRef>
        </p:style>
      </p:cxnSp>
      <p:sp>
        <p:nvSpPr>
          <p:cNvPr id="36" name="Rectangle 35">
            <a:extLst>
              <a:ext uri="{FF2B5EF4-FFF2-40B4-BE49-F238E27FC236}">
                <a16:creationId xmlns:a16="http://schemas.microsoft.com/office/drawing/2014/main" id="{CC0E87D6-3853-43CF-BD22-AA9B8BE17AF0}"/>
              </a:ext>
            </a:extLst>
          </p:cNvPr>
          <p:cNvSpPr/>
          <p:nvPr/>
        </p:nvSpPr>
        <p:spPr>
          <a:xfrm>
            <a:off x="0" y="0"/>
            <a:ext cx="12192000" cy="732360"/>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32" name="Straight Connector 31">
            <a:extLst>
              <a:ext uri="{FF2B5EF4-FFF2-40B4-BE49-F238E27FC236}">
                <a16:creationId xmlns:a16="http://schemas.microsoft.com/office/drawing/2014/main" id="{EF2E25AE-155A-4FD0-AE8A-33DAD5B7F27B}"/>
              </a:ext>
            </a:extLst>
          </p:cNvPr>
          <p:cNvCxnSpPr>
            <a:cxnSpLocks/>
          </p:cNvCxnSpPr>
          <p:nvPr/>
        </p:nvCxnSpPr>
        <p:spPr>
          <a:xfrm flipH="1">
            <a:off x="346161" y="4555544"/>
            <a:ext cx="192024" cy="585620"/>
          </a:xfrm>
          <a:prstGeom prst="line">
            <a:avLst/>
          </a:prstGeom>
          <a:ln w="50800">
            <a:solidFill>
              <a:srgbClr val="C03030"/>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299B5755-A4CF-45CE-9D3B-3473956939B5}"/>
              </a:ext>
            </a:extLst>
          </p:cNvPr>
          <p:cNvCxnSpPr>
            <a:cxnSpLocks/>
          </p:cNvCxnSpPr>
          <p:nvPr/>
        </p:nvCxnSpPr>
        <p:spPr>
          <a:xfrm flipH="1" flipV="1">
            <a:off x="218145" y="4231666"/>
            <a:ext cx="320040" cy="323879"/>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C5A825A3-411E-4AA6-AA41-DAD4964349A1}"/>
              </a:ext>
            </a:extLst>
          </p:cNvPr>
          <p:cNvCxnSpPr>
            <a:cxnSpLocks/>
          </p:cNvCxnSpPr>
          <p:nvPr/>
        </p:nvCxnSpPr>
        <p:spPr>
          <a:xfrm>
            <a:off x="337535" y="2738501"/>
            <a:ext cx="154930" cy="428650"/>
          </a:xfrm>
          <a:prstGeom prst="line">
            <a:avLst/>
          </a:prstGeom>
          <a:ln w="508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52897E4E-595E-4723-9A8E-297839228063}"/>
              </a:ext>
            </a:extLst>
          </p:cNvPr>
          <p:cNvCxnSpPr>
            <a:cxnSpLocks/>
          </p:cNvCxnSpPr>
          <p:nvPr/>
        </p:nvCxnSpPr>
        <p:spPr>
          <a:xfrm flipV="1">
            <a:off x="346161" y="1610156"/>
            <a:ext cx="137160" cy="1129795"/>
          </a:xfrm>
          <a:prstGeom prst="line">
            <a:avLst/>
          </a:prstGeom>
          <a:ln w="508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8120E335-EFB1-4FED-809F-B2674E4F3BED}"/>
              </a:ext>
            </a:extLst>
          </p:cNvPr>
          <p:cNvCxnSpPr>
            <a:cxnSpLocks/>
          </p:cNvCxnSpPr>
          <p:nvPr/>
        </p:nvCxnSpPr>
        <p:spPr>
          <a:xfrm flipH="1">
            <a:off x="238262" y="331597"/>
            <a:ext cx="162763" cy="590658"/>
          </a:xfrm>
          <a:prstGeom prst="line">
            <a:avLst/>
          </a:prstGeom>
          <a:ln w="508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EC160D49-4460-4FB0-A5F9-8D69EA7296FD}"/>
              </a:ext>
            </a:extLst>
          </p:cNvPr>
          <p:cNvCxnSpPr/>
          <p:nvPr/>
        </p:nvCxnSpPr>
        <p:spPr>
          <a:xfrm>
            <a:off x="218145" y="3647747"/>
            <a:ext cx="0" cy="585620"/>
          </a:xfrm>
          <a:prstGeom prst="line">
            <a:avLst/>
          </a:prstGeom>
          <a:ln w="508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Oval 3">
            <a:extLst>
              <a:ext uri="{FF2B5EF4-FFF2-40B4-BE49-F238E27FC236}">
                <a16:creationId xmlns:a16="http://schemas.microsoft.com/office/drawing/2014/main" id="{5DEDA155-4A98-47E4-8298-39D501DD93DD}"/>
              </a:ext>
            </a:extLst>
          </p:cNvPr>
          <p:cNvSpPr/>
          <p:nvPr/>
        </p:nvSpPr>
        <p:spPr>
          <a:xfrm>
            <a:off x="172425" y="4958284"/>
            <a:ext cx="365760" cy="365760"/>
          </a:xfrm>
          <a:prstGeom prst="ellipse">
            <a:avLst/>
          </a:prstGeom>
          <a:solidFill>
            <a:schemeClr val="bg1"/>
          </a:solidFill>
          <a:ln w="508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F209015A-B102-4639-8231-44878B6175EF}"/>
              </a:ext>
            </a:extLst>
          </p:cNvPr>
          <p:cNvSpPr/>
          <p:nvPr/>
        </p:nvSpPr>
        <p:spPr>
          <a:xfrm>
            <a:off x="401025" y="4418384"/>
            <a:ext cx="274320" cy="274320"/>
          </a:xfrm>
          <a:prstGeom prst="ellipse">
            <a:avLst/>
          </a:prstGeom>
          <a:solidFill>
            <a:schemeClr val="bg1"/>
          </a:solidFill>
          <a:ln w="508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CF2422C9-557C-4A73-8027-1390FD580816}"/>
              </a:ext>
            </a:extLst>
          </p:cNvPr>
          <p:cNvSpPr/>
          <p:nvPr/>
        </p:nvSpPr>
        <p:spPr>
          <a:xfrm>
            <a:off x="35265" y="3464867"/>
            <a:ext cx="365760" cy="365760"/>
          </a:xfrm>
          <a:prstGeom prst="ellipse">
            <a:avLst/>
          </a:prstGeom>
          <a:solidFill>
            <a:schemeClr val="bg1"/>
          </a:solidFill>
          <a:ln w="508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7AEAF6BE-9876-48ED-92C2-C14C93CF0A93}"/>
              </a:ext>
            </a:extLst>
          </p:cNvPr>
          <p:cNvSpPr/>
          <p:nvPr/>
        </p:nvSpPr>
        <p:spPr>
          <a:xfrm>
            <a:off x="80985" y="4096207"/>
            <a:ext cx="274320" cy="274320"/>
          </a:xfrm>
          <a:prstGeom prst="ellipse">
            <a:avLst/>
          </a:prstGeom>
          <a:solidFill>
            <a:schemeClr val="bg1"/>
          </a:solidFill>
          <a:ln w="508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7E403321-42C1-4DBA-97CF-2441E18221CB}"/>
              </a:ext>
            </a:extLst>
          </p:cNvPr>
          <p:cNvSpPr/>
          <p:nvPr/>
        </p:nvSpPr>
        <p:spPr>
          <a:xfrm>
            <a:off x="218145" y="5820361"/>
            <a:ext cx="365760" cy="365760"/>
          </a:xfrm>
          <a:prstGeom prst="ellipse">
            <a:avLst/>
          </a:prstGeom>
          <a:solidFill>
            <a:schemeClr val="bg1"/>
          </a:solid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C81BC523-F50A-4DF5-9124-8B077DA66C15}"/>
              </a:ext>
            </a:extLst>
          </p:cNvPr>
          <p:cNvSpPr/>
          <p:nvPr/>
        </p:nvSpPr>
        <p:spPr>
          <a:xfrm>
            <a:off x="309585" y="2988109"/>
            <a:ext cx="365760" cy="365760"/>
          </a:xfrm>
          <a:prstGeom prst="ellipse">
            <a:avLst/>
          </a:prstGeom>
          <a:solidFill>
            <a:schemeClr val="bg1"/>
          </a:solidFill>
          <a:ln w="508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E1E4DEDA-EE15-4C41-85EB-3F0942FCB3C9}"/>
              </a:ext>
            </a:extLst>
          </p:cNvPr>
          <p:cNvSpPr/>
          <p:nvPr/>
        </p:nvSpPr>
        <p:spPr>
          <a:xfrm>
            <a:off x="35265" y="6316678"/>
            <a:ext cx="274320" cy="274320"/>
          </a:xfrm>
          <a:prstGeom prst="ellipse">
            <a:avLst/>
          </a:prstGeom>
          <a:solidFill>
            <a:schemeClr val="bg1"/>
          </a:solidFill>
          <a:ln w="50800">
            <a:solidFill>
              <a:srgbClr val="C0303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DE9DCABC-86A7-46E1-9F8C-D2E3E355A219}"/>
              </a:ext>
            </a:extLst>
          </p:cNvPr>
          <p:cNvSpPr/>
          <p:nvPr/>
        </p:nvSpPr>
        <p:spPr>
          <a:xfrm>
            <a:off x="200375" y="2602790"/>
            <a:ext cx="274320" cy="274320"/>
          </a:xfrm>
          <a:prstGeom prst="ellipse">
            <a:avLst/>
          </a:prstGeom>
          <a:solidFill>
            <a:schemeClr val="bg1"/>
          </a:solid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6C036295-9582-4E62-8485-D2055A7E88D2}"/>
              </a:ext>
            </a:extLst>
          </p:cNvPr>
          <p:cNvSpPr/>
          <p:nvPr/>
        </p:nvSpPr>
        <p:spPr>
          <a:xfrm>
            <a:off x="346161" y="1501220"/>
            <a:ext cx="274320" cy="274320"/>
          </a:xfrm>
          <a:prstGeom prst="ellipse">
            <a:avLst/>
          </a:prstGeom>
          <a:solidFill>
            <a:schemeClr val="bg1"/>
          </a:solidFill>
          <a:ln w="508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7D3BEE45-6977-41DD-A08B-CE6EA47B4858}"/>
              </a:ext>
            </a:extLst>
          </p:cNvPr>
          <p:cNvSpPr/>
          <p:nvPr/>
        </p:nvSpPr>
        <p:spPr>
          <a:xfrm>
            <a:off x="55382" y="740919"/>
            <a:ext cx="365760" cy="365760"/>
          </a:xfrm>
          <a:prstGeom prst="ellipse">
            <a:avLst/>
          </a:prstGeom>
          <a:solidFill>
            <a:schemeClr val="bg1"/>
          </a:solidFill>
          <a:ln w="508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47CE10C9-59E9-4A41-9542-252AE82B7444}"/>
              </a:ext>
            </a:extLst>
          </p:cNvPr>
          <p:cNvSpPr/>
          <p:nvPr/>
        </p:nvSpPr>
        <p:spPr>
          <a:xfrm>
            <a:off x="268559" y="194437"/>
            <a:ext cx="274320" cy="274320"/>
          </a:xfrm>
          <a:prstGeom prst="ellipse">
            <a:avLst/>
          </a:prstGeom>
          <a:solidFill>
            <a:schemeClr val="bg1"/>
          </a:solidFill>
          <a:ln w="50800">
            <a:solidFill>
              <a:srgbClr val="C0303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2" name="Straight Connector 41">
            <a:extLst>
              <a:ext uri="{FF2B5EF4-FFF2-40B4-BE49-F238E27FC236}">
                <a16:creationId xmlns:a16="http://schemas.microsoft.com/office/drawing/2014/main" id="{2D197DFE-8E31-4A21-8222-EA470AD28F57}"/>
              </a:ext>
            </a:extLst>
          </p:cNvPr>
          <p:cNvCxnSpPr>
            <a:cxnSpLocks/>
          </p:cNvCxnSpPr>
          <p:nvPr/>
        </p:nvCxnSpPr>
        <p:spPr>
          <a:xfrm>
            <a:off x="797357" y="194437"/>
            <a:ext cx="0" cy="6663563"/>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46" name="TextBox 45">
            <a:extLst>
              <a:ext uri="{FF2B5EF4-FFF2-40B4-BE49-F238E27FC236}">
                <a16:creationId xmlns:a16="http://schemas.microsoft.com/office/drawing/2014/main" id="{F93BF510-801A-4467-8898-79391576320D}"/>
              </a:ext>
            </a:extLst>
          </p:cNvPr>
          <p:cNvSpPr txBox="1"/>
          <p:nvPr/>
        </p:nvSpPr>
        <p:spPr>
          <a:xfrm>
            <a:off x="852737" y="-49319"/>
            <a:ext cx="4884479" cy="830997"/>
          </a:xfrm>
          <a:prstGeom prst="rect">
            <a:avLst/>
          </a:prstGeom>
          <a:noFill/>
        </p:spPr>
        <p:txBody>
          <a:bodyPr wrap="none" rtlCol="0">
            <a:spAutoFit/>
          </a:bodyPr>
          <a:lstStyle/>
          <a:p>
            <a:r>
              <a:rPr lang="en-US" sz="4800" dirty="0">
                <a:solidFill>
                  <a:schemeClr val="bg1"/>
                </a:solidFill>
              </a:rPr>
              <a:t>Register Utilization</a:t>
            </a:r>
          </a:p>
        </p:txBody>
      </p:sp>
      <p:sp>
        <p:nvSpPr>
          <p:cNvPr id="139" name="Rectangle 21">
            <a:extLst>
              <a:ext uri="{FF2B5EF4-FFF2-40B4-BE49-F238E27FC236}">
                <a16:creationId xmlns:a16="http://schemas.microsoft.com/office/drawing/2014/main" id="{232736BC-8FD5-45C4-B92A-1FDF6227E545}"/>
              </a:ext>
            </a:extLst>
          </p:cNvPr>
          <p:cNvSpPr>
            <a:spLocks noChangeArrowheads="1"/>
          </p:cNvSpPr>
          <p:nvPr/>
        </p:nvSpPr>
        <p:spPr bwMode="auto">
          <a:xfrm>
            <a:off x="875719" y="787305"/>
            <a:ext cx="10872935" cy="2240066"/>
          </a:xfrm>
          <a:prstGeom prst="rect">
            <a:avLst/>
          </a:prstGeom>
          <a:noFill/>
          <a:ln>
            <a:noFill/>
          </a:ln>
        </p:spPr>
        <p:txBody>
          <a:bodyPr/>
          <a:lstStyle/>
          <a:p>
            <a:pPr marL="342900" indent="-342900">
              <a:spcBef>
                <a:spcPct val="20000"/>
              </a:spcBef>
              <a:buFontTx/>
              <a:buChar char="•"/>
            </a:pPr>
            <a:r>
              <a:rPr lang="en-US" sz="2400" dirty="0">
                <a:latin typeface="Calibri" panose="020F0502020204030204" pitchFamily="34" charset="0"/>
                <a:cs typeface="Calibri" panose="020F0502020204030204" pitchFamily="34" charset="0"/>
              </a:rPr>
              <a:t>Every SMP operates a </a:t>
            </a:r>
            <a:r>
              <a:rPr lang="en-US" sz="2400" dirty="0">
                <a:solidFill>
                  <a:srgbClr val="EA3ABC"/>
                </a:solidFill>
                <a:highlight>
                  <a:srgbClr val="000000"/>
                </a:highlight>
                <a:latin typeface="Calibri" panose="020F0502020204030204" pitchFamily="34" charset="0"/>
                <a:cs typeface="Calibri" panose="020F0502020204030204" pitchFamily="34" charset="0"/>
              </a:rPr>
              <a:t>64K register file</a:t>
            </a:r>
          </a:p>
          <a:p>
            <a:pPr marL="342900" indent="-342900">
              <a:spcBef>
                <a:spcPct val="20000"/>
              </a:spcBef>
              <a:buFontTx/>
              <a:buChar char="•"/>
            </a:pPr>
            <a:r>
              <a:rPr lang="en-US" sz="2400" dirty="0">
                <a:latin typeface="Calibri" panose="020F0502020204030204" pitchFamily="34" charset="0"/>
                <a:cs typeface="Calibri" panose="020F0502020204030204" pitchFamily="34" charset="0"/>
              </a:rPr>
              <a:t>A </a:t>
            </a:r>
            <a:r>
              <a:rPr lang="en-US" sz="2400" dirty="0">
                <a:solidFill>
                  <a:srgbClr val="EA3ABC"/>
                </a:solidFill>
                <a:highlight>
                  <a:srgbClr val="000000"/>
                </a:highlight>
                <a:latin typeface="Calibri" panose="020F0502020204030204" pitchFamily="34" charset="0"/>
                <a:cs typeface="Calibri" panose="020F0502020204030204" pitchFamily="34" charset="0"/>
              </a:rPr>
              <a:t>register</a:t>
            </a:r>
            <a:r>
              <a:rPr lang="en-US" sz="2400" dirty="0">
                <a:latin typeface="Calibri" panose="020F0502020204030204" pitchFamily="34" charset="0"/>
                <a:cs typeface="Calibri" panose="020F0502020204030204" pitchFamily="34" charset="0"/>
              </a:rPr>
              <a:t> is 4 bytes, integer or floating point, for arithmetic in flight</a:t>
            </a:r>
          </a:p>
          <a:p>
            <a:pPr marL="342900" indent="-342900">
              <a:spcBef>
                <a:spcPct val="20000"/>
              </a:spcBef>
              <a:buFontTx/>
              <a:buChar char="•"/>
            </a:pPr>
            <a:r>
              <a:rPr lang="en-US" sz="2400" dirty="0">
                <a:latin typeface="Calibri" panose="020F0502020204030204" pitchFamily="34" charset="0"/>
                <a:cs typeface="Calibri" panose="020F0502020204030204" pitchFamily="34" charset="0"/>
              </a:rPr>
              <a:t>Storing data in </a:t>
            </a:r>
            <a:r>
              <a:rPr lang="en-US" sz="2400" dirty="0">
                <a:solidFill>
                  <a:srgbClr val="EA3ABC"/>
                </a:solidFill>
                <a:highlight>
                  <a:srgbClr val="000000"/>
                </a:highlight>
                <a:latin typeface="Calibri" panose="020F0502020204030204" pitchFamily="34" charset="0"/>
                <a:cs typeface="Calibri" panose="020F0502020204030204" pitchFamily="34" charset="0"/>
              </a:rPr>
              <a:t>registers</a:t>
            </a:r>
            <a:r>
              <a:rPr lang="en-US" sz="2400" dirty="0">
                <a:latin typeface="Calibri" panose="020F0502020204030204" pitchFamily="34" charset="0"/>
                <a:cs typeface="Calibri" panose="020F0502020204030204" pitchFamily="34" charset="0"/>
              </a:rPr>
              <a:t> requires that at least 32 threads hold equivalent data, but not necessarily the same data</a:t>
            </a:r>
          </a:p>
          <a:p>
            <a:pPr marL="342900" indent="-342900">
              <a:spcBef>
                <a:spcPct val="20000"/>
              </a:spcBef>
              <a:buFontTx/>
              <a:buChar char="•"/>
            </a:pPr>
            <a:r>
              <a:rPr lang="en-US" sz="2400" dirty="0">
                <a:latin typeface="Calibri" panose="020F0502020204030204" pitchFamily="34" charset="0"/>
                <a:cs typeface="Calibri" panose="020F0502020204030204" pitchFamily="34" charset="0"/>
              </a:rPr>
              <a:t>Up to 256kB worth of data can be present in the </a:t>
            </a:r>
            <a:r>
              <a:rPr lang="en-US" sz="2400" dirty="0">
                <a:solidFill>
                  <a:srgbClr val="EA3ABC"/>
                </a:solidFill>
                <a:highlight>
                  <a:srgbClr val="000000"/>
                </a:highlight>
                <a:latin typeface="Calibri" panose="020F0502020204030204" pitchFamily="34" charset="0"/>
                <a:cs typeface="Calibri" panose="020F0502020204030204" pitchFamily="34" charset="0"/>
              </a:rPr>
              <a:t>registers</a:t>
            </a:r>
            <a:r>
              <a:rPr lang="en-US" sz="2400" dirty="0">
                <a:latin typeface="Calibri" panose="020F0502020204030204" pitchFamily="34" charset="0"/>
                <a:cs typeface="Calibri" panose="020F0502020204030204" pitchFamily="34" charset="0"/>
              </a:rPr>
              <a:t> on an SMP</a:t>
            </a:r>
          </a:p>
        </p:txBody>
      </p:sp>
      <p:grpSp>
        <p:nvGrpSpPr>
          <p:cNvPr id="190" name="Group 189">
            <a:extLst>
              <a:ext uri="{FF2B5EF4-FFF2-40B4-BE49-F238E27FC236}">
                <a16:creationId xmlns:a16="http://schemas.microsoft.com/office/drawing/2014/main" id="{2C8CE3F2-8BDD-4B59-AEE1-3D3B669F32FA}"/>
              </a:ext>
            </a:extLst>
          </p:cNvPr>
          <p:cNvGrpSpPr/>
          <p:nvPr/>
        </p:nvGrpSpPr>
        <p:grpSpPr>
          <a:xfrm>
            <a:off x="2802207" y="3613141"/>
            <a:ext cx="548640" cy="548640"/>
            <a:chOff x="7390297" y="1365335"/>
            <a:chExt cx="914400" cy="914400"/>
          </a:xfrm>
        </p:grpSpPr>
        <p:sp>
          <p:nvSpPr>
            <p:cNvPr id="191" name="Rectangle 190">
              <a:extLst>
                <a:ext uri="{FF2B5EF4-FFF2-40B4-BE49-F238E27FC236}">
                  <a16:creationId xmlns:a16="http://schemas.microsoft.com/office/drawing/2014/main" id="{70807399-5AE3-4569-A27E-EB4C6271E4CE}"/>
                </a:ext>
              </a:extLst>
            </p:cNvPr>
            <p:cNvSpPr/>
            <p:nvPr/>
          </p:nvSpPr>
          <p:spPr>
            <a:xfrm>
              <a:off x="7390297" y="1365335"/>
              <a:ext cx="914400" cy="914400"/>
            </a:xfrm>
            <a:prstGeom prst="rect">
              <a:avLst/>
            </a:prstGeom>
            <a:solidFill>
              <a:schemeClr val="bg1"/>
            </a:solid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2" name="Rectangle 191">
              <a:extLst>
                <a:ext uri="{FF2B5EF4-FFF2-40B4-BE49-F238E27FC236}">
                  <a16:creationId xmlns:a16="http://schemas.microsoft.com/office/drawing/2014/main" id="{CBB07ED6-700C-4484-AEC7-9A740061AB97}"/>
                </a:ext>
              </a:extLst>
            </p:cNvPr>
            <p:cNvSpPr/>
            <p:nvPr/>
          </p:nvSpPr>
          <p:spPr>
            <a:xfrm>
              <a:off x="7427347" y="1402591"/>
              <a:ext cx="182880" cy="182880"/>
            </a:xfrm>
            <a:prstGeom prst="rect">
              <a:avLst/>
            </a:prstGeom>
            <a:solidFill>
              <a:srgbClr val="006600"/>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3" name="Rectangle 192">
              <a:extLst>
                <a:ext uri="{FF2B5EF4-FFF2-40B4-BE49-F238E27FC236}">
                  <a16:creationId xmlns:a16="http://schemas.microsoft.com/office/drawing/2014/main" id="{226E21F8-34B7-43B2-8F67-B2AEECC4CFA8}"/>
                </a:ext>
              </a:extLst>
            </p:cNvPr>
            <p:cNvSpPr/>
            <p:nvPr/>
          </p:nvSpPr>
          <p:spPr>
            <a:xfrm>
              <a:off x="7647013" y="1401827"/>
              <a:ext cx="182880" cy="182880"/>
            </a:xfrm>
            <a:prstGeom prst="rect">
              <a:avLst/>
            </a:prstGeom>
            <a:solidFill>
              <a:srgbClr val="006600"/>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4" name="Rectangle 193">
              <a:extLst>
                <a:ext uri="{FF2B5EF4-FFF2-40B4-BE49-F238E27FC236}">
                  <a16:creationId xmlns:a16="http://schemas.microsoft.com/office/drawing/2014/main" id="{B65BAAC9-0952-4222-8727-01A62800AD71}"/>
                </a:ext>
              </a:extLst>
            </p:cNvPr>
            <p:cNvSpPr/>
            <p:nvPr/>
          </p:nvSpPr>
          <p:spPr>
            <a:xfrm>
              <a:off x="7647013" y="1619526"/>
              <a:ext cx="182880" cy="182880"/>
            </a:xfrm>
            <a:prstGeom prst="rect">
              <a:avLst/>
            </a:prstGeom>
            <a:solidFill>
              <a:srgbClr val="006600"/>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5" name="Rectangle 194">
              <a:extLst>
                <a:ext uri="{FF2B5EF4-FFF2-40B4-BE49-F238E27FC236}">
                  <a16:creationId xmlns:a16="http://schemas.microsoft.com/office/drawing/2014/main" id="{7CF7F5D2-EE17-4DEB-B2FD-1CD55267752A}"/>
                </a:ext>
              </a:extLst>
            </p:cNvPr>
            <p:cNvSpPr/>
            <p:nvPr/>
          </p:nvSpPr>
          <p:spPr>
            <a:xfrm>
              <a:off x="7427347" y="1619526"/>
              <a:ext cx="182880" cy="182880"/>
            </a:xfrm>
            <a:prstGeom prst="rect">
              <a:avLst/>
            </a:prstGeom>
            <a:solidFill>
              <a:srgbClr val="006600"/>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6" name="Rectangle 195">
              <a:extLst>
                <a:ext uri="{FF2B5EF4-FFF2-40B4-BE49-F238E27FC236}">
                  <a16:creationId xmlns:a16="http://schemas.microsoft.com/office/drawing/2014/main" id="{DC77FC74-F890-4666-9D7B-26EF5F0FD129}"/>
                </a:ext>
              </a:extLst>
            </p:cNvPr>
            <p:cNvSpPr/>
            <p:nvPr/>
          </p:nvSpPr>
          <p:spPr>
            <a:xfrm>
              <a:off x="7862774" y="1402591"/>
              <a:ext cx="182880" cy="182880"/>
            </a:xfrm>
            <a:prstGeom prst="rect">
              <a:avLst/>
            </a:prstGeom>
            <a:solidFill>
              <a:srgbClr val="006600"/>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7" name="Rectangle 196">
              <a:extLst>
                <a:ext uri="{FF2B5EF4-FFF2-40B4-BE49-F238E27FC236}">
                  <a16:creationId xmlns:a16="http://schemas.microsoft.com/office/drawing/2014/main" id="{0E29E939-3FE7-47CA-B7CB-26E308BD3F12}"/>
                </a:ext>
              </a:extLst>
            </p:cNvPr>
            <p:cNvSpPr/>
            <p:nvPr/>
          </p:nvSpPr>
          <p:spPr>
            <a:xfrm>
              <a:off x="8082440" y="1401827"/>
              <a:ext cx="182880" cy="182880"/>
            </a:xfrm>
            <a:prstGeom prst="rect">
              <a:avLst/>
            </a:prstGeom>
            <a:solidFill>
              <a:srgbClr val="006600"/>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8" name="Rectangle 197">
              <a:extLst>
                <a:ext uri="{FF2B5EF4-FFF2-40B4-BE49-F238E27FC236}">
                  <a16:creationId xmlns:a16="http://schemas.microsoft.com/office/drawing/2014/main" id="{0005E610-F23C-4790-BD4E-86276EC90319}"/>
                </a:ext>
              </a:extLst>
            </p:cNvPr>
            <p:cNvSpPr/>
            <p:nvPr/>
          </p:nvSpPr>
          <p:spPr>
            <a:xfrm>
              <a:off x="8082440" y="1619526"/>
              <a:ext cx="182880" cy="182880"/>
            </a:xfrm>
            <a:prstGeom prst="rect">
              <a:avLst/>
            </a:prstGeom>
            <a:solidFill>
              <a:srgbClr val="006600"/>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9" name="Rectangle 198">
              <a:extLst>
                <a:ext uri="{FF2B5EF4-FFF2-40B4-BE49-F238E27FC236}">
                  <a16:creationId xmlns:a16="http://schemas.microsoft.com/office/drawing/2014/main" id="{4EE9130B-C863-4F22-ACD4-5375C0087574}"/>
                </a:ext>
              </a:extLst>
            </p:cNvPr>
            <p:cNvSpPr/>
            <p:nvPr/>
          </p:nvSpPr>
          <p:spPr>
            <a:xfrm>
              <a:off x="7862774" y="1619526"/>
              <a:ext cx="182880" cy="182880"/>
            </a:xfrm>
            <a:prstGeom prst="rect">
              <a:avLst/>
            </a:prstGeom>
            <a:solidFill>
              <a:srgbClr val="006600"/>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0" name="Rectangle 199">
              <a:extLst>
                <a:ext uri="{FF2B5EF4-FFF2-40B4-BE49-F238E27FC236}">
                  <a16:creationId xmlns:a16="http://schemas.microsoft.com/office/drawing/2014/main" id="{66E1352B-C8AE-4B58-A89E-A18E5628B0AB}"/>
                </a:ext>
              </a:extLst>
            </p:cNvPr>
            <p:cNvSpPr/>
            <p:nvPr/>
          </p:nvSpPr>
          <p:spPr>
            <a:xfrm>
              <a:off x="7427347" y="1839321"/>
              <a:ext cx="182880" cy="182880"/>
            </a:xfrm>
            <a:prstGeom prst="rect">
              <a:avLst/>
            </a:prstGeom>
            <a:solidFill>
              <a:srgbClr val="006600"/>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1" name="Rectangle 200">
              <a:extLst>
                <a:ext uri="{FF2B5EF4-FFF2-40B4-BE49-F238E27FC236}">
                  <a16:creationId xmlns:a16="http://schemas.microsoft.com/office/drawing/2014/main" id="{793DE884-852E-4FF3-9649-226A1AFEA40C}"/>
                </a:ext>
              </a:extLst>
            </p:cNvPr>
            <p:cNvSpPr/>
            <p:nvPr/>
          </p:nvSpPr>
          <p:spPr>
            <a:xfrm>
              <a:off x="7647013" y="1838557"/>
              <a:ext cx="182880" cy="182880"/>
            </a:xfrm>
            <a:prstGeom prst="rect">
              <a:avLst/>
            </a:prstGeom>
            <a:solidFill>
              <a:srgbClr val="006600"/>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2" name="Rectangle 201">
              <a:extLst>
                <a:ext uri="{FF2B5EF4-FFF2-40B4-BE49-F238E27FC236}">
                  <a16:creationId xmlns:a16="http://schemas.microsoft.com/office/drawing/2014/main" id="{476D2AFA-A7CC-488D-886C-F7F689789D0F}"/>
                </a:ext>
              </a:extLst>
            </p:cNvPr>
            <p:cNvSpPr/>
            <p:nvPr/>
          </p:nvSpPr>
          <p:spPr>
            <a:xfrm>
              <a:off x="7647013" y="2056256"/>
              <a:ext cx="182880" cy="182880"/>
            </a:xfrm>
            <a:prstGeom prst="rect">
              <a:avLst/>
            </a:prstGeom>
            <a:solidFill>
              <a:srgbClr val="006600"/>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3" name="Rectangle 202">
              <a:extLst>
                <a:ext uri="{FF2B5EF4-FFF2-40B4-BE49-F238E27FC236}">
                  <a16:creationId xmlns:a16="http://schemas.microsoft.com/office/drawing/2014/main" id="{B6FDCD13-157E-4038-B6D7-C88F9E4CCB41}"/>
                </a:ext>
              </a:extLst>
            </p:cNvPr>
            <p:cNvSpPr/>
            <p:nvPr/>
          </p:nvSpPr>
          <p:spPr>
            <a:xfrm>
              <a:off x="7427347" y="2056256"/>
              <a:ext cx="182880" cy="182880"/>
            </a:xfrm>
            <a:prstGeom prst="rect">
              <a:avLst/>
            </a:prstGeom>
            <a:solidFill>
              <a:srgbClr val="006600"/>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4" name="Rectangle 203">
              <a:extLst>
                <a:ext uri="{FF2B5EF4-FFF2-40B4-BE49-F238E27FC236}">
                  <a16:creationId xmlns:a16="http://schemas.microsoft.com/office/drawing/2014/main" id="{CBC55F50-2809-4762-8FA5-67890326B023}"/>
                </a:ext>
              </a:extLst>
            </p:cNvPr>
            <p:cNvSpPr/>
            <p:nvPr/>
          </p:nvSpPr>
          <p:spPr>
            <a:xfrm>
              <a:off x="7862774" y="1839321"/>
              <a:ext cx="182880" cy="182880"/>
            </a:xfrm>
            <a:prstGeom prst="rect">
              <a:avLst/>
            </a:prstGeom>
            <a:solidFill>
              <a:srgbClr val="006600"/>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5" name="Rectangle 204">
              <a:extLst>
                <a:ext uri="{FF2B5EF4-FFF2-40B4-BE49-F238E27FC236}">
                  <a16:creationId xmlns:a16="http://schemas.microsoft.com/office/drawing/2014/main" id="{DE43C63D-A985-4EE8-BFB0-87E1FF158E31}"/>
                </a:ext>
              </a:extLst>
            </p:cNvPr>
            <p:cNvSpPr/>
            <p:nvPr/>
          </p:nvSpPr>
          <p:spPr>
            <a:xfrm>
              <a:off x="8082440" y="1838557"/>
              <a:ext cx="182880" cy="182880"/>
            </a:xfrm>
            <a:prstGeom prst="rect">
              <a:avLst/>
            </a:prstGeom>
            <a:solidFill>
              <a:srgbClr val="006600"/>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6" name="Rectangle 205">
              <a:extLst>
                <a:ext uri="{FF2B5EF4-FFF2-40B4-BE49-F238E27FC236}">
                  <a16:creationId xmlns:a16="http://schemas.microsoft.com/office/drawing/2014/main" id="{72F3CD6E-16EC-4947-BCE1-E7B9D85B0473}"/>
                </a:ext>
              </a:extLst>
            </p:cNvPr>
            <p:cNvSpPr/>
            <p:nvPr/>
          </p:nvSpPr>
          <p:spPr>
            <a:xfrm>
              <a:off x="8082440" y="2056256"/>
              <a:ext cx="182880" cy="182880"/>
            </a:xfrm>
            <a:prstGeom prst="rect">
              <a:avLst/>
            </a:prstGeom>
            <a:solidFill>
              <a:srgbClr val="006600"/>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7" name="Rectangle 206">
              <a:extLst>
                <a:ext uri="{FF2B5EF4-FFF2-40B4-BE49-F238E27FC236}">
                  <a16:creationId xmlns:a16="http://schemas.microsoft.com/office/drawing/2014/main" id="{17F2C956-EEE7-465B-96FB-D39AA439AF2F}"/>
                </a:ext>
              </a:extLst>
            </p:cNvPr>
            <p:cNvSpPr/>
            <p:nvPr/>
          </p:nvSpPr>
          <p:spPr>
            <a:xfrm>
              <a:off x="7862774" y="2056256"/>
              <a:ext cx="182880" cy="182880"/>
            </a:xfrm>
            <a:prstGeom prst="rect">
              <a:avLst/>
            </a:prstGeom>
            <a:solidFill>
              <a:srgbClr val="006600"/>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26" name="Group 225">
            <a:extLst>
              <a:ext uri="{FF2B5EF4-FFF2-40B4-BE49-F238E27FC236}">
                <a16:creationId xmlns:a16="http://schemas.microsoft.com/office/drawing/2014/main" id="{56F2374E-DEEA-4370-9FA5-2E0058E827D9}"/>
              </a:ext>
            </a:extLst>
          </p:cNvPr>
          <p:cNvGrpSpPr/>
          <p:nvPr/>
        </p:nvGrpSpPr>
        <p:grpSpPr>
          <a:xfrm>
            <a:off x="2801979" y="4748283"/>
            <a:ext cx="548640" cy="548640"/>
            <a:chOff x="7390297" y="1365335"/>
            <a:chExt cx="914400" cy="914400"/>
          </a:xfrm>
        </p:grpSpPr>
        <p:sp>
          <p:nvSpPr>
            <p:cNvPr id="227" name="Rectangle 226">
              <a:extLst>
                <a:ext uri="{FF2B5EF4-FFF2-40B4-BE49-F238E27FC236}">
                  <a16:creationId xmlns:a16="http://schemas.microsoft.com/office/drawing/2014/main" id="{1C0DEEF6-4D7E-4D23-A0AD-F1F8A0FE96FD}"/>
                </a:ext>
              </a:extLst>
            </p:cNvPr>
            <p:cNvSpPr/>
            <p:nvPr/>
          </p:nvSpPr>
          <p:spPr>
            <a:xfrm>
              <a:off x="7390297" y="1365335"/>
              <a:ext cx="914400" cy="914400"/>
            </a:xfrm>
            <a:prstGeom prst="rect">
              <a:avLst/>
            </a:prstGeom>
            <a:solidFill>
              <a:schemeClr val="bg1"/>
            </a:solid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8" name="Rectangle 227">
              <a:extLst>
                <a:ext uri="{FF2B5EF4-FFF2-40B4-BE49-F238E27FC236}">
                  <a16:creationId xmlns:a16="http://schemas.microsoft.com/office/drawing/2014/main" id="{61B4C7AD-3A58-453E-B917-A5FD0DF9CEBE}"/>
                </a:ext>
              </a:extLst>
            </p:cNvPr>
            <p:cNvSpPr/>
            <p:nvPr/>
          </p:nvSpPr>
          <p:spPr>
            <a:xfrm>
              <a:off x="7427347" y="1402591"/>
              <a:ext cx="182880" cy="182880"/>
            </a:xfrm>
            <a:prstGeom prst="rect">
              <a:avLst/>
            </a:prstGeom>
            <a:solidFill>
              <a:srgbClr val="FF9E0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9" name="Rectangle 228">
              <a:extLst>
                <a:ext uri="{FF2B5EF4-FFF2-40B4-BE49-F238E27FC236}">
                  <a16:creationId xmlns:a16="http://schemas.microsoft.com/office/drawing/2014/main" id="{FF1A4598-10DA-4A6A-B6F1-EB418E23D516}"/>
                </a:ext>
              </a:extLst>
            </p:cNvPr>
            <p:cNvSpPr/>
            <p:nvPr/>
          </p:nvSpPr>
          <p:spPr>
            <a:xfrm>
              <a:off x="7647013" y="1401827"/>
              <a:ext cx="182880" cy="182880"/>
            </a:xfrm>
            <a:prstGeom prst="rect">
              <a:avLst/>
            </a:prstGeom>
            <a:solidFill>
              <a:srgbClr val="FF9E0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0" name="Rectangle 229">
              <a:extLst>
                <a:ext uri="{FF2B5EF4-FFF2-40B4-BE49-F238E27FC236}">
                  <a16:creationId xmlns:a16="http://schemas.microsoft.com/office/drawing/2014/main" id="{42ED45C1-39F7-4D53-839C-59D6D025E008}"/>
                </a:ext>
              </a:extLst>
            </p:cNvPr>
            <p:cNvSpPr/>
            <p:nvPr/>
          </p:nvSpPr>
          <p:spPr>
            <a:xfrm>
              <a:off x="7647013" y="1619526"/>
              <a:ext cx="182880" cy="182880"/>
            </a:xfrm>
            <a:prstGeom prst="rect">
              <a:avLst/>
            </a:prstGeom>
            <a:solidFill>
              <a:srgbClr val="FF9E0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1" name="Rectangle 230">
              <a:extLst>
                <a:ext uri="{FF2B5EF4-FFF2-40B4-BE49-F238E27FC236}">
                  <a16:creationId xmlns:a16="http://schemas.microsoft.com/office/drawing/2014/main" id="{B25C2E72-9D59-45AA-A7C9-AA073A769374}"/>
                </a:ext>
              </a:extLst>
            </p:cNvPr>
            <p:cNvSpPr/>
            <p:nvPr/>
          </p:nvSpPr>
          <p:spPr>
            <a:xfrm>
              <a:off x="7427347" y="1619526"/>
              <a:ext cx="182880" cy="182880"/>
            </a:xfrm>
            <a:prstGeom prst="rect">
              <a:avLst/>
            </a:prstGeom>
            <a:solidFill>
              <a:srgbClr val="FF9E0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2" name="Rectangle 231">
              <a:extLst>
                <a:ext uri="{FF2B5EF4-FFF2-40B4-BE49-F238E27FC236}">
                  <a16:creationId xmlns:a16="http://schemas.microsoft.com/office/drawing/2014/main" id="{79C348DC-C8E4-4851-914C-822EDCDD128C}"/>
                </a:ext>
              </a:extLst>
            </p:cNvPr>
            <p:cNvSpPr/>
            <p:nvPr/>
          </p:nvSpPr>
          <p:spPr>
            <a:xfrm>
              <a:off x="7862774" y="1402591"/>
              <a:ext cx="182880" cy="182880"/>
            </a:xfrm>
            <a:prstGeom prst="rect">
              <a:avLst/>
            </a:prstGeom>
            <a:solidFill>
              <a:srgbClr val="FF9E0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3" name="Rectangle 232">
              <a:extLst>
                <a:ext uri="{FF2B5EF4-FFF2-40B4-BE49-F238E27FC236}">
                  <a16:creationId xmlns:a16="http://schemas.microsoft.com/office/drawing/2014/main" id="{AD88D1A9-6285-4886-9FA0-54BBB5D4674F}"/>
                </a:ext>
              </a:extLst>
            </p:cNvPr>
            <p:cNvSpPr/>
            <p:nvPr/>
          </p:nvSpPr>
          <p:spPr>
            <a:xfrm>
              <a:off x="8082440" y="1401827"/>
              <a:ext cx="182880" cy="182880"/>
            </a:xfrm>
            <a:prstGeom prst="rect">
              <a:avLst/>
            </a:prstGeom>
            <a:solidFill>
              <a:srgbClr val="FF9E0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4" name="Rectangle 233">
              <a:extLst>
                <a:ext uri="{FF2B5EF4-FFF2-40B4-BE49-F238E27FC236}">
                  <a16:creationId xmlns:a16="http://schemas.microsoft.com/office/drawing/2014/main" id="{CF174D1A-3367-486A-838D-B5BD2D3499EF}"/>
                </a:ext>
              </a:extLst>
            </p:cNvPr>
            <p:cNvSpPr/>
            <p:nvPr/>
          </p:nvSpPr>
          <p:spPr>
            <a:xfrm>
              <a:off x="8082440" y="1619526"/>
              <a:ext cx="182880" cy="182880"/>
            </a:xfrm>
            <a:prstGeom prst="rect">
              <a:avLst/>
            </a:prstGeom>
            <a:solidFill>
              <a:srgbClr val="FF9E0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5" name="Rectangle 234">
              <a:extLst>
                <a:ext uri="{FF2B5EF4-FFF2-40B4-BE49-F238E27FC236}">
                  <a16:creationId xmlns:a16="http://schemas.microsoft.com/office/drawing/2014/main" id="{0BB35C3C-EAB9-4A25-8EAC-5D8A807E6B6C}"/>
                </a:ext>
              </a:extLst>
            </p:cNvPr>
            <p:cNvSpPr/>
            <p:nvPr/>
          </p:nvSpPr>
          <p:spPr>
            <a:xfrm>
              <a:off x="7862774" y="1619526"/>
              <a:ext cx="182880" cy="182880"/>
            </a:xfrm>
            <a:prstGeom prst="rect">
              <a:avLst/>
            </a:prstGeom>
            <a:solidFill>
              <a:srgbClr val="FF9E0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6" name="Rectangle 235">
              <a:extLst>
                <a:ext uri="{FF2B5EF4-FFF2-40B4-BE49-F238E27FC236}">
                  <a16:creationId xmlns:a16="http://schemas.microsoft.com/office/drawing/2014/main" id="{3F27F5EC-304F-466A-B030-701BBB40804B}"/>
                </a:ext>
              </a:extLst>
            </p:cNvPr>
            <p:cNvSpPr/>
            <p:nvPr/>
          </p:nvSpPr>
          <p:spPr>
            <a:xfrm>
              <a:off x="7427347" y="1839321"/>
              <a:ext cx="182880" cy="182880"/>
            </a:xfrm>
            <a:prstGeom prst="rect">
              <a:avLst/>
            </a:prstGeom>
            <a:solidFill>
              <a:srgbClr val="FF9E0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7" name="Rectangle 236">
              <a:extLst>
                <a:ext uri="{FF2B5EF4-FFF2-40B4-BE49-F238E27FC236}">
                  <a16:creationId xmlns:a16="http://schemas.microsoft.com/office/drawing/2014/main" id="{E1BAD78E-515A-496C-AB28-09B24AD4A1F6}"/>
                </a:ext>
              </a:extLst>
            </p:cNvPr>
            <p:cNvSpPr/>
            <p:nvPr/>
          </p:nvSpPr>
          <p:spPr>
            <a:xfrm>
              <a:off x="7647013" y="1838557"/>
              <a:ext cx="182880" cy="182880"/>
            </a:xfrm>
            <a:prstGeom prst="rect">
              <a:avLst/>
            </a:prstGeom>
            <a:solidFill>
              <a:srgbClr val="FF9E0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8" name="Rectangle 237">
              <a:extLst>
                <a:ext uri="{FF2B5EF4-FFF2-40B4-BE49-F238E27FC236}">
                  <a16:creationId xmlns:a16="http://schemas.microsoft.com/office/drawing/2014/main" id="{578255A3-FFEB-4967-BE17-72B37FA5768F}"/>
                </a:ext>
              </a:extLst>
            </p:cNvPr>
            <p:cNvSpPr/>
            <p:nvPr/>
          </p:nvSpPr>
          <p:spPr>
            <a:xfrm>
              <a:off x="7647013" y="2056256"/>
              <a:ext cx="182880" cy="182880"/>
            </a:xfrm>
            <a:prstGeom prst="rect">
              <a:avLst/>
            </a:prstGeom>
            <a:solidFill>
              <a:srgbClr val="FF9E0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9" name="Rectangle 238">
              <a:extLst>
                <a:ext uri="{FF2B5EF4-FFF2-40B4-BE49-F238E27FC236}">
                  <a16:creationId xmlns:a16="http://schemas.microsoft.com/office/drawing/2014/main" id="{9BCEE0BE-5E38-4866-9ECF-C0BC94B47BD3}"/>
                </a:ext>
              </a:extLst>
            </p:cNvPr>
            <p:cNvSpPr/>
            <p:nvPr/>
          </p:nvSpPr>
          <p:spPr>
            <a:xfrm>
              <a:off x="7427347" y="2056256"/>
              <a:ext cx="182880" cy="182880"/>
            </a:xfrm>
            <a:prstGeom prst="rect">
              <a:avLst/>
            </a:prstGeom>
            <a:solidFill>
              <a:srgbClr val="FF9E0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0" name="Rectangle 239">
              <a:extLst>
                <a:ext uri="{FF2B5EF4-FFF2-40B4-BE49-F238E27FC236}">
                  <a16:creationId xmlns:a16="http://schemas.microsoft.com/office/drawing/2014/main" id="{1F923FC3-DE9F-48A2-BB58-0B84567EF880}"/>
                </a:ext>
              </a:extLst>
            </p:cNvPr>
            <p:cNvSpPr/>
            <p:nvPr/>
          </p:nvSpPr>
          <p:spPr>
            <a:xfrm>
              <a:off x="7862774" y="1839321"/>
              <a:ext cx="182880" cy="182880"/>
            </a:xfrm>
            <a:prstGeom prst="rect">
              <a:avLst/>
            </a:prstGeom>
            <a:solidFill>
              <a:srgbClr val="FF9E0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1" name="Rectangle 240">
              <a:extLst>
                <a:ext uri="{FF2B5EF4-FFF2-40B4-BE49-F238E27FC236}">
                  <a16:creationId xmlns:a16="http://schemas.microsoft.com/office/drawing/2014/main" id="{0DC0280D-9D93-4246-BD3A-6575B323DE92}"/>
                </a:ext>
              </a:extLst>
            </p:cNvPr>
            <p:cNvSpPr/>
            <p:nvPr/>
          </p:nvSpPr>
          <p:spPr>
            <a:xfrm>
              <a:off x="8082440" y="1838557"/>
              <a:ext cx="182880" cy="182880"/>
            </a:xfrm>
            <a:prstGeom prst="rect">
              <a:avLst/>
            </a:prstGeom>
            <a:solidFill>
              <a:srgbClr val="FF9E0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2" name="Rectangle 241">
              <a:extLst>
                <a:ext uri="{FF2B5EF4-FFF2-40B4-BE49-F238E27FC236}">
                  <a16:creationId xmlns:a16="http://schemas.microsoft.com/office/drawing/2014/main" id="{AA6F5E12-FA56-472B-A67E-320CD95464FC}"/>
                </a:ext>
              </a:extLst>
            </p:cNvPr>
            <p:cNvSpPr/>
            <p:nvPr/>
          </p:nvSpPr>
          <p:spPr>
            <a:xfrm>
              <a:off x="8082440" y="2056256"/>
              <a:ext cx="182880" cy="182880"/>
            </a:xfrm>
            <a:prstGeom prst="rect">
              <a:avLst/>
            </a:prstGeom>
            <a:solidFill>
              <a:srgbClr val="FF9E0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3" name="Rectangle 242">
              <a:extLst>
                <a:ext uri="{FF2B5EF4-FFF2-40B4-BE49-F238E27FC236}">
                  <a16:creationId xmlns:a16="http://schemas.microsoft.com/office/drawing/2014/main" id="{BABE76C6-F286-4BE1-A4B5-06CCDF673CB9}"/>
                </a:ext>
              </a:extLst>
            </p:cNvPr>
            <p:cNvSpPr/>
            <p:nvPr/>
          </p:nvSpPr>
          <p:spPr>
            <a:xfrm>
              <a:off x="7862774" y="2056256"/>
              <a:ext cx="182880" cy="182880"/>
            </a:xfrm>
            <a:prstGeom prst="rect">
              <a:avLst/>
            </a:prstGeom>
            <a:solidFill>
              <a:srgbClr val="FF9E0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44" name="Group 243">
            <a:extLst>
              <a:ext uri="{FF2B5EF4-FFF2-40B4-BE49-F238E27FC236}">
                <a16:creationId xmlns:a16="http://schemas.microsoft.com/office/drawing/2014/main" id="{C63FB35E-4AD6-494B-A9FD-9AAFA323ED48}"/>
              </a:ext>
            </a:extLst>
          </p:cNvPr>
          <p:cNvGrpSpPr/>
          <p:nvPr/>
        </p:nvGrpSpPr>
        <p:grpSpPr>
          <a:xfrm>
            <a:off x="3369168" y="3613141"/>
            <a:ext cx="548640" cy="548640"/>
            <a:chOff x="7390297" y="1365335"/>
            <a:chExt cx="914400" cy="914400"/>
          </a:xfrm>
        </p:grpSpPr>
        <p:sp>
          <p:nvSpPr>
            <p:cNvPr id="245" name="Rectangle 244">
              <a:extLst>
                <a:ext uri="{FF2B5EF4-FFF2-40B4-BE49-F238E27FC236}">
                  <a16:creationId xmlns:a16="http://schemas.microsoft.com/office/drawing/2014/main" id="{97351207-3A55-46AA-A240-4E21744EFC31}"/>
                </a:ext>
              </a:extLst>
            </p:cNvPr>
            <p:cNvSpPr/>
            <p:nvPr/>
          </p:nvSpPr>
          <p:spPr>
            <a:xfrm>
              <a:off x="7390297" y="1365335"/>
              <a:ext cx="914400" cy="914400"/>
            </a:xfrm>
            <a:prstGeom prst="rect">
              <a:avLst/>
            </a:prstGeom>
            <a:solidFill>
              <a:schemeClr val="bg1"/>
            </a:solid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6" name="Rectangle 245">
              <a:extLst>
                <a:ext uri="{FF2B5EF4-FFF2-40B4-BE49-F238E27FC236}">
                  <a16:creationId xmlns:a16="http://schemas.microsoft.com/office/drawing/2014/main" id="{775D6DDD-08BD-449F-ADD7-5F5D90528D7C}"/>
                </a:ext>
              </a:extLst>
            </p:cNvPr>
            <p:cNvSpPr/>
            <p:nvPr/>
          </p:nvSpPr>
          <p:spPr>
            <a:xfrm>
              <a:off x="7427347" y="1402591"/>
              <a:ext cx="182880" cy="182880"/>
            </a:xfrm>
            <a:prstGeom prst="rect">
              <a:avLst/>
            </a:prstGeom>
            <a:solidFill>
              <a:srgbClr val="FF9E0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7" name="Rectangle 246">
              <a:extLst>
                <a:ext uri="{FF2B5EF4-FFF2-40B4-BE49-F238E27FC236}">
                  <a16:creationId xmlns:a16="http://schemas.microsoft.com/office/drawing/2014/main" id="{4E71B836-7EA8-44FE-8FBB-6B6EB2232202}"/>
                </a:ext>
              </a:extLst>
            </p:cNvPr>
            <p:cNvSpPr/>
            <p:nvPr/>
          </p:nvSpPr>
          <p:spPr>
            <a:xfrm>
              <a:off x="7647013" y="1401827"/>
              <a:ext cx="182880" cy="182880"/>
            </a:xfrm>
            <a:prstGeom prst="rect">
              <a:avLst/>
            </a:prstGeom>
            <a:solidFill>
              <a:srgbClr val="FF9E0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8" name="Rectangle 247">
              <a:extLst>
                <a:ext uri="{FF2B5EF4-FFF2-40B4-BE49-F238E27FC236}">
                  <a16:creationId xmlns:a16="http://schemas.microsoft.com/office/drawing/2014/main" id="{CEE122A8-0F9F-47A5-985E-6875CDD9D9D3}"/>
                </a:ext>
              </a:extLst>
            </p:cNvPr>
            <p:cNvSpPr/>
            <p:nvPr/>
          </p:nvSpPr>
          <p:spPr>
            <a:xfrm>
              <a:off x="7647013" y="1619526"/>
              <a:ext cx="182880" cy="182880"/>
            </a:xfrm>
            <a:prstGeom prst="rect">
              <a:avLst/>
            </a:prstGeom>
            <a:solidFill>
              <a:srgbClr val="FF9E0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9" name="Rectangle 248">
              <a:extLst>
                <a:ext uri="{FF2B5EF4-FFF2-40B4-BE49-F238E27FC236}">
                  <a16:creationId xmlns:a16="http://schemas.microsoft.com/office/drawing/2014/main" id="{45F55C6A-039F-4308-AED2-22F31BBEB7F4}"/>
                </a:ext>
              </a:extLst>
            </p:cNvPr>
            <p:cNvSpPr/>
            <p:nvPr/>
          </p:nvSpPr>
          <p:spPr>
            <a:xfrm>
              <a:off x="7427347" y="1619526"/>
              <a:ext cx="182880" cy="182880"/>
            </a:xfrm>
            <a:prstGeom prst="rect">
              <a:avLst/>
            </a:prstGeom>
            <a:solidFill>
              <a:srgbClr val="FF9E0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0" name="Rectangle 249">
              <a:extLst>
                <a:ext uri="{FF2B5EF4-FFF2-40B4-BE49-F238E27FC236}">
                  <a16:creationId xmlns:a16="http://schemas.microsoft.com/office/drawing/2014/main" id="{A6713DA3-F17B-44FD-9F24-342B0C663971}"/>
                </a:ext>
              </a:extLst>
            </p:cNvPr>
            <p:cNvSpPr/>
            <p:nvPr/>
          </p:nvSpPr>
          <p:spPr>
            <a:xfrm>
              <a:off x="7862774" y="1402591"/>
              <a:ext cx="182880" cy="182880"/>
            </a:xfrm>
            <a:prstGeom prst="rect">
              <a:avLst/>
            </a:prstGeom>
            <a:solidFill>
              <a:srgbClr val="FF9E0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1" name="Rectangle 250">
              <a:extLst>
                <a:ext uri="{FF2B5EF4-FFF2-40B4-BE49-F238E27FC236}">
                  <a16:creationId xmlns:a16="http://schemas.microsoft.com/office/drawing/2014/main" id="{9E894B2E-FC16-42D9-B670-357EDCA2B46E}"/>
                </a:ext>
              </a:extLst>
            </p:cNvPr>
            <p:cNvSpPr/>
            <p:nvPr/>
          </p:nvSpPr>
          <p:spPr>
            <a:xfrm>
              <a:off x="8082440" y="1401827"/>
              <a:ext cx="182880" cy="182880"/>
            </a:xfrm>
            <a:prstGeom prst="rect">
              <a:avLst/>
            </a:prstGeom>
            <a:solidFill>
              <a:srgbClr val="FF9E0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2" name="Rectangle 251">
              <a:extLst>
                <a:ext uri="{FF2B5EF4-FFF2-40B4-BE49-F238E27FC236}">
                  <a16:creationId xmlns:a16="http://schemas.microsoft.com/office/drawing/2014/main" id="{8962767C-0CFD-49DA-8F0C-B53266ED6CDB}"/>
                </a:ext>
              </a:extLst>
            </p:cNvPr>
            <p:cNvSpPr/>
            <p:nvPr/>
          </p:nvSpPr>
          <p:spPr>
            <a:xfrm>
              <a:off x="8082440" y="1619526"/>
              <a:ext cx="182880" cy="182880"/>
            </a:xfrm>
            <a:prstGeom prst="rect">
              <a:avLst/>
            </a:prstGeom>
            <a:solidFill>
              <a:srgbClr val="FF9E0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3" name="Rectangle 252">
              <a:extLst>
                <a:ext uri="{FF2B5EF4-FFF2-40B4-BE49-F238E27FC236}">
                  <a16:creationId xmlns:a16="http://schemas.microsoft.com/office/drawing/2014/main" id="{F437E28B-8A09-4FB3-A077-E39B1C90DA6B}"/>
                </a:ext>
              </a:extLst>
            </p:cNvPr>
            <p:cNvSpPr/>
            <p:nvPr/>
          </p:nvSpPr>
          <p:spPr>
            <a:xfrm>
              <a:off x="7862774" y="1619526"/>
              <a:ext cx="182880" cy="182880"/>
            </a:xfrm>
            <a:prstGeom prst="rect">
              <a:avLst/>
            </a:prstGeom>
            <a:solidFill>
              <a:srgbClr val="FF9E0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4" name="Rectangle 253">
              <a:extLst>
                <a:ext uri="{FF2B5EF4-FFF2-40B4-BE49-F238E27FC236}">
                  <a16:creationId xmlns:a16="http://schemas.microsoft.com/office/drawing/2014/main" id="{41344E5D-85D9-417D-9A84-444AF7849648}"/>
                </a:ext>
              </a:extLst>
            </p:cNvPr>
            <p:cNvSpPr/>
            <p:nvPr/>
          </p:nvSpPr>
          <p:spPr>
            <a:xfrm>
              <a:off x="7427347" y="1839321"/>
              <a:ext cx="182880" cy="182880"/>
            </a:xfrm>
            <a:prstGeom prst="rect">
              <a:avLst/>
            </a:prstGeom>
            <a:solidFill>
              <a:srgbClr val="FF9E0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5" name="Rectangle 254">
              <a:extLst>
                <a:ext uri="{FF2B5EF4-FFF2-40B4-BE49-F238E27FC236}">
                  <a16:creationId xmlns:a16="http://schemas.microsoft.com/office/drawing/2014/main" id="{BAE78D31-A8D4-4740-B64C-BC0106AE2EF6}"/>
                </a:ext>
              </a:extLst>
            </p:cNvPr>
            <p:cNvSpPr/>
            <p:nvPr/>
          </p:nvSpPr>
          <p:spPr>
            <a:xfrm>
              <a:off x="7647013" y="1838557"/>
              <a:ext cx="182880" cy="182880"/>
            </a:xfrm>
            <a:prstGeom prst="rect">
              <a:avLst/>
            </a:prstGeom>
            <a:solidFill>
              <a:srgbClr val="FF9E0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6" name="Rectangle 255">
              <a:extLst>
                <a:ext uri="{FF2B5EF4-FFF2-40B4-BE49-F238E27FC236}">
                  <a16:creationId xmlns:a16="http://schemas.microsoft.com/office/drawing/2014/main" id="{181BD45B-DE87-4A99-A4D8-49196C7EE822}"/>
                </a:ext>
              </a:extLst>
            </p:cNvPr>
            <p:cNvSpPr/>
            <p:nvPr/>
          </p:nvSpPr>
          <p:spPr>
            <a:xfrm>
              <a:off x="7647013" y="2056256"/>
              <a:ext cx="182880" cy="182880"/>
            </a:xfrm>
            <a:prstGeom prst="rect">
              <a:avLst/>
            </a:prstGeom>
            <a:solidFill>
              <a:srgbClr val="FF9E0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7" name="Rectangle 256">
              <a:extLst>
                <a:ext uri="{FF2B5EF4-FFF2-40B4-BE49-F238E27FC236}">
                  <a16:creationId xmlns:a16="http://schemas.microsoft.com/office/drawing/2014/main" id="{44B4E363-9EDE-4486-A3B1-EDB103DB7B14}"/>
                </a:ext>
              </a:extLst>
            </p:cNvPr>
            <p:cNvSpPr/>
            <p:nvPr/>
          </p:nvSpPr>
          <p:spPr>
            <a:xfrm>
              <a:off x="7427347" y="2056256"/>
              <a:ext cx="182880" cy="182880"/>
            </a:xfrm>
            <a:prstGeom prst="rect">
              <a:avLst/>
            </a:prstGeom>
            <a:solidFill>
              <a:srgbClr val="FF9E0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8" name="Rectangle 257">
              <a:extLst>
                <a:ext uri="{FF2B5EF4-FFF2-40B4-BE49-F238E27FC236}">
                  <a16:creationId xmlns:a16="http://schemas.microsoft.com/office/drawing/2014/main" id="{3DDF4E72-0CE0-4B08-B7F7-489652124230}"/>
                </a:ext>
              </a:extLst>
            </p:cNvPr>
            <p:cNvSpPr/>
            <p:nvPr/>
          </p:nvSpPr>
          <p:spPr>
            <a:xfrm>
              <a:off x="7862774" y="1839321"/>
              <a:ext cx="182880" cy="182880"/>
            </a:xfrm>
            <a:prstGeom prst="rect">
              <a:avLst/>
            </a:prstGeom>
            <a:solidFill>
              <a:srgbClr val="FF9E0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9" name="Rectangle 258">
              <a:extLst>
                <a:ext uri="{FF2B5EF4-FFF2-40B4-BE49-F238E27FC236}">
                  <a16:creationId xmlns:a16="http://schemas.microsoft.com/office/drawing/2014/main" id="{E3BD0109-86CF-44F9-888A-AAC037046988}"/>
                </a:ext>
              </a:extLst>
            </p:cNvPr>
            <p:cNvSpPr/>
            <p:nvPr/>
          </p:nvSpPr>
          <p:spPr>
            <a:xfrm>
              <a:off x="8082440" y="1838557"/>
              <a:ext cx="182880" cy="182880"/>
            </a:xfrm>
            <a:prstGeom prst="rect">
              <a:avLst/>
            </a:prstGeom>
            <a:solidFill>
              <a:srgbClr val="FF9E0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0" name="Rectangle 259">
              <a:extLst>
                <a:ext uri="{FF2B5EF4-FFF2-40B4-BE49-F238E27FC236}">
                  <a16:creationId xmlns:a16="http://schemas.microsoft.com/office/drawing/2014/main" id="{1F279294-E99F-4952-ADFC-87FA32FA0486}"/>
                </a:ext>
              </a:extLst>
            </p:cNvPr>
            <p:cNvSpPr/>
            <p:nvPr/>
          </p:nvSpPr>
          <p:spPr>
            <a:xfrm>
              <a:off x="8082440" y="2056256"/>
              <a:ext cx="182880" cy="182880"/>
            </a:xfrm>
            <a:prstGeom prst="rect">
              <a:avLst/>
            </a:prstGeom>
            <a:solidFill>
              <a:srgbClr val="FF9E0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1" name="Rectangle 260">
              <a:extLst>
                <a:ext uri="{FF2B5EF4-FFF2-40B4-BE49-F238E27FC236}">
                  <a16:creationId xmlns:a16="http://schemas.microsoft.com/office/drawing/2014/main" id="{2490D848-3010-4764-94BC-4AE3D7CF86F5}"/>
                </a:ext>
              </a:extLst>
            </p:cNvPr>
            <p:cNvSpPr/>
            <p:nvPr/>
          </p:nvSpPr>
          <p:spPr>
            <a:xfrm>
              <a:off x="7862774" y="2056256"/>
              <a:ext cx="182880" cy="182880"/>
            </a:xfrm>
            <a:prstGeom prst="rect">
              <a:avLst/>
            </a:prstGeom>
            <a:solidFill>
              <a:srgbClr val="FF9E0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62" name="Group 261">
            <a:extLst>
              <a:ext uri="{FF2B5EF4-FFF2-40B4-BE49-F238E27FC236}">
                <a16:creationId xmlns:a16="http://schemas.microsoft.com/office/drawing/2014/main" id="{1880EE3C-3C2B-454F-A488-449AEB42C69D}"/>
              </a:ext>
            </a:extLst>
          </p:cNvPr>
          <p:cNvGrpSpPr/>
          <p:nvPr/>
        </p:nvGrpSpPr>
        <p:grpSpPr>
          <a:xfrm>
            <a:off x="3366015" y="4180379"/>
            <a:ext cx="548640" cy="548640"/>
            <a:chOff x="7390297" y="1365335"/>
            <a:chExt cx="914400" cy="914400"/>
          </a:xfrm>
        </p:grpSpPr>
        <p:sp>
          <p:nvSpPr>
            <p:cNvPr id="263" name="Rectangle 262">
              <a:extLst>
                <a:ext uri="{FF2B5EF4-FFF2-40B4-BE49-F238E27FC236}">
                  <a16:creationId xmlns:a16="http://schemas.microsoft.com/office/drawing/2014/main" id="{7569D145-0989-4E57-BA61-0D2853AE2A38}"/>
                </a:ext>
              </a:extLst>
            </p:cNvPr>
            <p:cNvSpPr/>
            <p:nvPr/>
          </p:nvSpPr>
          <p:spPr>
            <a:xfrm>
              <a:off x="7390297" y="1365335"/>
              <a:ext cx="914400" cy="914400"/>
            </a:xfrm>
            <a:prstGeom prst="rect">
              <a:avLst/>
            </a:prstGeom>
            <a:solidFill>
              <a:schemeClr val="bg1"/>
            </a:solid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4" name="Rectangle 263">
              <a:extLst>
                <a:ext uri="{FF2B5EF4-FFF2-40B4-BE49-F238E27FC236}">
                  <a16:creationId xmlns:a16="http://schemas.microsoft.com/office/drawing/2014/main" id="{BA71FD13-781C-4874-AEC0-72E85B9E4F0A}"/>
                </a:ext>
              </a:extLst>
            </p:cNvPr>
            <p:cNvSpPr/>
            <p:nvPr/>
          </p:nvSpPr>
          <p:spPr>
            <a:xfrm>
              <a:off x="7427347" y="1402591"/>
              <a:ext cx="182880" cy="182880"/>
            </a:xfrm>
            <a:prstGeom prst="rect">
              <a:avLst/>
            </a:prstGeom>
            <a:solidFill>
              <a:srgbClr val="FF9E0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5" name="Rectangle 264">
              <a:extLst>
                <a:ext uri="{FF2B5EF4-FFF2-40B4-BE49-F238E27FC236}">
                  <a16:creationId xmlns:a16="http://schemas.microsoft.com/office/drawing/2014/main" id="{EEB2309C-455D-4237-9FD9-87ABB6AFE7D0}"/>
                </a:ext>
              </a:extLst>
            </p:cNvPr>
            <p:cNvSpPr/>
            <p:nvPr/>
          </p:nvSpPr>
          <p:spPr>
            <a:xfrm>
              <a:off x="7647013" y="1401827"/>
              <a:ext cx="182880" cy="182880"/>
            </a:xfrm>
            <a:prstGeom prst="rect">
              <a:avLst/>
            </a:prstGeom>
            <a:solidFill>
              <a:srgbClr val="FF9E0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6" name="Rectangle 265">
              <a:extLst>
                <a:ext uri="{FF2B5EF4-FFF2-40B4-BE49-F238E27FC236}">
                  <a16:creationId xmlns:a16="http://schemas.microsoft.com/office/drawing/2014/main" id="{D09EE04D-1DDB-4EEC-973B-9305DF604054}"/>
                </a:ext>
              </a:extLst>
            </p:cNvPr>
            <p:cNvSpPr/>
            <p:nvPr/>
          </p:nvSpPr>
          <p:spPr>
            <a:xfrm>
              <a:off x="7647013" y="1619526"/>
              <a:ext cx="182880" cy="182880"/>
            </a:xfrm>
            <a:prstGeom prst="rect">
              <a:avLst/>
            </a:prstGeom>
            <a:solidFill>
              <a:srgbClr val="FF9E0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7" name="Rectangle 266">
              <a:extLst>
                <a:ext uri="{FF2B5EF4-FFF2-40B4-BE49-F238E27FC236}">
                  <a16:creationId xmlns:a16="http://schemas.microsoft.com/office/drawing/2014/main" id="{144B5FFA-12EA-49C7-84F4-9090B43DD330}"/>
                </a:ext>
              </a:extLst>
            </p:cNvPr>
            <p:cNvSpPr/>
            <p:nvPr/>
          </p:nvSpPr>
          <p:spPr>
            <a:xfrm>
              <a:off x="7427347" y="1619526"/>
              <a:ext cx="182880" cy="182880"/>
            </a:xfrm>
            <a:prstGeom prst="rect">
              <a:avLst/>
            </a:prstGeom>
            <a:solidFill>
              <a:srgbClr val="FF9E0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8" name="Rectangle 267">
              <a:extLst>
                <a:ext uri="{FF2B5EF4-FFF2-40B4-BE49-F238E27FC236}">
                  <a16:creationId xmlns:a16="http://schemas.microsoft.com/office/drawing/2014/main" id="{F3B1FAC6-4209-416A-A84F-03E8782B2E15}"/>
                </a:ext>
              </a:extLst>
            </p:cNvPr>
            <p:cNvSpPr/>
            <p:nvPr/>
          </p:nvSpPr>
          <p:spPr>
            <a:xfrm>
              <a:off x="7862774" y="1402591"/>
              <a:ext cx="182880" cy="182880"/>
            </a:xfrm>
            <a:prstGeom prst="rect">
              <a:avLst/>
            </a:prstGeom>
            <a:solidFill>
              <a:srgbClr val="FF9E0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9" name="Rectangle 268">
              <a:extLst>
                <a:ext uri="{FF2B5EF4-FFF2-40B4-BE49-F238E27FC236}">
                  <a16:creationId xmlns:a16="http://schemas.microsoft.com/office/drawing/2014/main" id="{D62DF959-54DF-44F0-BCD3-E4CDA02F6B19}"/>
                </a:ext>
              </a:extLst>
            </p:cNvPr>
            <p:cNvSpPr/>
            <p:nvPr/>
          </p:nvSpPr>
          <p:spPr>
            <a:xfrm>
              <a:off x="8082440" y="1401827"/>
              <a:ext cx="182880" cy="182880"/>
            </a:xfrm>
            <a:prstGeom prst="rect">
              <a:avLst/>
            </a:prstGeom>
            <a:solidFill>
              <a:srgbClr val="FF9E0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0" name="Rectangle 269">
              <a:extLst>
                <a:ext uri="{FF2B5EF4-FFF2-40B4-BE49-F238E27FC236}">
                  <a16:creationId xmlns:a16="http://schemas.microsoft.com/office/drawing/2014/main" id="{BFCA387B-E672-412D-9F33-D47A26CEC9BA}"/>
                </a:ext>
              </a:extLst>
            </p:cNvPr>
            <p:cNvSpPr/>
            <p:nvPr/>
          </p:nvSpPr>
          <p:spPr>
            <a:xfrm>
              <a:off x="8082440" y="1619526"/>
              <a:ext cx="182880" cy="182880"/>
            </a:xfrm>
            <a:prstGeom prst="rect">
              <a:avLst/>
            </a:prstGeom>
            <a:solidFill>
              <a:srgbClr val="FF9E0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1" name="Rectangle 270">
              <a:extLst>
                <a:ext uri="{FF2B5EF4-FFF2-40B4-BE49-F238E27FC236}">
                  <a16:creationId xmlns:a16="http://schemas.microsoft.com/office/drawing/2014/main" id="{E423B904-A951-4665-8782-B86614650855}"/>
                </a:ext>
              </a:extLst>
            </p:cNvPr>
            <p:cNvSpPr/>
            <p:nvPr/>
          </p:nvSpPr>
          <p:spPr>
            <a:xfrm>
              <a:off x="7862774" y="1619526"/>
              <a:ext cx="182880" cy="182880"/>
            </a:xfrm>
            <a:prstGeom prst="rect">
              <a:avLst/>
            </a:prstGeom>
            <a:solidFill>
              <a:srgbClr val="FF9E0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2" name="Rectangle 271">
              <a:extLst>
                <a:ext uri="{FF2B5EF4-FFF2-40B4-BE49-F238E27FC236}">
                  <a16:creationId xmlns:a16="http://schemas.microsoft.com/office/drawing/2014/main" id="{EEBFCFFA-07C7-4D47-ADAA-ABF8B704D5AD}"/>
                </a:ext>
              </a:extLst>
            </p:cNvPr>
            <p:cNvSpPr/>
            <p:nvPr/>
          </p:nvSpPr>
          <p:spPr>
            <a:xfrm>
              <a:off x="7427347" y="1839321"/>
              <a:ext cx="182880" cy="182880"/>
            </a:xfrm>
            <a:prstGeom prst="rect">
              <a:avLst/>
            </a:prstGeom>
            <a:solidFill>
              <a:srgbClr val="FF9E0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3" name="Rectangle 272">
              <a:extLst>
                <a:ext uri="{FF2B5EF4-FFF2-40B4-BE49-F238E27FC236}">
                  <a16:creationId xmlns:a16="http://schemas.microsoft.com/office/drawing/2014/main" id="{972C4BCF-09BC-429A-8552-A25EDA6F6EC8}"/>
                </a:ext>
              </a:extLst>
            </p:cNvPr>
            <p:cNvSpPr/>
            <p:nvPr/>
          </p:nvSpPr>
          <p:spPr>
            <a:xfrm>
              <a:off x="7647013" y="1838557"/>
              <a:ext cx="182880" cy="182880"/>
            </a:xfrm>
            <a:prstGeom prst="rect">
              <a:avLst/>
            </a:prstGeom>
            <a:solidFill>
              <a:srgbClr val="FF9E0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4" name="Rectangle 273">
              <a:extLst>
                <a:ext uri="{FF2B5EF4-FFF2-40B4-BE49-F238E27FC236}">
                  <a16:creationId xmlns:a16="http://schemas.microsoft.com/office/drawing/2014/main" id="{09F7AA44-60BA-4E65-B34B-57FBC40ED156}"/>
                </a:ext>
              </a:extLst>
            </p:cNvPr>
            <p:cNvSpPr/>
            <p:nvPr/>
          </p:nvSpPr>
          <p:spPr>
            <a:xfrm>
              <a:off x="7647013" y="2056256"/>
              <a:ext cx="182880" cy="182880"/>
            </a:xfrm>
            <a:prstGeom prst="rect">
              <a:avLst/>
            </a:prstGeom>
            <a:solidFill>
              <a:srgbClr val="FF9E0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5" name="Rectangle 274">
              <a:extLst>
                <a:ext uri="{FF2B5EF4-FFF2-40B4-BE49-F238E27FC236}">
                  <a16:creationId xmlns:a16="http://schemas.microsoft.com/office/drawing/2014/main" id="{E74FE763-5CF2-410B-903A-304A5AC1E476}"/>
                </a:ext>
              </a:extLst>
            </p:cNvPr>
            <p:cNvSpPr/>
            <p:nvPr/>
          </p:nvSpPr>
          <p:spPr>
            <a:xfrm>
              <a:off x="7427347" y="2056256"/>
              <a:ext cx="182880" cy="182880"/>
            </a:xfrm>
            <a:prstGeom prst="rect">
              <a:avLst/>
            </a:prstGeom>
            <a:solidFill>
              <a:srgbClr val="FF9E0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6" name="Rectangle 275">
              <a:extLst>
                <a:ext uri="{FF2B5EF4-FFF2-40B4-BE49-F238E27FC236}">
                  <a16:creationId xmlns:a16="http://schemas.microsoft.com/office/drawing/2014/main" id="{494A7522-F532-47CB-A401-50F734D4FFCB}"/>
                </a:ext>
              </a:extLst>
            </p:cNvPr>
            <p:cNvSpPr/>
            <p:nvPr/>
          </p:nvSpPr>
          <p:spPr>
            <a:xfrm>
              <a:off x="7862774" y="1839321"/>
              <a:ext cx="182880" cy="182880"/>
            </a:xfrm>
            <a:prstGeom prst="rect">
              <a:avLst/>
            </a:prstGeom>
            <a:solidFill>
              <a:srgbClr val="FF9E0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7" name="Rectangle 276">
              <a:extLst>
                <a:ext uri="{FF2B5EF4-FFF2-40B4-BE49-F238E27FC236}">
                  <a16:creationId xmlns:a16="http://schemas.microsoft.com/office/drawing/2014/main" id="{55ABA569-0BB3-47D5-BBCF-EB8C73694677}"/>
                </a:ext>
              </a:extLst>
            </p:cNvPr>
            <p:cNvSpPr/>
            <p:nvPr/>
          </p:nvSpPr>
          <p:spPr>
            <a:xfrm>
              <a:off x="8082440" y="1838557"/>
              <a:ext cx="182880" cy="182880"/>
            </a:xfrm>
            <a:prstGeom prst="rect">
              <a:avLst/>
            </a:prstGeom>
            <a:solidFill>
              <a:srgbClr val="FF9E0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8" name="Rectangle 277">
              <a:extLst>
                <a:ext uri="{FF2B5EF4-FFF2-40B4-BE49-F238E27FC236}">
                  <a16:creationId xmlns:a16="http://schemas.microsoft.com/office/drawing/2014/main" id="{CCAAF150-99CD-48EA-9BF1-52E9ED75A264}"/>
                </a:ext>
              </a:extLst>
            </p:cNvPr>
            <p:cNvSpPr/>
            <p:nvPr/>
          </p:nvSpPr>
          <p:spPr>
            <a:xfrm>
              <a:off x="8082440" y="2056256"/>
              <a:ext cx="182880" cy="182880"/>
            </a:xfrm>
            <a:prstGeom prst="rect">
              <a:avLst/>
            </a:prstGeom>
            <a:solidFill>
              <a:srgbClr val="FF9E0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9" name="Rectangle 278">
              <a:extLst>
                <a:ext uri="{FF2B5EF4-FFF2-40B4-BE49-F238E27FC236}">
                  <a16:creationId xmlns:a16="http://schemas.microsoft.com/office/drawing/2014/main" id="{919E1CCF-7F13-48C6-8FAD-D2C375974DF1}"/>
                </a:ext>
              </a:extLst>
            </p:cNvPr>
            <p:cNvSpPr/>
            <p:nvPr/>
          </p:nvSpPr>
          <p:spPr>
            <a:xfrm>
              <a:off x="7862774" y="2056256"/>
              <a:ext cx="182880" cy="182880"/>
            </a:xfrm>
            <a:prstGeom prst="rect">
              <a:avLst/>
            </a:prstGeom>
            <a:solidFill>
              <a:srgbClr val="FF9E0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80" name="Group 279">
            <a:extLst>
              <a:ext uri="{FF2B5EF4-FFF2-40B4-BE49-F238E27FC236}">
                <a16:creationId xmlns:a16="http://schemas.microsoft.com/office/drawing/2014/main" id="{E13E6684-A794-4A8C-8C01-28CDB8150060}"/>
              </a:ext>
            </a:extLst>
          </p:cNvPr>
          <p:cNvGrpSpPr/>
          <p:nvPr/>
        </p:nvGrpSpPr>
        <p:grpSpPr>
          <a:xfrm>
            <a:off x="3368940" y="4748283"/>
            <a:ext cx="548640" cy="548640"/>
            <a:chOff x="7390297" y="1365335"/>
            <a:chExt cx="914400" cy="914400"/>
          </a:xfrm>
        </p:grpSpPr>
        <p:sp>
          <p:nvSpPr>
            <p:cNvPr id="281" name="Rectangle 280">
              <a:extLst>
                <a:ext uri="{FF2B5EF4-FFF2-40B4-BE49-F238E27FC236}">
                  <a16:creationId xmlns:a16="http://schemas.microsoft.com/office/drawing/2014/main" id="{5C0BEEE8-9F87-4639-8B1D-834F3C5F4EA7}"/>
                </a:ext>
              </a:extLst>
            </p:cNvPr>
            <p:cNvSpPr/>
            <p:nvPr/>
          </p:nvSpPr>
          <p:spPr>
            <a:xfrm>
              <a:off x="7390297" y="1365335"/>
              <a:ext cx="914400" cy="914400"/>
            </a:xfrm>
            <a:prstGeom prst="rect">
              <a:avLst/>
            </a:prstGeom>
            <a:solidFill>
              <a:schemeClr val="bg1"/>
            </a:solid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2" name="Rectangle 281">
              <a:extLst>
                <a:ext uri="{FF2B5EF4-FFF2-40B4-BE49-F238E27FC236}">
                  <a16:creationId xmlns:a16="http://schemas.microsoft.com/office/drawing/2014/main" id="{78DA44EE-2F92-4B30-8691-22148F294CFF}"/>
                </a:ext>
              </a:extLst>
            </p:cNvPr>
            <p:cNvSpPr/>
            <p:nvPr/>
          </p:nvSpPr>
          <p:spPr>
            <a:xfrm>
              <a:off x="7427347" y="1402591"/>
              <a:ext cx="182880" cy="182880"/>
            </a:xfrm>
            <a:prstGeom prst="rect">
              <a:avLst/>
            </a:prstGeom>
            <a:solidFill>
              <a:srgbClr val="FF9E0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3" name="Rectangle 282">
              <a:extLst>
                <a:ext uri="{FF2B5EF4-FFF2-40B4-BE49-F238E27FC236}">
                  <a16:creationId xmlns:a16="http://schemas.microsoft.com/office/drawing/2014/main" id="{AC79628F-F64C-4C95-8A20-4208C316FE53}"/>
                </a:ext>
              </a:extLst>
            </p:cNvPr>
            <p:cNvSpPr/>
            <p:nvPr/>
          </p:nvSpPr>
          <p:spPr>
            <a:xfrm>
              <a:off x="7647013" y="1401827"/>
              <a:ext cx="182880" cy="182880"/>
            </a:xfrm>
            <a:prstGeom prst="rect">
              <a:avLst/>
            </a:prstGeom>
            <a:solidFill>
              <a:srgbClr val="FF9E0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4" name="Rectangle 283">
              <a:extLst>
                <a:ext uri="{FF2B5EF4-FFF2-40B4-BE49-F238E27FC236}">
                  <a16:creationId xmlns:a16="http://schemas.microsoft.com/office/drawing/2014/main" id="{00240E28-C088-4017-9138-2F32904CD061}"/>
                </a:ext>
              </a:extLst>
            </p:cNvPr>
            <p:cNvSpPr/>
            <p:nvPr/>
          </p:nvSpPr>
          <p:spPr>
            <a:xfrm>
              <a:off x="7647013" y="1619526"/>
              <a:ext cx="182880" cy="182880"/>
            </a:xfrm>
            <a:prstGeom prst="rect">
              <a:avLst/>
            </a:prstGeom>
            <a:solidFill>
              <a:srgbClr val="FF9E0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5" name="Rectangle 284">
              <a:extLst>
                <a:ext uri="{FF2B5EF4-FFF2-40B4-BE49-F238E27FC236}">
                  <a16:creationId xmlns:a16="http://schemas.microsoft.com/office/drawing/2014/main" id="{CFF140D5-07FA-450F-8B4D-6AEE44FE3E64}"/>
                </a:ext>
              </a:extLst>
            </p:cNvPr>
            <p:cNvSpPr/>
            <p:nvPr/>
          </p:nvSpPr>
          <p:spPr>
            <a:xfrm>
              <a:off x="7427347" y="1619526"/>
              <a:ext cx="182880" cy="182880"/>
            </a:xfrm>
            <a:prstGeom prst="rect">
              <a:avLst/>
            </a:prstGeom>
            <a:solidFill>
              <a:srgbClr val="FF9E0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6" name="Rectangle 285">
              <a:extLst>
                <a:ext uri="{FF2B5EF4-FFF2-40B4-BE49-F238E27FC236}">
                  <a16:creationId xmlns:a16="http://schemas.microsoft.com/office/drawing/2014/main" id="{5EAE2BC8-FD0D-449B-AE9B-D8AC76430D82}"/>
                </a:ext>
              </a:extLst>
            </p:cNvPr>
            <p:cNvSpPr/>
            <p:nvPr/>
          </p:nvSpPr>
          <p:spPr>
            <a:xfrm>
              <a:off x="7862774" y="1402591"/>
              <a:ext cx="182880" cy="182880"/>
            </a:xfrm>
            <a:prstGeom prst="rect">
              <a:avLst/>
            </a:prstGeom>
            <a:solidFill>
              <a:srgbClr val="FF9E0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7" name="Rectangle 286">
              <a:extLst>
                <a:ext uri="{FF2B5EF4-FFF2-40B4-BE49-F238E27FC236}">
                  <a16:creationId xmlns:a16="http://schemas.microsoft.com/office/drawing/2014/main" id="{C11AF4CD-7D8E-4834-A838-F5976CE37640}"/>
                </a:ext>
              </a:extLst>
            </p:cNvPr>
            <p:cNvSpPr/>
            <p:nvPr/>
          </p:nvSpPr>
          <p:spPr>
            <a:xfrm>
              <a:off x="8082440" y="1401827"/>
              <a:ext cx="182880" cy="182880"/>
            </a:xfrm>
            <a:prstGeom prst="rect">
              <a:avLst/>
            </a:prstGeom>
            <a:solidFill>
              <a:srgbClr val="FF9E0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8" name="Rectangle 287">
              <a:extLst>
                <a:ext uri="{FF2B5EF4-FFF2-40B4-BE49-F238E27FC236}">
                  <a16:creationId xmlns:a16="http://schemas.microsoft.com/office/drawing/2014/main" id="{3588E0BC-1C26-4F89-B94B-9BB4A7FFE196}"/>
                </a:ext>
              </a:extLst>
            </p:cNvPr>
            <p:cNvSpPr/>
            <p:nvPr/>
          </p:nvSpPr>
          <p:spPr>
            <a:xfrm>
              <a:off x="8082440" y="1619526"/>
              <a:ext cx="182880" cy="182880"/>
            </a:xfrm>
            <a:prstGeom prst="rect">
              <a:avLst/>
            </a:prstGeom>
            <a:solidFill>
              <a:srgbClr val="FF9E0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9" name="Rectangle 288">
              <a:extLst>
                <a:ext uri="{FF2B5EF4-FFF2-40B4-BE49-F238E27FC236}">
                  <a16:creationId xmlns:a16="http://schemas.microsoft.com/office/drawing/2014/main" id="{48835A71-922E-4705-B07F-3D35CF5F2B8F}"/>
                </a:ext>
              </a:extLst>
            </p:cNvPr>
            <p:cNvSpPr/>
            <p:nvPr/>
          </p:nvSpPr>
          <p:spPr>
            <a:xfrm>
              <a:off x="7862774" y="1619526"/>
              <a:ext cx="182880" cy="182880"/>
            </a:xfrm>
            <a:prstGeom prst="rect">
              <a:avLst/>
            </a:prstGeom>
            <a:solidFill>
              <a:srgbClr val="FF9E0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0" name="Rectangle 289">
              <a:extLst>
                <a:ext uri="{FF2B5EF4-FFF2-40B4-BE49-F238E27FC236}">
                  <a16:creationId xmlns:a16="http://schemas.microsoft.com/office/drawing/2014/main" id="{3DB2DB79-B4C8-46E3-937D-36A0444A3386}"/>
                </a:ext>
              </a:extLst>
            </p:cNvPr>
            <p:cNvSpPr/>
            <p:nvPr/>
          </p:nvSpPr>
          <p:spPr>
            <a:xfrm>
              <a:off x="7427347" y="1839321"/>
              <a:ext cx="182880" cy="182880"/>
            </a:xfrm>
            <a:prstGeom prst="rect">
              <a:avLst/>
            </a:prstGeom>
            <a:solidFill>
              <a:srgbClr val="FF9E0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1" name="Rectangle 290">
              <a:extLst>
                <a:ext uri="{FF2B5EF4-FFF2-40B4-BE49-F238E27FC236}">
                  <a16:creationId xmlns:a16="http://schemas.microsoft.com/office/drawing/2014/main" id="{C9589978-583D-4CF5-8118-20D542288972}"/>
                </a:ext>
              </a:extLst>
            </p:cNvPr>
            <p:cNvSpPr/>
            <p:nvPr/>
          </p:nvSpPr>
          <p:spPr>
            <a:xfrm>
              <a:off x="7647013" y="1838557"/>
              <a:ext cx="182880" cy="182880"/>
            </a:xfrm>
            <a:prstGeom prst="rect">
              <a:avLst/>
            </a:prstGeom>
            <a:solidFill>
              <a:srgbClr val="FF9E0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2" name="Rectangle 291">
              <a:extLst>
                <a:ext uri="{FF2B5EF4-FFF2-40B4-BE49-F238E27FC236}">
                  <a16:creationId xmlns:a16="http://schemas.microsoft.com/office/drawing/2014/main" id="{81C15F2B-0973-4C24-B337-92FE5BBDAD7B}"/>
                </a:ext>
              </a:extLst>
            </p:cNvPr>
            <p:cNvSpPr/>
            <p:nvPr/>
          </p:nvSpPr>
          <p:spPr>
            <a:xfrm>
              <a:off x="7647013" y="2056256"/>
              <a:ext cx="182880" cy="182880"/>
            </a:xfrm>
            <a:prstGeom prst="rect">
              <a:avLst/>
            </a:prstGeom>
            <a:solidFill>
              <a:srgbClr val="FF9E0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3" name="Rectangle 292">
              <a:extLst>
                <a:ext uri="{FF2B5EF4-FFF2-40B4-BE49-F238E27FC236}">
                  <a16:creationId xmlns:a16="http://schemas.microsoft.com/office/drawing/2014/main" id="{08A7E251-FAA0-4038-854F-E80196DE4DA2}"/>
                </a:ext>
              </a:extLst>
            </p:cNvPr>
            <p:cNvSpPr/>
            <p:nvPr/>
          </p:nvSpPr>
          <p:spPr>
            <a:xfrm>
              <a:off x="7427347" y="2056256"/>
              <a:ext cx="182880" cy="182880"/>
            </a:xfrm>
            <a:prstGeom prst="rect">
              <a:avLst/>
            </a:prstGeom>
            <a:solidFill>
              <a:srgbClr val="FF9E0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4" name="Rectangle 293">
              <a:extLst>
                <a:ext uri="{FF2B5EF4-FFF2-40B4-BE49-F238E27FC236}">
                  <a16:creationId xmlns:a16="http://schemas.microsoft.com/office/drawing/2014/main" id="{D594EA46-02FD-4AB1-80DD-395E71F33D4A}"/>
                </a:ext>
              </a:extLst>
            </p:cNvPr>
            <p:cNvSpPr/>
            <p:nvPr/>
          </p:nvSpPr>
          <p:spPr>
            <a:xfrm>
              <a:off x="7862774" y="1839321"/>
              <a:ext cx="182880" cy="182880"/>
            </a:xfrm>
            <a:prstGeom prst="rect">
              <a:avLst/>
            </a:prstGeom>
            <a:solidFill>
              <a:srgbClr val="FF9E0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5" name="Rectangle 294">
              <a:extLst>
                <a:ext uri="{FF2B5EF4-FFF2-40B4-BE49-F238E27FC236}">
                  <a16:creationId xmlns:a16="http://schemas.microsoft.com/office/drawing/2014/main" id="{5E0AEF14-527B-46A7-AC06-36AC47249C9B}"/>
                </a:ext>
              </a:extLst>
            </p:cNvPr>
            <p:cNvSpPr/>
            <p:nvPr/>
          </p:nvSpPr>
          <p:spPr>
            <a:xfrm>
              <a:off x="8082440" y="1838557"/>
              <a:ext cx="182880" cy="182880"/>
            </a:xfrm>
            <a:prstGeom prst="rect">
              <a:avLst/>
            </a:prstGeom>
            <a:solidFill>
              <a:srgbClr val="FF9E0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6" name="Rectangle 295">
              <a:extLst>
                <a:ext uri="{FF2B5EF4-FFF2-40B4-BE49-F238E27FC236}">
                  <a16:creationId xmlns:a16="http://schemas.microsoft.com/office/drawing/2014/main" id="{DA21BA4B-C203-4194-B0E3-ED56ACCCA1D1}"/>
                </a:ext>
              </a:extLst>
            </p:cNvPr>
            <p:cNvSpPr/>
            <p:nvPr/>
          </p:nvSpPr>
          <p:spPr>
            <a:xfrm>
              <a:off x="8082440" y="2056256"/>
              <a:ext cx="182880" cy="182880"/>
            </a:xfrm>
            <a:prstGeom prst="rect">
              <a:avLst/>
            </a:prstGeom>
            <a:solidFill>
              <a:srgbClr val="FF9E0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7" name="Rectangle 296">
              <a:extLst>
                <a:ext uri="{FF2B5EF4-FFF2-40B4-BE49-F238E27FC236}">
                  <a16:creationId xmlns:a16="http://schemas.microsoft.com/office/drawing/2014/main" id="{A543F161-8404-4D24-A07F-7985B53F3830}"/>
                </a:ext>
              </a:extLst>
            </p:cNvPr>
            <p:cNvSpPr/>
            <p:nvPr/>
          </p:nvSpPr>
          <p:spPr>
            <a:xfrm>
              <a:off x="7862774" y="2056256"/>
              <a:ext cx="182880" cy="182880"/>
            </a:xfrm>
            <a:prstGeom prst="rect">
              <a:avLst/>
            </a:prstGeom>
            <a:solidFill>
              <a:srgbClr val="FF9E0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98" name="Group 297">
            <a:extLst>
              <a:ext uri="{FF2B5EF4-FFF2-40B4-BE49-F238E27FC236}">
                <a16:creationId xmlns:a16="http://schemas.microsoft.com/office/drawing/2014/main" id="{34D0DD0F-B93A-4E9B-98A2-8DEC4E49EB73}"/>
              </a:ext>
            </a:extLst>
          </p:cNvPr>
          <p:cNvGrpSpPr/>
          <p:nvPr/>
        </p:nvGrpSpPr>
        <p:grpSpPr>
          <a:xfrm>
            <a:off x="2233874" y="3613139"/>
            <a:ext cx="548640" cy="548640"/>
            <a:chOff x="7390297" y="1365335"/>
            <a:chExt cx="914400" cy="914400"/>
          </a:xfrm>
        </p:grpSpPr>
        <p:sp>
          <p:nvSpPr>
            <p:cNvPr id="299" name="Rectangle 298">
              <a:extLst>
                <a:ext uri="{FF2B5EF4-FFF2-40B4-BE49-F238E27FC236}">
                  <a16:creationId xmlns:a16="http://schemas.microsoft.com/office/drawing/2014/main" id="{238E2C12-80CA-462C-8610-08DC452D14DC}"/>
                </a:ext>
              </a:extLst>
            </p:cNvPr>
            <p:cNvSpPr/>
            <p:nvPr/>
          </p:nvSpPr>
          <p:spPr>
            <a:xfrm>
              <a:off x="7390297" y="1365335"/>
              <a:ext cx="914400" cy="914400"/>
            </a:xfrm>
            <a:prstGeom prst="rect">
              <a:avLst/>
            </a:prstGeom>
            <a:solidFill>
              <a:schemeClr val="bg1"/>
            </a:solid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0" name="Rectangle 299">
              <a:extLst>
                <a:ext uri="{FF2B5EF4-FFF2-40B4-BE49-F238E27FC236}">
                  <a16:creationId xmlns:a16="http://schemas.microsoft.com/office/drawing/2014/main" id="{8F3C6F81-CD14-4DF9-864C-C8EAFE026365}"/>
                </a:ext>
              </a:extLst>
            </p:cNvPr>
            <p:cNvSpPr/>
            <p:nvPr/>
          </p:nvSpPr>
          <p:spPr>
            <a:xfrm>
              <a:off x="7427347" y="1402591"/>
              <a:ext cx="182880" cy="182880"/>
            </a:xfrm>
            <a:prstGeom prst="rect">
              <a:avLst/>
            </a:prstGeom>
            <a:solidFill>
              <a:srgbClr val="FF9E0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1" name="Rectangle 300">
              <a:extLst>
                <a:ext uri="{FF2B5EF4-FFF2-40B4-BE49-F238E27FC236}">
                  <a16:creationId xmlns:a16="http://schemas.microsoft.com/office/drawing/2014/main" id="{C4C265B4-1540-4CD1-AFED-A364CCF6B6A5}"/>
                </a:ext>
              </a:extLst>
            </p:cNvPr>
            <p:cNvSpPr/>
            <p:nvPr/>
          </p:nvSpPr>
          <p:spPr>
            <a:xfrm>
              <a:off x="7647013" y="1401827"/>
              <a:ext cx="182880" cy="182880"/>
            </a:xfrm>
            <a:prstGeom prst="rect">
              <a:avLst/>
            </a:prstGeom>
            <a:solidFill>
              <a:srgbClr val="FF9E0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2" name="Rectangle 301">
              <a:extLst>
                <a:ext uri="{FF2B5EF4-FFF2-40B4-BE49-F238E27FC236}">
                  <a16:creationId xmlns:a16="http://schemas.microsoft.com/office/drawing/2014/main" id="{DA5666D0-333A-446C-9952-ACFCEB1DCA09}"/>
                </a:ext>
              </a:extLst>
            </p:cNvPr>
            <p:cNvSpPr/>
            <p:nvPr/>
          </p:nvSpPr>
          <p:spPr>
            <a:xfrm>
              <a:off x="7647013" y="1619526"/>
              <a:ext cx="182880" cy="182880"/>
            </a:xfrm>
            <a:prstGeom prst="rect">
              <a:avLst/>
            </a:prstGeom>
            <a:solidFill>
              <a:srgbClr val="FF9E0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3" name="Rectangle 302">
              <a:extLst>
                <a:ext uri="{FF2B5EF4-FFF2-40B4-BE49-F238E27FC236}">
                  <a16:creationId xmlns:a16="http://schemas.microsoft.com/office/drawing/2014/main" id="{E58BD12D-E4E7-4F67-9343-0774115B8E2E}"/>
                </a:ext>
              </a:extLst>
            </p:cNvPr>
            <p:cNvSpPr/>
            <p:nvPr/>
          </p:nvSpPr>
          <p:spPr>
            <a:xfrm>
              <a:off x="7427347" y="1619526"/>
              <a:ext cx="182880" cy="182880"/>
            </a:xfrm>
            <a:prstGeom prst="rect">
              <a:avLst/>
            </a:prstGeom>
            <a:solidFill>
              <a:srgbClr val="FF9E0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4" name="Rectangle 303">
              <a:extLst>
                <a:ext uri="{FF2B5EF4-FFF2-40B4-BE49-F238E27FC236}">
                  <a16:creationId xmlns:a16="http://schemas.microsoft.com/office/drawing/2014/main" id="{31D87566-884C-42E1-BF8D-D037273DA23C}"/>
                </a:ext>
              </a:extLst>
            </p:cNvPr>
            <p:cNvSpPr/>
            <p:nvPr/>
          </p:nvSpPr>
          <p:spPr>
            <a:xfrm>
              <a:off x="7862774" y="1402591"/>
              <a:ext cx="182880" cy="182880"/>
            </a:xfrm>
            <a:prstGeom prst="rect">
              <a:avLst/>
            </a:prstGeom>
            <a:solidFill>
              <a:srgbClr val="FF9E0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5" name="Rectangle 304">
              <a:extLst>
                <a:ext uri="{FF2B5EF4-FFF2-40B4-BE49-F238E27FC236}">
                  <a16:creationId xmlns:a16="http://schemas.microsoft.com/office/drawing/2014/main" id="{3154D15A-5192-4440-A0DC-69569A5EFB8A}"/>
                </a:ext>
              </a:extLst>
            </p:cNvPr>
            <p:cNvSpPr/>
            <p:nvPr/>
          </p:nvSpPr>
          <p:spPr>
            <a:xfrm>
              <a:off x="8082440" y="1401827"/>
              <a:ext cx="182880" cy="182880"/>
            </a:xfrm>
            <a:prstGeom prst="rect">
              <a:avLst/>
            </a:prstGeom>
            <a:solidFill>
              <a:srgbClr val="FF9E0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6" name="Rectangle 305">
              <a:extLst>
                <a:ext uri="{FF2B5EF4-FFF2-40B4-BE49-F238E27FC236}">
                  <a16:creationId xmlns:a16="http://schemas.microsoft.com/office/drawing/2014/main" id="{B61C7025-DDEF-4974-A4DA-FD1F4426CE97}"/>
                </a:ext>
              </a:extLst>
            </p:cNvPr>
            <p:cNvSpPr/>
            <p:nvPr/>
          </p:nvSpPr>
          <p:spPr>
            <a:xfrm>
              <a:off x="8082440" y="1619526"/>
              <a:ext cx="182880" cy="182880"/>
            </a:xfrm>
            <a:prstGeom prst="rect">
              <a:avLst/>
            </a:prstGeom>
            <a:solidFill>
              <a:srgbClr val="FF9E0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7" name="Rectangle 306">
              <a:extLst>
                <a:ext uri="{FF2B5EF4-FFF2-40B4-BE49-F238E27FC236}">
                  <a16:creationId xmlns:a16="http://schemas.microsoft.com/office/drawing/2014/main" id="{617FF497-5A04-49E9-BAB9-45A96A71294C}"/>
                </a:ext>
              </a:extLst>
            </p:cNvPr>
            <p:cNvSpPr/>
            <p:nvPr/>
          </p:nvSpPr>
          <p:spPr>
            <a:xfrm>
              <a:off x="7862774" y="1619526"/>
              <a:ext cx="182880" cy="182880"/>
            </a:xfrm>
            <a:prstGeom prst="rect">
              <a:avLst/>
            </a:prstGeom>
            <a:solidFill>
              <a:srgbClr val="FF9E0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8" name="Rectangle 307">
              <a:extLst>
                <a:ext uri="{FF2B5EF4-FFF2-40B4-BE49-F238E27FC236}">
                  <a16:creationId xmlns:a16="http://schemas.microsoft.com/office/drawing/2014/main" id="{1220B71A-BACB-4F44-A57D-1D622F282858}"/>
                </a:ext>
              </a:extLst>
            </p:cNvPr>
            <p:cNvSpPr/>
            <p:nvPr/>
          </p:nvSpPr>
          <p:spPr>
            <a:xfrm>
              <a:off x="7427347" y="1839321"/>
              <a:ext cx="182880" cy="182880"/>
            </a:xfrm>
            <a:prstGeom prst="rect">
              <a:avLst/>
            </a:prstGeom>
            <a:solidFill>
              <a:srgbClr val="FF9E0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9" name="Rectangle 308">
              <a:extLst>
                <a:ext uri="{FF2B5EF4-FFF2-40B4-BE49-F238E27FC236}">
                  <a16:creationId xmlns:a16="http://schemas.microsoft.com/office/drawing/2014/main" id="{32E3E763-84E0-4DF7-B029-77844F9D74F4}"/>
                </a:ext>
              </a:extLst>
            </p:cNvPr>
            <p:cNvSpPr/>
            <p:nvPr/>
          </p:nvSpPr>
          <p:spPr>
            <a:xfrm>
              <a:off x="7647013" y="1838557"/>
              <a:ext cx="182880" cy="182880"/>
            </a:xfrm>
            <a:prstGeom prst="rect">
              <a:avLst/>
            </a:prstGeom>
            <a:solidFill>
              <a:srgbClr val="FF9E0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0" name="Rectangle 309">
              <a:extLst>
                <a:ext uri="{FF2B5EF4-FFF2-40B4-BE49-F238E27FC236}">
                  <a16:creationId xmlns:a16="http://schemas.microsoft.com/office/drawing/2014/main" id="{8FFB904A-0C59-4DA6-BC03-AF84A3393B98}"/>
                </a:ext>
              </a:extLst>
            </p:cNvPr>
            <p:cNvSpPr/>
            <p:nvPr/>
          </p:nvSpPr>
          <p:spPr>
            <a:xfrm>
              <a:off x="7647013" y="2056256"/>
              <a:ext cx="182880" cy="182880"/>
            </a:xfrm>
            <a:prstGeom prst="rect">
              <a:avLst/>
            </a:prstGeom>
            <a:solidFill>
              <a:srgbClr val="FF9E0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1" name="Rectangle 310">
              <a:extLst>
                <a:ext uri="{FF2B5EF4-FFF2-40B4-BE49-F238E27FC236}">
                  <a16:creationId xmlns:a16="http://schemas.microsoft.com/office/drawing/2014/main" id="{8AFD9894-9206-4AB6-A064-A1EC818BDE3F}"/>
                </a:ext>
              </a:extLst>
            </p:cNvPr>
            <p:cNvSpPr/>
            <p:nvPr/>
          </p:nvSpPr>
          <p:spPr>
            <a:xfrm>
              <a:off x="7427347" y="2056256"/>
              <a:ext cx="182880" cy="182880"/>
            </a:xfrm>
            <a:prstGeom prst="rect">
              <a:avLst/>
            </a:prstGeom>
            <a:solidFill>
              <a:srgbClr val="FF9E0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2" name="Rectangle 311">
              <a:extLst>
                <a:ext uri="{FF2B5EF4-FFF2-40B4-BE49-F238E27FC236}">
                  <a16:creationId xmlns:a16="http://schemas.microsoft.com/office/drawing/2014/main" id="{859236BF-66BC-4BEC-AA3F-FFC51C58D15A}"/>
                </a:ext>
              </a:extLst>
            </p:cNvPr>
            <p:cNvSpPr/>
            <p:nvPr/>
          </p:nvSpPr>
          <p:spPr>
            <a:xfrm>
              <a:off x="7862774" y="1839321"/>
              <a:ext cx="182880" cy="182880"/>
            </a:xfrm>
            <a:prstGeom prst="rect">
              <a:avLst/>
            </a:prstGeom>
            <a:solidFill>
              <a:srgbClr val="FF9E0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3" name="Rectangle 312">
              <a:extLst>
                <a:ext uri="{FF2B5EF4-FFF2-40B4-BE49-F238E27FC236}">
                  <a16:creationId xmlns:a16="http://schemas.microsoft.com/office/drawing/2014/main" id="{0A276E8F-DFDE-4671-83BB-2367360E4089}"/>
                </a:ext>
              </a:extLst>
            </p:cNvPr>
            <p:cNvSpPr/>
            <p:nvPr/>
          </p:nvSpPr>
          <p:spPr>
            <a:xfrm>
              <a:off x="8082440" y="1838557"/>
              <a:ext cx="182880" cy="182880"/>
            </a:xfrm>
            <a:prstGeom prst="rect">
              <a:avLst/>
            </a:prstGeom>
            <a:solidFill>
              <a:srgbClr val="FF9E0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4" name="Rectangle 313">
              <a:extLst>
                <a:ext uri="{FF2B5EF4-FFF2-40B4-BE49-F238E27FC236}">
                  <a16:creationId xmlns:a16="http://schemas.microsoft.com/office/drawing/2014/main" id="{40E78ABF-EEC4-432C-A8B3-90A6098F4CA4}"/>
                </a:ext>
              </a:extLst>
            </p:cNvPr>
            <p:cNvSpPr/>
            <p:nvPr/>
          </p:nvSpPr>
          <p:spPr>
            <a:xfrm>
              <a:off x="8082440" y="2056256"/>
              <a:ext cx="182880" cy="182880"/>
            </a:xfrm>
            <a:prstGeom prst="rect">
              <a:avLst/>
            </a:prstGeom>
            <a:solidFill>
              <a:srgbClr val="FF9E0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5" name="Rectangle 314">
              <a:extLst>
                <a:ext uri="{FF2B5EF4-FFF2-40B4-BE49-F238E27FC236}">
                  <a16:creationId xmlns:a16="http://schemas.microsoft.com/office/drawing/2014/main" id="{28F6EE53-53EA-422A-AF0E-CD5EB3358301}"/>
                </a:ext>
              </a:extLst>
            </p:cNvPr>
            <p:cNvSpPr/>
            <p:nvPr/>
          </p:nvSpPr>
          <p:spPr>
            <a:xfrm>
              <a:off x="7862774" y="2056256"/>
              <a:ext cx="182880" cy="182880"/>
            </a:xfrm>
            <a:prstGeom prst="rect">
              <a:avLst/>
            </a:prstGeom>
            <a:solidFill>
              <a:srgbClr val="FF9E0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16" name="Group 315">
            <a:extLst>
              <a:ext uri="{FF2B5EF4-FFF2-40B4-BE49-F238E27FC236}">
                <a16:creationId xmlns:a16="http://schemas.microsoft.com/office/drawing/2014/main" id="{5F53D318-456E-402F-8505-644E449C998D}"/>
              </a:ext>
            </a:extLst>
          </p:cNvPr>
          <p:cNvGrpSpPr/>
          <p:nvPr/>
        </p:nvGrpSpPr>
        <p:grpSpPr>
          <a:xfrm>
            <a:off x="2230721" y="4180377"/>
            <a:ext cx="548640" cy="548640"/>
            <a:chOff x="7390297" y="1365335"/>
            <a:chExt cx="914400" cy="914400"/>
          </a:xfrm>
        </p:grpSpPr>
        <p:sp>
          <p:nvSpPr>
            <p:cNvPr id="317" name="Rectangle 316">
              <a:extLst>
                <a:ext uri="{FF2B5EF4-FFF2-40B4-BE49-F238E27FC236}">
                  <a16:creationId xmlns:a16="http://schemas.microsoft.com/office/drawing/2014/main" id="{4B99A21D-CCE9-4AAD-ADE4-5E87DBAB595F}"/>
                </a:ext>
              </a:extLst>
            </p:cNvPr>
            <p:cNvSpPr/>
            <p:nvPr/>
          </p:nvSpPr>
          <p:spPr>
            <a:xfrm>
              <a:off x="7390297" y="1365335"/>
              <a:ext cx="914400" cy="914400"/>
            </a:xfrm>
            <a:prstGeom prst="rect">
              <a:avLst/>
            </a:prstGeom>
            <a:solidFill>
              <a:schemeClr val="bg1"/>
            </a:solid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8" name="Rectangle 317">
              <a:extLst>
                <a:ext uri="{FF2B5EF4-FFF2-40B4-BE49-F238E27FC236}">
                  <a16:creationId xmlns:a16="http://schemas.microsoft.com/office/drawing/2014/main" id="{F97EAA31-DF39-4447-91B7-4B6186209B56}"/>
                </a:ext>
              </a:extLst>
            </p:cNvPr>
            <p:cNvSpPr/>
            <p:nvPr/>
          </p:nvSpPr>
          <p:spPr>
            <a:xfrm>
              <a:off x="7427347" y="1402591"/>
              <a:ext cx="182880" cy="182880"/>
            </a:xfrm>
            <a:prstGeom prst="rect">
              <a:avLst/>
            </a:prstGeom>
            <a:solidFill>
              <a:srgbClr val="FF9E0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9" name="Rectangle 318">
              <a:extLst>
                <a:ext uri="{FF2B5EF4-FFF2-40B4-BE49-F238E27FC236}">
                  <a16:creationId xmlns:a16="http://schemas.microsoft.com/office/drawing/2014/main" id="{F1F72C66-E0AD-4F82-94A4-B7D851126E70}"/>
                </a:ext>
              </a:extLst>
            </p:cNvPr>
            <p:cNvSpPr/>
            <p:nvPr/>
          </p:nvSpPr>
          <p:spPr>
            <a:xfrm>
              <a:off x="7647013" y="1401827"/>
              <a:ext cx="182880" cy="182880"/>
            </a:xfrm>
            <a:prstGeom prst="rect">
              <a:avLst/>
            </a:prstGeom>
            <a:solidFill>
              <a:srgbClr val="FF9E0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0" name="Rectangle 319">
              <a:extLst>
                <a:ext uri="{FF2B5EF4-FFF2-40B4-BE49-F238E27FC236}">
                  <a16:creationId xmlns:a16="http://schemas.microsoft.com/office/drawing/2014/main" id="{CD6EEC7F-840D-417F-803F-5768EDC6ADF9}"/>
                </a:ext>
              </a:extLst>
            </p:cNvPr>
            <p:cNvSpPr/>
            <p:nvPr/>
          </p:nvSpPr>
          <p:spPr>
            <a:xfrm>
              <a:off x="7647013" y="1619526"/>
              <a:ext cx="182880" cy="182880"/>
            </a:xfrm>
            <a:prstGeom prst="rect">
              <a:avLst/>
            </a:prstGeom>
            <a:solidFill>
              <a:srgbClr val="FF9E0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1" name="Rectangle 320">
              <a:extLst>
                <a:ext uri="{FF2B5EF4-FFF2-40B4-BE49-F238E27FC236}">
                  <a16:creationId xmlns:a16="http://schemas.microsoft.com/office/drawing/2014/main" id="{0C4F4A20-1294-4A75-82A0-557069FA4CB9}"/>
                </a:ext>
              </a:extLst>
            </p:cNvPr>
            <p:cNvSpPr/>
            <p:nvPr/>
          </p:nvSpPr>
          <p:spPr>
            <a:xfrm>
              <a:off x="7427347" y="1619526"/>
              <a:ext cx="182880" cy="182880"/>
            </a:xfrm>
            <a:prstGeom prst="rect">
              <a:avLst/>
            </a:prstGeom>
            <a:solidFill>
              <a:srgbClr val="FF9E0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2" name="Rectangle 321">
              <a:extLst>
                <a:ext uri="{FF2B5EF4-FFF2-40B4-BE49-F238E27FC236}">
                  <a16:creationId xmlns:a16="http://schemas.microsoft.com/office/drawing/2014/main" id="{62FA1FE7-C9FF-4574-831D-41066384751A}"/>
                </a:ext>
              </a:extLst>
            </p:cNvPr>
            <p:cNvSpPr/>
            <p:nvPr/>
          </p:nvSpPr>
          <p:spPr>
            <a:xfrm>
              <a:off x="7862774" y="1402591"/>
              <a:ext cx="182880" cy="182880"/>
            </a:xfrm>
            <a:prstGeom prst="rect">
              <a:avLst/>
            </a:prstGeom>
            <a:solidFill>
              <a:srgbClr val="FF9E0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3" name="Rectangle 322">
              <a:extLst>
                <a:ext uri="{FF2B5EF4-FFF2-40B4-BE49-F238E27FC236}">
                  <a16:creationId xmlns:a16="http://schemas.microsoft.com/office/drawing/2014/main" id="{47015184-54A4-4D6D-8896-926F77FC6C13}"/>
                </a:ext>
              </a:extLst>
            </p:cNvPr>
            <p:cNvSpPr/>
            <p:nvPr/>
          </p:nvSpPr>
          <p:spPr>
            <a:xfrm>
              <a:off x="8082440" y="1401827"/>
              <a:ext cx="182880" cy="182880"/>
            </a:xfrm>
            <a:prstGeom prst="rect">
              <a:avLst/>
            </a:prstGeom>
            <a:solidFill>
              <a:srgbClr val="FF9E0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4" name="Rectangle 323">
              <a:extLst>
                <a:ext uri="{FF2B5EF4-FFF2-40B4-BE49-F238E27FC236}">
                  <a16:creationId xmlns:a16="http://schemas.microsoft.com/office/drawing/2014/main" id="{1AFE8480-31FB-4A5C-8703-55D54AA09039}"/>
                </a:ext>
              </a:extLst>
            </p:cNvPr>
            <p:cNvSpPr/>
            <p:nvPr/>
          </p:nvSpPr>
          <p:spPr>
            <a:xfrm>
              <a:off x="8082440" y="1619526"/>
              <a:ext cx="182880" cy="182880"/>
            </a:xfrm>
            <a:prstGeom prst="rect">
              <a:avLst/>
            </a:prstGeom>
            <a:solidFill>
              <a:srgbClr val="FF9E0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5" name="Rectangle 324">
              <a:extLst>
                <a:ext uri="{FF2B5EF4-FFF2-40B4-BE49-F238E27FC236}">
                  <a16:creationId xmlns:a16="http://schemas.microsoft.com/office/drawing/2014/main" id="{3074B187-CE4A-4A6C-AE54-C8CCA36A9E1E}"/>
                </a:ext>
              </a:extLst>
            </p:cNvPr>
            <p:cNvSpPr/>
            <p:nvPr/>
          </p:nvSpPr>
          <p:spPr>
            <a:xfrm>
              <a:off x="7862774" y="1619526"/>
              <a:ext cx="182880" cy="182880"/>
            </a:xfrm>
            <a:prstGeom prst="rect">
              <a:avLst/>
            </a:prstGeom>
            <a:solidFill>
              <a:srgbClr val="FF9E0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6" name="Rectangle 325">
              <a:extLst>
                <a:ext uri="{FF2B5EF4-FFF2-40B4-BE49-F238E27FC236}">
                  <a16:creationId xmlns:a16="http://schemas.microsoft.com/office/drawing/2014/main" id="{1EAE2FE6-2CBC-46E3-B73E-CA9B11BE4C6F}"/>
                </a:ext>
              </a:extLst>
            </p:cNvPr>
            <p:cNvSpPr/>
            <p:nvPr/>
          </p:nvSpPr>
          <p:spPr>
            <a:xfrm>
              <a:off x="7427347" y="1839321"/>
              <a:ext cx="182880" cy="182880"/>
            </a:xfrm>
            <a:prstGeom prst="rect">
              <a:avLst/>
            </a:prstGeom>
            <a:solidFill>
              <a:srgbClr val="FF9E0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7" name="Rectangle 326">
              <a:extLst>
                <a:ext uri="{FF2B5EF4-FFF2-40B4-BE49-F238E27FC236}">
                  <a16:creationId xmlns:a16="http://schemas.microsoft.com/office/drawing/2014/main" id="{817404A6-B6B3-43A1-837B-7EB970FEE692}"/>
                </a:ext>
              </a:extLst>
            </p:cNvPr>
            <p:cNvSpPr/>
            <p:nvPr/>
          </p:nvSpPr>
          <p:spPr>
            <a:xfrm>
              <a:off x="7647013" y="1838557"/>
              <a:ext cx="182880" cy="182880"/>
            </a:xfrm>
            <a:prstGeom prst="rect">
              <a:avLst/>
            </a:prstGeom>
            <a:solidFill>
              <a:srgbClr val="FF9E0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8" name="Rectangle 327">
              <a:extLst>
                <a:ext uri="{FF2B5EF4-FFF2-40B4-BE49-F238E27FC236}">
                  <a16:creationId xmlns:a16="http://schemas.microsoft.com/office/drawing/2014/main" id="{95DB8083-B4DB-4961-A614-457431251C38}"/>
                </a:ext>
              </a:extLst>
            </p:cNvPr>
            <p:cNvSpPr/>
            <p:nvPr/>
          </p:nvSpPr>
          <p:spPr>
            <a:xfrm>
              <a:off x="7647013" y="2056256"/>
              <a:ext cx="182880" cy="182880"/>
            </a:xfrm>
            <a:prstGeom prst="rect">
              <a:avLst/>
            </a:prstGeom>
            <a:solidFill>
              <a:srgbClr val="FF9E0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9" name="Rectangle 328">
              <a:extLst>
                <a:ext uri="{FF2B5EF4-FFF2-40B4-BE49-F238E27FC236}">
                  <a16:creationId xmlns:a16="http://schemas.microsoft.com/office/drawing/2014/main" id="{B265B8D3-2BC1-4915-9674-4352936FD05C}"/>
                </a:ext>
              </a:extLst>
            </p:cNvPr>
            <p:cNvSpPr/>
            <p:nvPr/>
          </p:nvSpPr>
          <p:spPr>
            <a:xfrm>
              <a:off x="7427347" y="2056256"/>
              <a:ext cx="182880" cy="182880"/>
            </a:xfrm>
            <a:prstGeom prst="rect">
              <a:avLst/>
            </a:prstGeom>
            <a:solidFill>
              <a:srgbClr val="FF9E0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0" name="Rectangle 329">
              <a:extLst>
                <a:ext uri="{FF2B5EF4-FFF2-40B4-BE49-F238E27FC236}">
                  <a16:creationId xmlns:a16="http://schemas.microsoft.com/office/drawing/2014/main" id="{C7ED27CE-4379-4F42-8C8E-F1357A99400D}"/>
                </a:ext>
              </a:extLst>
            </p:cNvPr>
            <p:cNvSpPr/>
            <p:nvPr/>
          </p:nvSpPr>
          <p:spPr>
            <a:xfrm>
              <a:off x="7862774" y="1839321"/>
              <a:ext cx="182880" cy="182880"/>
            </a:xfrm>
            <a:prstGeom prst="rect">
              <a:avLst/>
            </a:prstGeom>
            <a:solidFill>
              <a:srgbClr val="FF9E0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1" name="Rectangle 330">
              <a:extLst>
                <a:ext uri="{FF2B5EF4-FFF2-40B4-BE49-F238E27FC236}">
                  <a16:creationId xmlns:a16="http://schemas.microsoft.com/office/drawing/2014/main" id="{BA250BF4-9B9D-4853-9A91-5761067B7CCA}"/>
                </a:ext>
              </a:extLst>
            </p:cNvPr>
            <p:cNvSpPr/>
            <p:nvPr/>
          </p:nvSpPr>
          <p:spPr>
            <a:xfrm>
              <a:off x="8082440" y="1838557"/>
              <a:ext cx="182880" cy="182880"/>
            </a:xfrm>
            <a:prstGeom prst="rect">
              <a:avLst/>
            </a:prstGeom>
            <a:solidFill>
              <a:srgbClr val="FF9E0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2" name="Rectangle 331">
              <a:extLst>
                <a:ext uri="{FF2B5EF4-FFF2-40B4-BE49-F238E27FC236}">
                  <a16:creationId xmlns:a16="http://schemas.microsoft.com/office/drawing/2014/main" id="{91847FCE-9654-4386-B366-DE373D142545}"/>
                </a:ext>
              </a:extLst>
            </p:cNvPr>
            <p:cNvSpPr/>
            <p:nvPr/>
          </p:nvSpPr>
          <p:spPr>
            <a:xfrm>
              <a:off x="8082440" y="2056256"/>
              <a:ext cx="182880" cy="182880"/>
            </a:xfrm>
            <a:prstGeom prst="rect">
              <a:avLst/>
            </a:prstGeom>
            <a:solidFill>
              <a:srgbClr val="FF9E0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3" name="Rectangle 332">
              <a:extLst>
                <a:ext uri="{FF2B5EF4-FFF2-40B4-BE49-F238E27FC236}">
                  <a16:creationId xmlns:a16="http://schemas.microsoft.com/office/drawing/2014/main" id="{EF14F525-A977-4E85-83FD-C5C24B762282}"/>
                </a:ext>
              </a:extLst>
            </p:cNvPr>
            <p:cNvSpPr/>
            <p:nvPr/>
          </p:nvSpPr>
          <p:spPr>
            <a:xfrm>
              <a:off x="7862774" y="2056256"/>
              <a:ext cx="182880" cy="182880"/>
            </a:xfrm>
            <a:prstGeom prst="rect">
              <a:avLst/>
            </a:prstGeom>
            <a:solidFill>
              <a:srgbClr val="FF9E0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34" name="Group 333">
            <a:extLst>
              <a:ext uri="{FF2B5EF4-FFF2-40B4-BE49-F238E27FC236}">
                <a16:creationId xmlns:a16="http://schemas.microsoft.com/office/drawing/2014/main" id="{69C1F956-285F-4664-B31F-D67956034E85}"/>
              </a:ext>
            </a:extLst>
          </p:cNvPr>
          <p:cNvGrpSpPr/>
          <p:nvPr/>
        </p:nvGrpSpPr>
        <p:grpSpPr>
          <a:xfrm>
            <a:off x="2233646" y="4748281"/>
            <a:ext cx="548640" cy="548640"/>
            <a:chOff x="7390297" y="1365335"/>
            <a:chExt cx="914400" cy="914400"/>
          </a:xfrm>
        </p:grpSpPr>
        <p:sp>
          <p:nvSpPr>
            <p:cNvPr id="335" name="Rectangle 334">
              <a:extLst>
                <a:ext uri="{FF2B5EF4-FFF2-40B4-BE49-F238E27FC236}">
                  <a16:creationId xmlns:a16="http://schemas.microsoft.com/office/drawing/2014/main" id="{D3DA268B-E693-4605-8FEC-DA7326439173}"/>
                </a:ext>
              </a:extLst>
            </p:cNvPr>
            <p:cNvSpPr/>
            <p:nvPr/>
          </p:nvSpPr>
          <p:spPr>
            <a:xfrm>
              <a:off x="7390297" y="1365335"/>
              <a:ext cx="914400" cy="914400"/>
            </a:xfrm>
            <a:prstGeom prst="rect">
              <a:avLst/>
            </a:prstGeom>
            <a:solidFill>
              <a:schemeClr val="bg1"/>
            </a:solid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6" name="Rectangle 335">
              <a:extLst>
                <a:ext uri="{FF2B5EF4-FFF2-40B4-BE49-F238E27FC236}">
                  <a16:creationId xmlns:a16="http://schemas.microsoft.com/office/drawing/2014/main" id="{B94D700C-6A0B-412F-997D-4D52C30A12FE}"/>
                </a:ext>
              </a:extLst>
            </p:cNvPr>
            <p:cNvSpPr/>
            <p:nvPr/>
          </p:nvSpPr>
          <p:spPr>
            <a:xfrm>
              <a:off x="7427347" y="1402591"/>
              <a:ext cx="182880" cy="182880"/>
            </a:xfrm>
            <a:prstGeom prst="rect">
              <a:avLst/>
            </a:prstGeom>
            <a:solidFill>
              <a:srgbClr val="FF9E0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7" name="Rectangle 336">
              <a:extLst>
                <a:ext uri="{FF2B5EF4-FFF2-40B4-BE49-F238E27FC236}">
                  <a16:creationId xmlns:a16="http://schemas.microsoft.com/office/drawing/2014/main" id="{BEA04086-A5E9-4B76-A151-032A9702234D}"/>
                </a:ext>
              </a:extLst>
            </p:cNvPr>
            <p:cNvSpPr/>
            <p:nvPr/>
          </p:nvSpPr>
          <p:spPr>
            <a:xfrm>
              <a:off x="7647013" y="1401827"/>
              <a:ext cx="182880" cy="182880"/>
            </a:xfrm>
            <a:prstGeom prst="rect">
              <a:avLst/>
            </a:prstGeom>
            <a:solidFill>
              <a:srgbClr val="FF9E0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8" name="Rectangle 337">
              <a:extLst>
                <a:ext uri="{FF2B5EF4-FFF2-40B4-BE49-F238E27FC236}">
                  <a16:creationId xmlns:a16="http://schemas.microsoft.com/office/drawing/2014/main" id="{5D51C971-8591-46D8-805F-D6A0CB260356}"/>
                </a:ext>
              </a:extLst>
            </p:cNvPr>
            <p:cNvSpPr/>
            <p:nvPr/>
          </p:nvSpPr>
          <p:spPr>
            <a:xfrm>
              <a:off x="7647013" y="1619526"/>
              <a:ext cx="182880" cy="182880"/>
            </a:xfrm>
            <a:prstGeom prst="rect">
              <a:avLst/>
            </a:prstGeom>
            <a:solidFill>
              <a:srgbClr val="FF9E0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9" name="Rectangle 338">
              <a:extLst>
                <a:ext uri="{FF2B5EF4-FFF2-40B4-BE49-F238E27FC236}">
                  <a16:creationId xmlns:a16="http://schemas.microsoft.com/office/drawing/2014/main" id="{9967A2E6-0E8C-466C-887A-7FB6FC40A5F9}"/>
                </a:ext>
              </a:extLst>
            </p:cNvPr>
            <p:cNvSpPr/>
            <p:nvPr/>
          </p:nvSpPr>
          <p:spPr>
            <a:xfrm>
              <a:off x="7427347" y="1619526"/>
              <a:ext cx="182880" cy="182880"/>
            </a:xfrm>
            <a:prstGeom prst="rect">
              <a:avLst/>
            </a:prstGeom>
            <a:solidFill>
              <a:srgbClr val="FF9E0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0" name="Rectangle 339">
              <a:extLst>
                <a:ext uri="{FF2B5EF4-FFF2-40B4-BE49-F238E27FC236}">
                  <a16:creationId xmlns:a16="http://schemas.microsoft.com/office/drawing/2014/main" id="{89B61A4D-EFFD-4CCC-BD35-341966EEBB8B}"/>
                </a:ext>
              </a:extLst>
            </p:cNvPr>
            <p:cNvSpPr/>
            <p:nvPr/>
          </p:nvSpPr>
          <p:spPr>
            <a:xfrm>
              <a:off x="7862774" y="1402591"/>
              <a:ext cx="182880" cy="182880"/>
            </a:xfrm>
            <a:prstGeom prst="rect">
              <a:avLst/>
            </a:prstGeom>
            <a:solidFill>
              <a:srgbClr val="FF9E0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1" name="Rectangle 340">
              <a:extLst>
                <a:ext uri="{FF2B5EF4-FFF2-40B4-BE49-F238E27FC236}">
                  <a16:creationId xmlns:a16="http://schemas.microsoft.com/office/drawing/2014/main" id="{475BD678-A3C3-41D9-BA78-6B37066B7A84}"/>
                </a:ext>
              </a:extLst>
            </p:cNvPr>
            <p:cNvSpPr/>
            <p:nvPr/>
          </p:nvSpPr>
          <p:spPr>
            <a:xfrm>
              <a:off x="8082440" y="1401827"/>
              <a:ext cx="182880" cy="182880"/>
            </a:xfrm>
            <a:prstGeom prst="rect">
              <a:avLst/>
            </a:prstGeom>
            <a:solidFill>
              <a:srgbClr val="FF9E0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2" name="Rectangle 341">
              <a:extLst>
                <a:ext uri="{FF2B5EF4-FFF2-40B4-BE49-F238E27FC236}">
                  <a16:creationId xmlns:a16="http://schemas.microsoft.com/office/drawing/2014/main" id="{B3B15A9E-773A-4D0E-B1CB-FA6916605DE2}"/>
                </a:ext>
              </a:extLst>
            </p:cNvPr>
            <p:cNvSpPr/>
            <p:nvPr/>
          </p:nvSpPr>
          <p:spPr>
            <a:xfrm>
              <a:off x="8082440" y="1619526"/>
              <a:ext cx="182880" cy="182880"/>
            </a:xfrm>
            <a:prstGeom prst="rect">
              <a:avLst/>
            </a:prstGeom>
            <a:solidFill>
              <a:srgbClr val="FF9E0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3" name="Rectangle 342">
              <a:extLst>
                <a:ext uri="{FF2B5EF4-FFF2-40B4-BE49-F238E27FC236}">
                  <a16:creationId xmlns:a16="http://schemas.microsoft.com/office/drawing/2014/main" id="{15641C4E-9002-4294-B8D1-65207CC97A05}"/>
                </a:ext>
              </a:extLst>
            </p:cNvPr>
            <p:cNvSpPr/>
            <p:nvPr/>
          </p:nvSpPr>
          <p:spPr>
            <a:xfrm>
              <a:off x="7862774" y="1619526"/>
              <a:ext cx="182880" cy="182880"/>
            </a:xfrm>
            <a:prstGeom prst="rect">
              <a:avLst/>
            </a:prstGeom>
            <a:solidFill>
              <a:srgbClr val="FF9E0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4" name="Rectangle 343">
              <a:extLst>
                <a:ext uri="{FF2B5EF4-FFF2-40B4-BE49-F238E27FC236}">
                  <a16:creationId xmlns:a16="http://schemas.microsoft.com/office/drawing/2014/main" id="{75F9E56D-40E9-405F-B71D-2E3481CB93EB}"/>
                </a:ext>
              </a:extLst>
            </p:cNvPr>
            <p:cNvSpPr/>
            <p:nvPr/>
          </p:nvSpPr>
          <p:spPr>
            <a:xfrm>
              <a:off x="7427347" y="1839321"/>
              <a:ext cx="182880" cy="182880"/>
            </a:xfrm>
            <a:prstGeom prst="rect">
              <a:avLst/>
            </a:prstGeom>
            <a:solidFill>
              <a:srgbClr val="FF9E0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5" name="Rectangle 344">
              <a:extLst>
                <a:ext uri="{FF2B5EF4-FFF2-40B4-BE49-F238E27FC236}">
                  <a16:creationId xmlns:a16="http://schemas.microsoft.com/office/drawing/2014/main" id="{716431C5-F458-4EBA-94BD-6E9C8881A9EF}"/>
                </a:ext>
              </a:extLst>
            </p:cNvPr>
            <p:cNvSpPr/>
            <p:nvPr/>
          </p:nvSpPr>
          <p:spPr>
            <a:xfrm>
              <a:off x="7647013" y="1838557"/>
              <a:ext cx="182880" cy="182880"/>
            </a:xfrm>
            <a:prstGeom prst="rect">
              <a:avLst/>
            </a:prstGeom>
            <a:solidFill>
              <a:srgbClr val="FF9E0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6" name="Rectangle 345">
              <a:extLst>
                <a:ext uri="{FF2B5EF4-FFF2-40B4-BE49-F238E27FC236}">
                  <a16:creationId xmlns:a16="http://schemas.microsoft.com/office/drawing/2014/main" id="{9C613C27-E09F-4745-9B7B-3E3BA3EE80CC}"/>
                </a:ext>
              </a:extLst>
            </p:cNvPr>
            <p:cNvSpPr/>
            <p:nvPr/>
          </p:nvSpPr>
          <p:spPr>
            <a:xfrm>
              <a:off x="7647013" y="2056256"/>
              <a:ext cx="182880" cy="182880"/>
            </a:xfrm>
            <a:prstGeom prst="rect">
              <a:avLst/>
            </a:prstGeom>
            <a:solidFill>
              <a:srgbClr val="FF9E0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7" name="Rectangle 346">
              <a:extLst>
                <a:ext uri="{FF2B5EF4-FFF2-40B4-BE49-F238E27FC236}">
                  <a16:creationId xmlns:a16="http://schemas.microsoft.com/office/drawing/2014/main" id="{D6154DA6-C5A2-4D4B-99FB-A90BD79BDE3F}"/>
                </a:ext>
              </a:extLst>
            </p:cNvPr>
            <p:cNvSpPr/>
            <p:nvPr/>
          </p:nvSpPr>
          <p:spPr>
            <a:xfrm>
              <a:off x="7427347" y="2056256"/>
              <a:ext cx="182880" cy="182880"/>
            </a:xfrm>
            <a:prstGeom prst="rect">
              <a:avLst/>
            </a:prstGeom>
            <a:solidFill>
              <a:srgbClr val="FF9E0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8" name="Rectangle 347">
              <a:extLst>
                <a:ext uri="{FF2B5EF4-FFF2-40B4-BE49-F238E27FC236}">
                  <a16:creationId xmlns:a16="http://schemas.microsoft.com/office/drawing/2014/main" id="{30251C1B-91EC-4AA7-90C8-B7C7E638FADB}"/>
                </a:ext>
              </a:extLst>
            </p:cNvPr>
            <p:cNvSpPr/>
            <p:nvPr/>
          </p:nvSpPr>
          <p:spPr>
            <a:xfrm>
              <a:off x="7862774" y="1839321"/>
              <a:ext cx="182880" cy="182880"/>
            </a:xfrm>
            <a:prstGeom prst="rect">
              <a:avLst/>
            </a:prstGeom>
            <a:solidFill>
              <a:srgbClr val="FF9E0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9" name="Rectangle 348">
              <a:extLst>
                <a:ext uri="{FF2B5EF4-FFF2-40B4-BE49-F238E27FC236}">
                  <a16:creationId xmlns:a16="http://schemas.microsoft.com/office/drawing/2014/main" id="{51D10054-48AB-4675-BB65-E9F8F48EA14E}"/>
                </a:ext>
              </a:extLst>
            </p:cNvPr>
            <p:cNvSpPr/>
            <p:nvPr/>
          </p:nvSpPr>
          <p:spPr>
            <a:xfrm>
              <a:off x="8082440" y="1838557"/>
              <a:ext cx="182880" cy="182880"/>
            </a:xfrm>
            <a:prstGeom prst="rect">
              <a:avLst/>
            </a:prstGeom>
            <a:solidFill>
              <a:srgbClr val="FF9E0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0" name="Rectangle 349">
              <a:extLst>
                <a:ext uri="{FF2B5EF4-FFF2-40B4-BE49-F238E27FC236}">
                  <a16:creationId xmlns:a16="http://schemas.microsoft.com/office/drawing/2014/main" id="{F9A212D0-ACC7-4AFC-9ADD-8C132827891A}"/>
                </a:ext>
              </a:extLst>
            </p:cNvPr>
            <p:cNvSpPr/>
            <p:nvPr/>
          </p:nvSpPr>
          <p:spPr>
            <a:xfrm>
              <a:off x="8082440" y="2056256"/>
              <a:ext cx="182880" cy="182880"/>
            </a:xfrm>
            <a:prstGeom prst="rect">
              <a:avLst/>
            </a:prstGeom>
            <a:solidFill>
              <a:srgbClr val="FF9E0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1" name="Rectangle 350">
              <a:extLst>
                <a:ext uri="{FF2B5EF4-FFF2-40B4-BE49-F238E27FC236}">
                  <a16:creationId xmlns:a16="http://schemas.microsoft.com/office/drawing/2014/main" id="{F6F245F5-98A4-48ED-9642-A802476EA305}"/>
                </a:ext>
              </a:extLst>
            </p:cNvPr>
            <p:cNvSpPr/>
            <p:nvPr/>
          </p:nvSpPr>
          <p:spPr>
            <a:xfrm>
              <a:off x="7862774" y="2056256"/>
              <a:ext cx="182880" cy="182880"/>
            </a:xfrm>
            <a:prstGeom prst="rect">
              <a:avLst/>
            </a:prstGeom>
            <a:solidFill>
              <a:srgbClr val="FF9E0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52" name="Group 351">
            <a:extLst>
              <a:ext uri="{FF2B5EF4-FFF2-40B4-BE49-F238E27FC236}">
                <a16:creationId xmlns:a16="http://schemas.microsoft.com/office/drawing/2014/main" id="{A73F7C48-C561-4430-9B5F-FCC7F29F5D30}"/>
              </a:ext>
            </a:extLst>
          </p:cNvPr>
          <p:cNvGrpSpPr/>
          <p:nvPr/>
        </p:nvGrpSpPr>
        <p:grpSpPr>
          <a:xfrm>
            <a:off x="2556305" y="3931177"/>
            <a:ext cx="1042416" cy="1042416"/>
            <a:chOff x="4864180" y="1982800"/>
            <a:chExt cx="1042416" cy="1042416"/>
          </a:xfrm>
        </p:grpSpPr>
        <p:sp>
          <p:nvSpPr>
            <p:cNvPr id="353" name="Rectangle: Beveled 352">
              <a:extLst>
                <a:ext uri="{FF2B5EF4-FFF2-40B4-BE49-F238E27FC236}">
                  <a16:creationId xmlns:a16="http://schemas.microsoft.com/office/drawing/2014/main" id="{6BC3F9E8-15DE-4E62-AE28-8D18AD06ADF6}"/>
                </a:ext>
              </a:extLst>
            </p:cNvPr>
            <p:cNvSpPr/>
            <p:nvPr/>
          </p:nvSpPr>
          <p:spPr>
            <a:xfrm>
              <a:off x="4864180" y="1982800"/>
              <a:ext cx="1042416" cy="1042416"/>
            </a:xfrm>
            <a:prstGeom prst="bevel">
              <a:avLst/>
            </a:prstGeom>
            <a:solidFill>
              <a:srgbClr val="FF3300">
                <a:alpha val="7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4" name="Rectangle: Beveled 353">
              <a:extLst>
                <a:ext uri="{FF2B5EF4-FFF2-40B4-BE49-F238E27FC236}">
                  <a16:creationId xmlns:a16="http://schemas.microsoft.com/office/drawing/2014/main" id="{18F0C18E-D3F9-4989-8705-F3D0327D0D29}"/>
                </a:ext>
              </a:extLst>
            </p:cNvPr>
            <p:cNvSpPr>
              <a:spLocks/>
            </p:cNvSpPr>
            <p:nvPr/>
          </p:nvSpPr>
          <p:spPr>
            <a:xfrm rot="10800000">
              <a:off x="5034501" y="2147356"/>
              <a:ext cx="320040" cy="320040"/>
            </a:xfrm>
            <a:prstGeom prst="bevel">
              <a:avLst>
                <a:gd name="adj" fmla="val 16427"/>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5" name="Rectangle: Beveled 354">
              <a:extLst>
                <a:ext uri="{FF2B5EF4-FFF2-40B4-BE49-F238E27FC236}">
                  <a16:creationId xmlns:a16="http://schemas.microsoft.com/office/drawing/2014/main" id="{ED460546-D122-4617-B33D-1451A3040C1B}"/>
                </a:ext>
              </a:extLst>
            </p:cNvPr>
            <p:cNvSpPr>
              <a:spLocks/>
            </p:cNvSpPr>
            <p:nvPr/>
          </p:nvSpPr>
          <p:spPr>
            <a:xfrm rot="10800000">
              <a:off x="5418778" y="2147356"/>
              <a:ext cx="320040" cy="320040"/>
            </a:xfrm>
            <a:prstGeom prst="bevel">
              <a:avLst>
                <a:gd name="adj" fmla="val 16427"/>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6" name="Rectangle: Beveled 355">
              <a:extLst>
                <a:ext uri="{FF2B5EF4-FFF2-40B4-BE49-F238E27FC236}">
                  <a16:creationId xmlns:a16="http://schemas.microsoft.com/office/drawing/2014/main" id="{E2339D25-F4AC-416B-AE4C-0A095C6D5F9F}"/>
                </a:ext>
              </a:extLst>
            </p:cNvPr>
            <p:cNvSpPr>
              <a:spLocks/>
            </p:cNvSpPr>
            <p:nvPr/>
          </p:nvSpPr>
          <p:spPr>
            <a:xfrm rot="10800000">
              <a:off x="5034501" y="2531531"/>
              <a:ext cx="320040" cy="320040"/>
            </a:xfrm>
            <a:prstGeom prst="bevel">
              <a:avLst>
                <a:gd name="adj" fmla="val 16427"/>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7" name="Rectangle: Beveled 356">
              <a:extLst>
                <a:ext uri="{FF2B5EF4-FFF2-40B4-BE49-F238E27FC236}">
                  <a16:creationId xmlns:a16="http://schemas.microsoft.com/office/drawing/2014/main" id="{A0DB149C-02CA-499A-8117-0098AB7B436E}"/>
                </a:ext>
              </a:extLst>
            </p:cNvPr>
            <p:cNvSpPr>
              <a:spLocks/>
            </p:cNvSpPr>
            <p:nvPr/>
          </p:nvSpPr>
          <p:spPr>
            <a:xfrm rot="10800000">
              <a:off x="5418778" y="2531531"/>
              <a:ext cx="320040" cy="320040"/>
            </a:xfrm>
            <a:prstGeom prst="bevel">
              <a:avLst>
                <a:gd name="adj" fmla="val 16427"/>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58" name="Straight Connector 357">
              <a:extLst>
                <a:ext uri="{FF2B5EF4-FFF2-40B4-BE49-F238E27FC236}">
                  <a16:creationId xmlns:a16="http://schemas.microsoft.com/office/drawing/2014/main" id="{62CA7ECE-5341-410E-89CD-211E611DBCB1}"/>
                </a:ext>
              </a:extLst>
            </p:cNvPr>
            <p:cNvCxnSpPr>
              <a:cxnSpLocks/>
            </p:cNvCxnSpPr>
            <p:nvPr/>
          </p:nvCxnSpPr>
          <p:spPr>
            <a:xfrm>
              <a:off x="5034501" y="1982800"/>
              <a:ext cx="0" cy="11127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9" name="Straight Connector 358">
              <a:extLst>
                <a:ext uri="{FF2B5EF4-FFF2-40B4-BE49-F238E27FC236}">
                  <a16:creationId xmlns:a16="http://schemas.microsoft.com/office/drawing/2014/main" id="{37AB8048-E86A-4E82-B9D3-87DFB2714F0B}"/>
                </a:ext>
              </a:extLst>
            </p:cNvPr>
            <p:cNvCxnSpPr>
              <a:cxnSpLocks/>
            </p:cNvCxnSpPr>
            <p:nvPr/>
          </p:nvCxnSpPr>
          <p:spPr>
            <a:xfrm>
              <a:off x="5354541" y="1982800"/>
              <a:ext cx="0" cy="11127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0" name="Straight Connector 359">
              <a:extLst>
                <a:ext uri="{FF2B5EF4-FFF2-40B4-BE49-F238E27FC236}">
                  <a16:creationId xmlns:a16="http://schemas.microsoft.com/office/drawing/2014/main" id="{622C743B-A6DD-48C0-9742-FC100F320DCB}"/>
                </a:ext>
              </a:extLst>
            </p:cNvPr>
            <p:cNvCxnSpPr>
              <a:cxnSpLocks/>
            </p:cNvCxnSpPr>
            <p:nvPr/>
          </p:nvCxnSpPr>
          <p:spPr>
            <a:xfrm>
              <a:off x="5186901" y="1982800"/>
              <a:ext cx="0" cy="11127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1" name="Straight Connector 360">
              <a:extLst>
                <a:ext uri="{FF2B5EF4-FFF2-40B4-BE49-F238E27FC236}">
                  <a16:creationId xmlns:a16="http://schemas.microsoft.com/office/drawing/2014/main" id="{8481FFF1-D57C-4FE2-87F1-9183CA696A39}"/>
                </a:ext>
              </a:extLst>
            </p:cNvPr>
            <p:cNvCxnSpPr>
              <a:cxnSpLocks/>
            </p:cNvCxnSpPr>
            <p:nvPr/>
          </p:nvCxnSpPr>
          <p:spPr>
            <a:xfrm>
              <a:off x="5267863" y="1982800"/>
              <a:ext cx="0" cy="11127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2" name="Straight Connector 361">
              <a:extLst>
                <a:ext uri="{FF2B5EF4-FFF2-40B4-BE49-F238E27FC236}">
                  <a16:creationId xmlns:a16="http://schemas.microsoft.com/office/drawing/2014/main" id="{3486AFB9-ED31-4D32-8851-DB0B07955784}"/>
                </a:ext>
              </a:extLst>
            </p:cNvPr>
            <p:cNvCxnSpPr>
              <a:cxnSpLocks/>
            </p:cNvCxnSpPr>
            <p:nvPr/>
          </p:nvCxnSpPr>
          <p:spPr>
            <a:xfrm>
              <a:off x="5112289" y="1982800"/>
              <a:ext cx="0" cy="11127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3" name="Oval 2">
            <a:extLst>
              <a:ext uri="{FF2B5EF4-FFF2-40B4-BE49-F238E27FC236}">
                <a16:creationId xmlns:a16="http://schemas.microsoft.com/office/drawing/2014/main" id="{2F04D946-123B-420E-B81C-207B10F16FA3}"/>
              </a:ext>
            </a:extLst>
          </p:cNvPr>
          <p:cNvSpPr/>
          <p:nvPr/>
        </p:nvSpPr>
        <p:spPr>
          <a:xfrm>
            <a:off x="7631312" y="3252618"/>
            <a:ext cx="182880" cy="182880"/>
          </a:xfrm>
          <a:prstGeom prst="ellipse">
            <a:avLst/>
          </a:prstGeom>
          <a:solidFill>
            <a:srgbClr val="EA3ABC"/>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3" name="Oval 932">
            <a:extLst>
              <a:ext uri="{FF2B5EF4-FFF2-40B4-BE49-F238E27FC236}">
                <a16:creationId xmlns:a16="http://schemas.microsoft.com/office/drawing/2014/main" id="{ECABE2F4-23DE-412C-8B57-6A7466A309D3}"/>
              </a:ext>
            </a:extLst>
          </p:cNvPr>
          <p:cNvSpPr/>
          <p:nvPr/>
        </p:nvSpPr>
        <p:spPr>
          <a:xfrm>
            <a:off x="7814192" y="3252618"/>
            <a:ext cx="182880" cy="182880"/>
          </a:xfrm>
          <a:prstGeom prst="ellipse">
            <a:avLst/>
          </a:prstGeom>
          <a:solidFill>
            <a:srgbClr val="EA3ABC"/>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4" name="Oval 933">
            <a:extLst>
              <a:ext uri="{FF2B5EF4-FFF2-40B4-BE49-F238E27FC236}">
                <a16:creationId xmlns:a16="http://schemas.microsoft.com/office/drawing/2014/main" id="{0588FC90-5583-4DCC-A646-A1CD15B82F53}"/>
              </a:ext>
            </a:extLst>
          </p:cNvPr>
          <p:cNvSpPr/>
          <p:nvPr/>
        </p:nvSpPr>
        <p:spPr>
          <a:xfrm>
            <a:off x="7997072" y="3252618"/>
            <a:ext cx="182880" cy="182880"/>
          </a:xfrm>
          <a:prstGeom prst="ellipse">
            <a:avLst/>
          </a:prstGeom>
          <a:solidFill>
            <a:srgbClr val="EA3ABC"/>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5" name="Oval 934">
            <a:extLst>
              <a:ext uri="{FF2B5EF4-FFF2-40B4-BE49-F238E27FC236}">
                <a16:creationId xmlns:a16="http://schemas.microsoft.com/office/drawing/2014/main" id="{025DBF35-6D47-44F9-A097-6F7DC2E35C9A}"/>
              </a:ext>
            </a:extLst>
          </p:cNvPr>
          <p:cNvSpPr/>
          <p:nvPr/>
        </p:nvSpPr>
        <p:spPr>
          <a:xfrm>
            <a:off x="8179952" y="3252618"/>
            <a:ext cx="182880" cy="182880"/>
          </a:xfrm>
          <a:prstGeom prst="ellipse">
            <a:avLst/>
          </a:prstGeom>
          <a:solidFill>
            <a:srgbClr val="EA3ABC"/>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6" name="Oval 935">
            <a:extLst>
              <a:ext uri="{FF2B5EF4-FFF2-40B4-BE49-F238E27FC236}">
                <a16:creationId xmlns:a16="http://schemas.microsoft.com/office/drawing/2014/main" id="{087D0432-8CAC-4CB1-B0EA-83F381934A2A}"/>
              </a:ext>
            </a:extLst>
          </p:cNvPr>
          <p:cNvSpPr/>
          <p:nvPr/>
        </p:nvSpPr>
        <p:spPr>
          <a:xfrm>
            <a:off x="8362832" y="3252618"/>
            <a:ext cx="182880" cy="182880"/>
          </a:xfrm>
          <a:prstGeom prst="ellipse">
            <a:avLst/>
          </a:prstGeom>
          <a:solidFill>
            <a:srgbClr val="EA3ABC"/>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7" name="Oval 936">
            <a:extLst>
              <a:ext uri="{FF2B5EF4-FFF2-40B4-BE49-F238E27FC236}">
                <a16:creationId xmlns:a16="http://schemas.microsoft.com/office/drawing/2014/main" id="{E62923E1-3CBF-4C6A-8480-FE179A78E627}"/>
              </a:ext>
            </a:extLst>
          </p:cNvPr>
          <p:cNvSpPr/>
          <p:nvPr/>
        </p:nvSpPr>
        <p:spPr>
          <a:xfrm>
            <a:off x="8545712" y="3252618"/>
            <a:ext cx="182880" cy="182880"/>
          </a:xfrm>
          <a:prstGeom prst="ellipse">
            <a:avLst/>
          </a:prstGeom>
          <a:solidFill>
            <a:srgbClr val="EA3ABC"/>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8" name="Oval 937">
            <a:extLst>
              <a:ext uri="{FF2B5EF4-FFF2-40B4-BE49-F238E27FC236}">
                <a16:creationId xmlns:a16="http://schemas.microsoft.com/office/drawing/2014/main" id="{D10D2D88-F685-4482-9EDA-2F0AF93E5C46}"/>
              </a:ext>
            </a:extLst>
          </p:cNvPr>
          <p:cNvSpPr/>
          <p:nvPr/>
        </p:nvSpPr>
        <p:spPr>
          <a:xfrm>
            <a:off x="8728592" y="3252618"/>
            <a:ext cx="182880" cy="182880"/>
          </a:xfrm>
          <a:prstGeom prst="ellipse">
            <a:avLst/>
          </a:prstGeom>
          <a:solidFill>
            <a:srgbClr val="EA3ABC"/>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9" name="Oval 938">
            <a:extLst>
              <a:ext uri="{FF2B5EF4-FFF2-40B4-BE49-F238E27FC236}">
                <a16:creationId xmlns:a16="http://schemas.microsoft.com/office/drawing/2014/main" id="{47C7A0E9-763F-4A0C-B008-69B170EDC8CB}"/>
              </a:ext>
            </a:extLst>
          </p:cNvPr>
          <p:cNvSpPr/>
          <p:nvPr/>
        </p:nvSpPr>
        <p:spPr>
          <a:xfrm>
            <a:off x="8911472" y="3252618"/>
            <a:ext cx="182880" cy="182880"/>
          </a:xfrm>
          <a:prstGeom prst="ellipse">
            <a:avLst/>
          </a:prstGeom>
          <a:solidFill>
            <a:srgbClr val="EA3ABC"/>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0" name="Oval 939">
            <a:extLst>
              <a:ext uri="{FF2B5EF4-FFF2-40B4-BE49-F238E27FC236}">
                <a16:creationId xmlns:a16="http://schemas.microsoft.com/office/drawing/2014/main" id="{7705FB1A-43B4-453E-BD77-226AA6339C4E}"/>
              </a:ext>
            </a:extLst>
          </p:cNvPr>
          <p:cNvSpPr/>
          <p:nvPr/>
        </p:nvSpPr>
        <p:spPr>
          <a:xfrm>
            <a:off x="9094352" y="3252618"/>
            <a:ext cx="182880" cy="182880"/>
          </a:xfrm>
          <a:prstGeom prst="ellipse">
            <a:avLst/>
          </a:prstGeom>
          <a:solidFill>
            <a:srgbClr val="EA3ABC"/>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1" name="Oval 940">
            <a:extLst>
              <a:ext uri="{FF2B5EF4-FFF2-40B4-BE49-F238E27FC236}">
                <a16:creationId xmlns:a16="http://schemas.microsoft.com/office/drawing/2014/main" id="{E78983F2-018A-41FF-90D4-CF376BDD2D7E}"/>
              </a:ext>
            </a:extLst>
          </p:cNvPr>
          <p:cNvSpPr/>
          <p:nvPr/>
        </p:nvSpPr>
        <p:spPr>
          <a:xfrm>
            <a:off x="9277232" y="3252618"/>
            <a:ext cx="182880" cy="182880"/>
          </a:xfrm>
          <a:prstGeom prst="ellipse">
            <a:avLst/>
          </a:prstGeom>
          <a:solidFill>
            <a:srgbClr val="EA3ABC"/>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2" name="Oval 941">
            <a:extLst>
              <a:ext uri="{FF2B5EF4-FFF2-40B4-BE49-F238E27FC236}">
                <a16:creationId xmlns:a16="http://schemas.microsoft.com/office/drawing/2014/main" id="{375A655F-46D5-44D6-B332-40950CDB852C}"/>
              </a:ext>
            </a:extLst>
          </p:cNvPr>
          <p:cNvSpPr/>
          <p:nvPr/>
        </p:nvSpPr>
        <p:spPr>
          <a:xfrm>
            <a:off x="9460112" y="3252618"/>
            <a:ext cx="182880" cy="182880"/>
          </a:xfrm>
          <a:prstGeom prst="ellipse">
            <a:avLst/>
          </a:prstGeom>
          <a:solidFill>
            <a:srgbClr val="EA3ABC"/>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3" name="Oval 942">
            <a:extLst>
              <a:ext uri="{FF2B5EF4-FFF2-40B4-BE49-F238E27FC236}">
                <a16:creationId xmlns:a16="http://schemas.microsoft.com/office/drawing/2014/main" id="{5C8FE98E-581F-447C-AC7D-46DF450F0D2E}"/>
              </a:ext>
            </a:extLst>
          </p:cNvPr>
          <p:cNvSpPr/>
          <p:nvPr/>
        </p:nvSpPr>
        <p:spPr>
          <a:xfrm>
            <a:off x="9642992" y="3252618"/>
            <a:ext cx="182880" cy="182880"/>
          </a:xfrm>
          <a:prstGeom prst="ellipse">
            <a:avLst/>
          </a:prstGeom>
          <a:solidFill>
            <a:srgbClr val="EA3ABC"/>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4" name="Oval 943">
            <a:extLst>
              <a:ext uri="{FF2B5EF4-FFF2-40B4-BE49-F238E27FC236}">
                <a16:creationId xmlns:a16="http://schemas.microsoft.com/office/drawing/2014/main" id="{09074163-D7F8-406A-866D-F595B873E1FD}"/>
              </a:ext>
            </a:extLst>
          </p:cNvPr>
          <p:cNvSpPr/>
          <p:nvPr/>
        </p:nvSpPr>
        <p:spPr>
          <a:xfrm>
            <a:off x="9825872" y="3252618"/>
            <a:ext cx="182880" cy="182880"/>
          </a:xfrm>
          <a:prstGeom prst="ellipse">
            <a:avLst/>
          </a:prstGeom>
          <a:solidFill>
            <a:srgbClr val="EA3ABC"/>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5" name="Oval 944">
            <a:extLst>
              <a:ext uri="{FF2B5EF4-FFF2-40B4-BE49-F238E27FC236}">
                <a16:creationId xmlns:a16="http://schemas.microsoft.com/office/drawing/2014/main" id="{0AACB29F-B681-40E7-9786-F9E149005B80}"/>
              </a:ext>
            </a:extLst>
          </p:cNvPr>
          <p:cNvSpPr/>
          <p:nvPr/>
        </p:nvSpPr>
        <p:spPr>
          <a:xfrm>
            <a:off x="10008752" y="3252618"/>
            <a:ext cx="182880" cy="182880"/>
          </a:xfrm>
          <a:prstGeom prst="ellipse">
            <a:avLst/>
          </a:prstGeom>
          <a:solidFill>
            <a:srgbClr val="EA3ABC"/>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6" name="Oval 945">
            <a:extLst>
              <a:ext uri="{FF2B5EF4-FFF2-40B4-BE49-F238E27FC236}">
                <a16:creationId xmlns:a16="http://schemas.microsoft.com/office/drawing/2014/main" id="{C8121EA4-D87D-4203-8B38-8F756F02346B}"/>
              </a:ext>
            </a:extLst>
          </p:cNvPr>
          <p:cNvSpPr/>
          <p:nvPr/>
        </p:nvSpPr>
        <p:spPr>
          <a:xfrm>
            <a:off x="10191632" y="3252618"/>
            <a:ext cx="182880" cy="182880"/>
          </a:xfrm>
          <a:prstGeom prst="ellipse">
            <a:avLst/>
          </a:prstGeom>
          <a:solidFill>
            <a:srgbClr val="EA3ABC"/>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7" name="Oval 946">
            <a:extLst>
              <a:ext uri="{FF2B5EF4-FFF2-40B4-BE49-F238E27FC236}">
                <a16:creationId xmlns:a16="http://schemas.microsoft.com/office/drawing/2014/main" id="{AA444834-5D5C-43B8-B8BA-C79C80853EA9}"/>
              </a:ext>
            </a:extLst>
          </p:cNvPr>
          <p:cNvSpPr/>
          <p:nvPr/>
        </p:nvSpPr>
        <p:spPr>
          <a:xfrm>
            <a:off x="10374512" y="3252618"/>
            <a:ext cx="182880" cy="182880"/>
          </a:xfrm>
          <a:prstGeom prst="ellipse">
            <a:avLst/>
          </a:prstGeom>
          <a:solidFill>
            <a:srgbClr val="EA3ABC"/>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8" name="Oval 947">
            <a:extLst>
              <a:ext uri="{FF2B5EF4-FFF2-40B4-BE49-F238E27FC236}">
                <a16:creationId xmlns:a16="http://schemas.microsoft.com/office/drawing/2014/main" id="{5B9D2ED4-95C3-4D2A-8E20-1031C634A8BF}"/>
              </a:ext>
            </a:extLst>
          </p:cNvPr>
          <p:cNvSpPr/>
          <p:nvPr/>
        </p:nvSpPr>
        <p:spPr>
          <a:xfrm>
            <a:off x="4705232" y="3252618"/>
            <a:ext cx="182880" cy="182880"/>
          </a:xfrm>
          <a:prstGeom prst="ellipse">
            <a:avLst/>
          </a:prstGeom>
          <a:solidFill>
            <a:srgbClr val="EA3ABC"/>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9" name="Oval 948">
            <a:extLst>
              <a:ext uri="{FF2B5EF4-FFF2-40B4-BE49-F238E27FC236}">
                <a16:creationId xmlns:a16="http://schemas.microsoft.com/office/drawing/2014/main" id="{2994A4F4-D3D6-4EA2-B1B6-22D1F231AD7F}"/>
              </a:ext>
            </a:extLst>
          </p:cNvPr>
          <p:cNvSpPr/>
          <p:nvPr/>
        </p:nvSpPr>
        <p:spPr>
          <a:xfrm>
            <a:off x="4888112" y="3252618"/>
            <a:ext cx="182880" cy="182880"/>
          </a:xfrm>
          <a:prstGeom prst="ellipse">
            <a:avLst/>
          </a:prstGeom>
          <a:solidFill>
            <a:srgbClr val="EA3ABC"/>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0" name="Oval 949">
            <a:extLst>
              <a:ext uri="{FF2B5EF4-FFF2-40B4-BE49-F238E27FC236}">
                <a16:creationId xmlns:a16="http://schemas.microsoft.com/office/drawing/2014/main" id="{0EA0B14C-65A3-4225-83AA-812421C8F12E}"/>
              </a:ext>
            </a:extLst>
          </p:cNvPr>
          <p:cNvSpPr/>
          <p:nvPr/>
        </p:nvSpPr>
        <p:spPr>
          <a:xfrm>
            <a:off x="5070992" y="3252618"/>
            <a:ext cx="182880" cy="182880"/>
          </a:xfrm>
          <a:prstGeom prst="ellipse">
            <a:avLst/>
          </a:prstGeom>
          <a:solidFill>
            <a:srgbClr val="EA3ABC"/>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1" name="Oval 950">
            <a:extLst>
              <a:ext uri="{FF2B5EF4-FFF2-40B4-BE49-F238E27FC236}">
                <a16:creationId xmlns:a16="http://schemas.microsoft.com/office/drawing/2014/main" id="{91B3EA0F-1111-40B6-B421-623581666DC0}"/>
              </a:ext>
            </a:extLst>
          </p:cNvPr>
          <p:cNvSpPr/>
          <p:nvPr/>
        </p:nvSpPr>
        <p:spPr>
          <a:xfrm>
            <a:off x="5253872" y="3252618"/>
            <a:ext cx="182880" cy="182880"/>
          </a:xfrm>
          <a:prstGeom prst="ellipse">
            <a:avLst/>
          </a:prstGeom>
          <a:solidFill>
            <a:srgbClr val="EA3ABC"/>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2" name="Oval 951">
            <a:extLst>
              <a:ext uri="{FF2B5EF4-FFF2-40B4-BE49-F238E27FC236}">
                <a16:creationId xmlns:a16="http://schemas.microsoft.com/office/drawing/2014/main" id="{1C2675F8-8A77-4DEE-8817-B051FD14822D}"/>
              </a:ext>
            </a:extLst>
          </p:cNvPr>
          <p:cNvSpPr/>
          <p:nvPr/>
        </p:nvSpPr>
        <p:spPr>
          <a:xfrm>
            <a:off x="5436752" y="3252618"/>
            <a:ext cx="182880" cy="182880"/>
          </a:xfrm>
          <a:prstGeom prst="ellipse">
            <a:avLst/>
          </a:prstGeom>
          <a:solidFill>
            <a:srgbClr val="EA3ABC"/>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3" name="Oval 952">
            <a:extLst>
              <a:ext uri="{FF2B5EF4-FFF2-40B4-BE49-F238E27FC236}">
                <a16:creationId xmlns:a16="http://schemas.microsoft.com/office/drawing/2014/main" id="{EDB849DB-720F-4690-BCE5-6F9686FD2136}"/>
              </a:ext>
            </a:extLst>
          </p:cNvPr>
          <p:cNvSpPr/>
          <p:nvPr/>
        </p:nvSpPr>
        <p:spPr>
          <a:xfrm>
            <a:off x="5619632" y="3252618"/>
            <a:ext cx="182880" cy="182880"/>
          </a:xfrm>
          <a:prstGeom prst="ellipse">
            <a:avLst/>
          </a:prstGeom>
          <a:solidFill>
            <a:srgbClr val="EA3ABC"/>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4" name="Oval 953">
            <a:extLst>
              <a:ext uri="{FF2B5EF4-FFF2-40B4-BE49-F238E27FC236}">
                <a16:creationId xmlns:a16="http://schemas.microsoft.com/office/drawing/2014/main" id="{E5EF4BDE-2146-4DF0-8E8B-ABF1F17A01D9}"/>
              </a:ext>
            </a:extLst>
          </p:cNvPr>
          <p:cNvSpPr/>
          <p:nvPr/>
        </p:nvSpPr>
        <p:spPr>
          <a:xfrm>
            <a:off x="5802512" y="3252618"/>
            <a:ext cx="182880" cy="182880"/>
          </a:xfrm>
          <a:prstGeom prst="ellipse">
            <a:avLst/>
          </a:prstGeom>
          <a:solidFill>
            <a:srgbClr val="EA3ABC"/>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5" name="Oval 954">
            <a:extLst>
              <a:ext uri="{FF2B5EF4-FFF2-40B4-BE49-F238E27FC236}">
                <a16:creationId xmlns:a16="http://schemas.microsoft.com/office/drawing/2014/main" id="{6E7F225E-F6E8-4F41-AC83-10C068238D19}"/>
              </a:ext>
            </a:extLst>
          </p:cNvPr>
          <p:cNvSpPr/>
          <p:nvPr/>
        </p:nvSpPr>
        <p:spPr>
          <a:xfrm>
            <a:off x="5985392" y="3252618"/>
            <a:ext cx="182880" cy="182880"/>
          </a:xfrm>
          <a:prstGeom prst="ellipse">
            <a:avLst/>
          </a:prstGeom>
          <a:solidFill>
            <a:srgbClr val="EA3ABC"/>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6" name="Oval 955">
            <a:extLst>
              <a:ext uri="{FF2B5EF4-FFF2-40B4-BE49-F238E27FC236}">
                <a16:creationId xmlns:a16="http://schemas.microsoft.com/office/drawing/2014/main" id="{2085FB7E-C56D-4B6B-8875-89E3E029CC36}"/>
              </a:ext>
            </a:extLst>
          </p:cNvPr>
          <p:cNvSpPr/>
          <p:nvPr/>
        </p:nvSpPr>
        <p:spPr>
          <a:xfrm>
            <a:off x="6168272" y="3252618"/>
            <a:ext cx="182880" cy="182880"/>
          </a:xfrm>
          <a:prstGeom prst="ellipse">
            <a:avLst/>
          </a:prstGeom>
          <a:solidFill>
            <a:srgbClr val="EA3ABC"/>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7" name="Oval 956">
            <a:extLst>
              <a:ext uri="{FF2B5EF4-FFF2-40B4-BE49-F238E27FC236}">
                <a16:creationId xmlns:a16="http://schemas.microsoft.com/office/drawing/2014/main" id="{7B87F511-CE2F-42C6-9972-46F535732726}"/>
              </a:ext>
            </a:extLst>
          </p:cNvPr>
          <p:cNvSpPr/>
          <p:nvPr/>
        </p:nvSpPr>
        <p:spPr>
          <a:xfrm>
            <a:off x="6351152" y="3252618"/>
            <a:ext cx="182880" cy="182880"/>
          </a:xfrm>
          <a:prstGeom prst="ellipse">
            <a:avLst/>
          </a:prstGeom>
          <a:solidFill>
            <a:srgbClr val="EA3ABC"/>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8" name="Oval 957">
            <a:extLst>
              <a:ext uri="{FF2B5EF4-FFF2-40B4-BE49-F238E27FC236}">
                <a16:creationId xmlns:a16="http://schemas.microsoft.com/office/drawing/2014/main" id="{CC34C12F-B441-4487-A16B-68B9447F9660}"/>
              </a:ext>
            </a:extLst>
          </p:cNvPr>
          <p:cNvSpPr/>
          <p:nvPr/>
        </p:nvSpPr>
        <p:spPr>
          <a:xfrm>
            <a:off x="6534032" y="3252618"/>
            <a:ext cx="182880" cy="182880"/>
          </a:xfrm>
          <a:prstGeom prst="ellipse">
            <a:avLst/>
          </a:prstGeom>
          <a:solidFill>
            <a:srgbClr val="EA3ABC"/>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9" name="Oval 958">
            <a:extLst>
              <a:ext uri="{FF2B5EF4-FFF2-40B4-BE49-F238E27FC236}">
                <a16:creationId xmlns:a16="http://schemas.microsoft.com/office/drawing/2014/main" id="{4BB2EF1C-DCBE-492F-B1F1-52052C1F0EC7}"/>
              </a:ext>
            </a:extLst>
          </p:cNvPr>
          <p:cNvSpPr/>
          <p:nvPr/>
        </p:nvSpPr>
        <p:spPr>
          <a:xfrm>
            <a:off x="6716912" y="3252618"/>
            <a:ext cx="182880" cy="182880"/>
          </a:xfrm>
          <a:prstGeom prst="ellipse">
            <a:avLst/>
          </a:prstGeom>
          <a:solidFill>
            <a:srgbClr val="EA3ABC"/>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0" name="Oval 959">
            <a:extLst>
              <a:ext uri="{FF2B5EF4-FFF2-40B4-BE49-F238E27FC236}">
                <a16:creationId xmlns:a16="http://schemas.microsoft.com/office/drawing/2014/main" id="{D36F6BA8-7BDA-45A5-B17A-6CBE36FA7B8A}"/>
              </a:ext>
            </a:extLst>
          </p:cNvPr>
          <p:cNvSpPr/>
          <p:nvPr/>
        </p:nvSpPr>
        <p:spPr>
          <a:xfrm>
            <a:off x="6899792" y="3252618"/>
            <a:ext cx="182880" cy="182880"/>
          </a:xfrm>
          <a:prstGeom prst="ellipse">
            <a:avLst/>
          </a:prstGeom>
          <a:solidFill>
            <a:srgbClr val="EA3ABC"/>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1" name="Oval 960">
            <a:extLst>
              <a:ext uri="{FF2B5EF4-FFF2-40B4-BE49-F238E27FC236}">
                <a16:creationId xmlns:a16="http://schemas.microsoft.com/office/drawing/2014/main" id="{7F49C8E0-874F-4E70-8F3B-53524BB149B2}"/>
              </a:ext>
            </a:extLst>
          </p:cNvPr>
          <p:cNvSpPr/>
          <p:nvPr/>
        </p:nvSpPr>
        <p:spPr>
          <a:xfrm>
            <a:off x="7082672" y="3252618"/>
            <a:ext cx="182880" cy="182880"/>
          </a:xfrm>
          <a:prstGeom prst="ellipse">
            <a:avLst/>
          </a:prstGeom>
          <a:solidFill>
            <a:srgbClr val="EA3ABC"/>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2" name="Oval 961">
            <a:extLst>
              <a:ext uri="{FF2B5EF4-FFF2-40B4-BE49-F238E27FC236}">
                <a16:creationId xmlns:a16="http://schemas.microsoft.com/office/drawing/2014/main" id="{4316E667-8178-4580-8141-7897B6B29D0E}"/>
              </a:ext>
            </a:extLst>
          </p:cNvPr>
          <p:cNvSpPr/>
          <p:nvPr/>
        </p:nvSpPr>
        <p:spPr>
          <a:xfrm>
            <a:off x="7265552" y="3252618"/>
            <a:ext cx="182880" cy="182880"/>
          </a:xfrm>
          <a:prstGeom prst="ellipse">
            <a:avLst/>
          </a:prstGeom>
          <a:solidFill>
            <a:srgbClr val="EA3ABC"/>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3" name="Oval 962">
            <a:extLst>
              <a:ext uri="{FF2B5EF4-FFF2-40B4-BE49-F238E27FC236}">
                <a16:creationId xmlns:a16="http://schemas.microsoft.com/office/drawing/2014/main" id="{2CAA6193-491D-464A-8659-6B44923717E7}"/>
              </a:ext>
            </a:extLst>
          </p:cNvPr>
          <p:cNvSpPr/>
          <p:nvPr/>
        </p:nvSpPr>
        <p:spPr>
          <a:xfrm>
            <a:off x="7448432" y="3252618"/>
            <a:ext cx="182880" cy="182880"/>
          </a:xfrm>
          <a:prstGeom prst="ellipse">
            <a:avLst/>
          </a:prstGeom>
          <a:solidFill>
            <a:srgbClr val="EA3ABC"/>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4" name="Oval 963">
            <a:extLst>
              <a:ext uri="{FF2B5EF4-FFF2-40B4-BE49-F238E27FC236}">
                <a16:creationId xmlns:a16="http://schemas.microsoft.com/office/drawing/2014/main" id="{5C9E36A0-4FFC-4069-89B2-13E01F0D3346}"/>
              </a:ext>
            </a:extLst>
          </p:cNvPr>
          <p:cNvSpPr/>
          <p:nvPr/>
        </p:nvSpPr>
        <p:spPr>
          <a:xfrm>
            <a:off x="7631312" y="3744762"/>
            <a:ext cx="182880" cy="182880"/>
          </a:xfrm>
          <a:prstGeom prst="ellipse">
            <a:avLst/>
          </a:prstGeom>
          <a:solidFill>
            <a:srgbClr val="EA3ABC"/>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5" name="Oval 964">
            <a:extLst>
              <a:ext uri="{FF2B5EF4-FFF2-40B4-BE49-F238E27FC236}">
                <a16:creationId xmlns:a16="http://schemas.microsoft.com/office/drawing/2014/main" id="{08DA3E12-7021-4F4A-8784-E2D7F0DA814D}"/>
              </a:ext>
            </a:extLst>
          </p:cNvPr>
          <p:cNvSpPr/>
          <p:nvPr/>
        </p:nvSpPr>
        <p:spPr>
          <a:xfrm>
            <a:off x="7814192" y="3744762"/>
            <a:ext cx="182880" cy="182880"/>
          </a:xfrm>
          <a:prstGeom prst="ellipse">
            <a:avLst/>
          </a:prstGeom>
          <a:solidFill>
            <a:srgbClr val="EA3ABC"/>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6" name="Oval 965">
            <a:extLst>
              <a:ext uri="{FF2B5EF4-FFF2-40B4-BE49-F238E27FC236}">
                <a16:creationId xmlns:a16="http://schemas.microsoft.com/office/drawing/2014/main" id="{B1F4DB65-49C2-4DB8-9490-32469B4790BA}"/>
              </a:ext>
            </a:extLst>
          </p:cNvPr>
          <p:cNvSpPr/>
          <p:nvPr/>
        </p:nvSpPr>
        <p:spPr>
          <a:xfrm>
            <a:off x="7997072" y="3744762"/>
            <a:ext cx="182880" cy="182880"/>
          </a:xfrm>
          <a:prstGeom prst="ellipse">
            <a:avLst/>
          </a:prstGeom>
          <a:solidFill>
            <a:srgbClr val="EA3ABC"/>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7" name="Oval 966">
            <a:extLst>
              <a:ext uri="{FF2B5EF4-FFF2-40B4-BE49-F238E27FC236}">
                <a16:creationId xmlns:a16="http://schemas.microsoft.com/office/drawing/2014/main" id="{0068A072-1540-4EB9-802E-AB888126E715}"/>
              </a:ext>
            </a:extLst>
          </p:cNvPr>
          <p:cNvSpPr/>
          <p:nvPr/>
        </p:nvSpPr>
        <p:spPr>
          <a:xfrm>
            <a:off x="8179952" y="3744762"/>
            <a:ext cx="182880" cy="182880"/>
          </a:xfrm>
          <a:prstGeom prst="ellipse">
            <a:avLst/>
          </a:prstGeom>
          <a:solidFill>
            <a:srgbClr val="EA3ABC"/>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8" name="Oval 967">
            <a:extLst>
              <a:ext uri="{FF2B5EF4-FFF2-40B4-BE49-F238E27FC236}">
                <a16:creationId xmlns:a16="http://schemas.microsoft.com/office/drawing/2014/main" id="{6D87F3B7-1751-48E2-8CE4-4849886C8F31}"/>
              </a:ext>
            </a:extLst>
          </p:cNvPr>
          <p:cNvSpPr/>
          <p:nvPr/>
        </p:nvSpPr>
        <p:spPr>
          <a:xfrm>
            <a:off x="8362832" y="3744762"/>
            <a:ext cx="182880" cy="182880"/>
          </a:xfrm>
          <a:prstGeom prst="ellipse">
            <a:avLst/>
          </a:prstGeom>
          <a:solidFill>
            <a:srgbClr val="EA3ABC"/>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9" name="Oval 968">
            <a:extLst>
              <a:ext uri="{FF2B5EF4-FFF2-40B4-BE49-F238E27FC236}">
                <a16:creationId xmlns:a16="http://schemas.microsoft.com/office/drawing/2014/main" id="{577DBB5D-EE56-4E78-957B-2EFFAE537454}"/>
              </a:ext>
            </a:extLst>
          </p:cNvPr>
          <p:cNvSpPr/>
          <p:nvPr/>
        </p:nvSpPr>
        <p:spPr>
          <a:xfrm>
            <a:off x="8545712" y="3744762"/>
            <a:ext cx="182880" cy="182880"/>
          </a:xfrm>
          <a:prstGeom prst="ellipse">
            <a:avLst/>
          </a:prstGeom>
          <a:solidFill>
            <a:srgbClr val="EA3ABC"/>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0" name="Oval 969">
            <a:extLst>
              <a:ext uri="{FF2B5EF4-FFF2-40B4-BE49-F238E27FC236}">
                <a16:creationId xmlns:a16="http://schemas.microsoft.com/office/drawing/2014/main" id="{1B4B46D0-E7A5-49B3-A6EA-DAF6D68C17BD}"/>
              </a:ext>
            </a:extLst>
          </p:cNvPr>
          <p:cNvSpPr/>
          <p:nvPr/>
        </p:nvSpPr>
        <p:spPr>
          <a:xfrm>
            <a:off x="8728592" y="3744762"/>
            <a:ext cx="182880" cy="182880"/>
          </a:xfrm>
          <a:prstGeom prst="ellipse">
            <a:avLst/>
          </a:prstGeom>
          <a:solidFill>
            <a:srgbClr val="EA3ABC"/>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1" name="Oval 970">
            <a:extLst>
              <a:ext uri="{FF2B5EF4-FFF2-40B4-BE49-F238E27FC236}">
                <a16:creationId xmlns:a16="http://schemas.microsoft.com/office/drawing/2014/main" id="{8245E25D-AD87-46A5-8779-7C11A70AAB83}"/>
              </a:ext>
            </a:extLst>
          </p:cNvPr>
          <p:cNvSpPr/>
          <p:nvPr/>
        </p:nvSpPr>
        <p:spPr>
          <a:xfrm>
            <a:off x="8911472" y="3744762"/>
            <a:ext cx="182880" cy="182880"/>
          </a:xfrm>
          <a:prstGeom prst="ellipse">
            <a:avLst/>
          </a:prstGeom>
          <a:solidFill>
            <a:srgbClr val="EA3ABC"/>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2" name="Oval 971">
            <a:extLst>
              <a:ext uri="{FF2B5EF4-FFF2-40B4-BE49-F238E27FC236}">
                <a16:creationId xmlns:a16="http://schemas.microsoft.com/office/drawing/2014/main" id="{7FEEB7CE-6138-443F-AEED-80316C272C85}"/>
              </a:ext>
            </a:extLst>
          </p:cNvPr>
          <p:cNvSpPr/>
          <p:nvPr/>
        </p:nvSpPr>
        <p:spPr>
          <a:xfrm>
            <a:off x="9094352" y="3744762"/>
            <a:ext cx="182880" cy="182880"/>
          </a:xfrm>
          <a:prstGeom prst="ellipse">
            <a:avLst/>
          </a:prstGeom>
          <a:solidFill>
            <a:srgbClr val="EA3ABC"/>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3" name="Oval 972">
            <a:extLst>
              <a:ext uri="{FF2B5EF4-FFF2-40B4-BE49-F238E27FC236}">
                <a16:creationId xmlns:a16="http://schemas.microsoft.com/office/drawing/2014/main" id="{D04669D0-496E-415D-A55A-BF132CEE32A5}"/>
              </a:ext>
            </a:extLst>
          </p:cNvPr>
          <p:cNvSpPr/>
          <p:nvPr/>
        </p:nvSpPr>
        <p:spPr>
          <a:xfrm>
            <a:off x="9277232" y="3744762"/>
            <a:ext cx="182880" cy="182880"/>
          </a:xfrm>
          <a:prstGeom prst="ellipse">
            <a:avLst/>
          </a:prstGeom>
          <a:solidFill>
            <a:srgbClr val="EA3ABC"/>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4" name="Oval 973">
            <a:extLst>
              <a:ext uri="{FF2B5EF4-FFF2-40B4-BE49-F238E27FC236}">
                <a16:creationId xmlns:a16="http://schemas.microsoft.com/office/drawing/2014/main" id="{87B815DA-F4FC-494A-AA06-E94E025FA1AD}"/>
              </a:ext>
            </a:extLst>
          </p:cNvPr>
          <p:cNvSpPr/>
          <p:nvPr/>
        </p:nvSpPr>
        <p:spPr>
          <a:xfrm>
            <a:off x="9460112" y="3744762"/>
            <a:ext cx="182880" cy="182880"/>
          </a:xfrm>
          <a:prstGeom prst="ellipse">
            <a:avLst/>
          </a:prstGeom>
          <a:solidFill>
            <a:srgbClr val="EA3ABC"/>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5" name="Oval 974">
            <a:extLst>
              <a:ext uri="{FF2B5EF4-FFF2-40B4-BE49-F238E27FC236}">
                <a16:creationId xmlns:a16="http://schemas.microsoft.com/office/drawing/2014/main" id="{97505783-CE8B-48D9-8DB9-A02E1EFF5B0B}"/>
              </a:ext>
            </a:extLst>
          </p:cNvPr>
          <p:cNvSpPr/>
          <p:nvPr/>
        </p:nvSpPr>
        <p:spPr>
          <a:xfrm>
            <a:off x="9642992" y="3744762"/>
            <a:ext cx="182880" cy="182880"/>
          </a:xfrm>
          <a:prstGeom prst="ellipse">
            <a:avLst/>
          </a:prstGeom>
          <a:solidFill>
            <a:srgbClr val="EA3ABC"/>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6" name="Oval 975">
            <a:extLst>
              <a:ext uri="{FF2B5EF4-FFF2-40B4-BE49-F238E27FC236}">
                <a16:creationId xmlns:a16="http://schemas.microsoft.com/office/drawing/2014/main" id="{02042FA0-5E14-4B04-82C5-6A7A3901B699}"/>
              </a:ext>
            </a:extLst>
          </p:cNvPr>
          <p:cNvSpPr/>
          <p:nvPr/>
        </p:nvSpPr>
        <p:spPr>
          <a:xfrm>
            <a:off x="9825872" y="3744762"/>
            <a:ext cx="182880" cy="182880"/>
          </a:xfrm>
          <a:prstGeom prst="ellipse">
            <a:avLst/>
          </a:prstGeom>
          <a:solidFill>
            <a:srgbClr val="EA3ABC"/>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7" name="Oval 976">
            <a:extLst>
              <a:ext uri="{FF2B5EF4-FFF2-40B4-BE49-F238E27FC236}">
                <a16:creationId xmlns:a16="http://schemas.microsoft.com/office/drawing/2014/main" id="{6E9B84BF-CDA7-4FA3-A261-68AE3CAAA667}"/>
              </a:ext>
            </a:extLst>
          </p:cNvPr>
          <p:cNvSpPr/>
          <p:nvPr/>
        </p:nvSpPr>
        <p:spPr>
          <a:xfrm>
            <a:off x="10008752" y="3744762"/>
            <a:ext cx="182880" cy="182880"/>
          </a:xfrm>
          <a:prstGeom prst="ellipse">
            <a:avLst/>
          </a:prstGeom>
          <a:solidFill>
            <a:srgbClr val="EA3ABC"/>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8" name="Oval 977">
            <a:extLst>
              <a:ext uri="{FF2B5EF4-FFF2-40B4-BE49-F238E27FC236}">
                <a16:creationId xmlns:a16="http://schemas.microsoft.com/office/drawing/2014/main" id="{CB401FD5-E392-4A5B-A558-8B5C4DC685B7}"/>
              </a:ext>
            </a:extLst>
          </p:cNvPr>
          <p:cNvSpPr/>
          <p:nvPr/>
        </p:nvSpPr>
        <p:spPr>
          <a:xfrm>
            <a:off x="10191632" y="3744762"/>
            <a:ext cx="182880" cy="182880"/>
          </a:xfrm>
          <a:prstGeom prst="ellipse">
            <a:avLst/>
          </a:prstGeom>
          <a:solidFill>
            <a:srgbClr val="EA3ABC"/>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9" name="Oval 978">
            <a:extLst>
              <a:ext uri="{FF2B5EF4-FFF2-40B4-BE49-F238E27FC236}">
                <a16:creationId xmlns:a16="http://schemas.microsoft.com/office/drawing/2014/main" id="{342382C3-987B-42A7-BB02-7FF3FCEB9914}"/>
              </a:ext>
            </a:extLst>
          </p:cNvPr>
          <p:cNvSpPr/>
          <p:nvPr/>
        </p:nvSpPr>
        <p:spPr>
          <a:xfrm>
            <a:off x="10374512" y="3744762"/>
            <a:ext cx="182880" cy="182880"/>
          </a:xfrm>
          <a:prstGeom prst="ellipse">
            <a:avLst/>
          </a:prstGeom>
          <a:solidFill>
            <a:srgbClr val="EA3ABC"/>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0" name="Oval 979">
            <a:extLst>
              <a:ext uri="{FF2B5EF4-FFF2-40B4-BE49-F238E27FC236}">
                <a16:creationId xmlns:a16="http://schemas.microsoft.com/office/drawing/2014/main" id="{4730EF9B-D9DC-43FE-BFE0-73804F36A6B0}"/>
              </a:ext>
            </a:extLst>
          </p:cNvPr>
          <p:cNvSpPr/>
          <p:nvPr/>
        </p:nvSpPr>
        <p:spPr>
          <a:xfrm>
            <a:off x="4705232" y="3744762"/>
            <a:ext cx="182880" cy="182880"/>
          </a:xfrm>
          <a:prstGeom prst="ellipse">
            <a:avLst/>
          </a:prstGeom>
          <a:solidFill>
            <a:srgbClr val="EA3ABC"/>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1" name="Oval 980">
            <a:extLst>
              <a:ext uri="{FF2B5EF4-FFF2-40B4-BE49-F238E27FC236}">
                <a16:creationId xmlns:a16="http://schemas.microsoft.com/office/drawing/2014/main" id="{17405EB3-BDED-4A47-854A-9BEA7CBB1BE0}"/>
              </a:ext>
            </a:extLst>
          </p:cNvPr>
          <p:cNvSpPr/>
          <p:nvPr/>
        </p:nvSpPr>
        <p:spPr>
          <a:xfrm>
            <a:off x="4888112" y="3744762"/>
            <a:ext cx="182880" cy="182880"/>
          </a:xfrm>
          <a:prstGeom prst="ellipse">
            <a:avLst/>
          </a:prstGeom>
          <a:solidFill>
            <a:srgbClr val="EA3ABC"/>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2" name="Oval 981">
            <a:extLst>
              <a:ext uri="{FF2B5EF4-FFF2-40B4-BE49-F238E27FC236}">
                <a16:creationId xmlns:a16="http://schemas.microsoft.com/office/drawing/2014/main" id="{D6B6F007-2A37-4D34-9070-2332B03C583F}"/>
              </a:ext>
            </a:extLst>
          </p:cNvPr>
          <p:cNvSpPr/>
          <p:nvPr/>
        </p:nvSpPr>
        <p:spPr>
          <a:xfrm>
            <a:off x="5070992" y="3744762"/>
            <a:ext cx="182880" cy="182880"/>
          </a:xfrm>
          <a:prstGeom prst="ellipse">
            <a:avLst/>
          </a:prstGeom>
          <a:solidFill>
            <a:srgbClr val="EA3ABC"/>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3" name="Oval 982">
            <a:extLst>
              <a:ext uri="{FF2B5EF4-FFF2-40B4-BE49-F238E27FC236}">
                <a16:creationId xmlns:a16="http://schemas.microsoft.com/office/drawing/2014/main" id="{FD7091CA-AA8E-4051-830A-85E2713DBF55}"/>
              </a:ext>
            </a:extLst>
          </p:cNvPr>
          <p:cNvSpPr/>
          <p:nvPr/>
        </p:nvSpPr>
        <p:spPr>
          <a:xfrm>
            <a:off x="5253872" y="3744762"/>
            <a:ext cx="182880" cy="182880"/>
          </a:xfrm>
          <a:prstGeom prst="ellipse">
            <a:avLst/>
          </a:prstGeom>
          <a:solidFill>
            <a:srgbClr val="EA3ABC"/>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4" name="Oval 983">
            <a:extLst>
              <a:ext uri="{FF2B5EF4-FFF2-40B4-BE49-F238E27FC236}">
                <a16:creationId xmlns:a16="http://schemas.microsoft.com/office/drawing/2014/main" id="{2861DB5C-062C-45AD-B8FD-16112D1CE881}"/>
              </a:ext>
            </a:extLst>
          </p:cNvPr>
          <p:cNvSpPr/>
          <p:nvPr/>
        </p:nvSpPr>
        <p:spPr>
          <a:xfrm>
            <a:off x="5436752" y="3744762"/>
            <a:ext cx="182880" cy="182880"/>
          </a:xfrm>
          <a:prstGeom prst="ellipse">
            <a:avLst/>
          </a:prstGeom>
          <a:solidFill>
            <a:srgbClr val="EA3ABC"/>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5" name="Oval 984">
            <a:extLst>
              <a:ext uri="{FF2B5EF4-FFF2-40B4-BE49-F238E27FC236}">
                <a16:creationId xmlns:a16="http://schemas.microsoft.com/office/drawing/2014/main" id="{0B3A10BA-C843-4779-B9E2-86CE28F5C8B0}"/>
              </a:ext>
            </a:extLst>
          </p:cNvPr>
          <p:cNvSpPr/>
          <p:nvPr/>
        </p:nvSpPr>
        <p:spPr>
          <a:xfrm>
            <a:off x="5619632" y="3744762"/>
            <a:ext cx="182880" cy="182880"/>
          </a:xfrm>
          <a:prstGeom prst="ellipse">
            <a:avLst/>
          </a:prstGeom>
          <a:solidFill>
            <a:srgbClr val="EA3ABC"/>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6" name="Oval 985">
            <a:extLst>
              <a:ext uri="{FF2B5EF4-FFF2-40B4-BE49-F238E27FC236}">
                <a16:creationId xmlns:a16="http://schemas.microsoft.com/office/drawing/2014/main" id="{C9CD6E29-4FE7-463D-B413-60CABEF7DF07}"/>
              </a:ext>
            </a:extLst>
          </p:cNvPr>
          <p:cNvSpPr/>
          <p:nvPr/>
        </p:nvSpPr>
        <p:spPr>
          <a:xfrm>
            <a:off x="5802512" y="3744762"/>
            <a:ext cx="182880" cy="182880"/>
          </a:xfrm>
          <a:prstGeom prst="ellipse">
            <a:avLst/>
          </a:prstGeom>
          <a:solidFill>
            <a:srgbClr val="EA3ABC"/>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7" name="Oval 986">
            <a:extLst>
              <a:ext uri="{FF2B5EF4-FFF2-40B4-BE49-F238E27FC236}">
                <a16:creationId xmlns:a16="http://schemas.microsoft.com/office/drawing/2014/main" id="{E6BFF407-E311-4F02-A8A7-5BFA5FD6A2F1}"/>
              </a:ext>
            </a:extLst>
          </p:cNvPr>
          <p:cNvSpPr/>
          <p:nvPr/>
        </p:nvSpPr>
        <p:spPr>
          <a:xfrm>
            <a:off x="5985392" y="3744762"/>
            <a:ext cx="182880" cy="182880"/>
          </a:xfrm>
          <a:prstGeom prst="ellipse">
            <a:avLst/>
          </a:prstGeom>
          <a:solidFill>
            <a:srgbClr val="EA3ABC"/>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8" name="Oval 987">
            <a:extLst>
              <a:ext uri="{FF2B5EF4-FFF2-40B4-BE49-F238E27FC236}">
                <a16:creationId xmlns:a16="http://schemas.microsoft.com/office/drawing/2014/main" id="{196DE1EE-FD5C-4E88-9A89-BCD68D9D337C}"/>
              </a:ext>
            </a:extLst>
          </p:cNvPr>
          <p:cNvSpPr/>
          <p:nvPr/>
        </p:nvSpPr>
        <p:spPr>
          <a:xfrm>
            <a:off x="6168272" y="3744762"/>
            <a:ext cx="182880" cy="182880"/>
          </a:xfrm>
          <a:prstGeom prst="ellipse">
            <a:avLst/>
          </a:prstGeom>
          <a:solidFill>
            <a:srgbClr val="EA3ABC"/>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9" name="Oval 988">
            <a:extLst>
              <a:ext uri="{FF2B5EF4-FFF2-40B4-BE49-F238E27FC236}">
                <a16:creationId xmlns:a16="http://schemas.microsoft.com/office/drawing/2014/main" id="{3C1ECDC9-D500-4BDE-A011-3D8ED0522658}"/>
              </a:ext>
            </a:extLst>
          </p:cNvPr>
          <p:cNvSpPr/>
          <p:nvPr/>
        </p:nvSpPr>
        <p:spPr>
          <a:xfrm>
            <a:off x="6351152" y="3744762"/>
            <a:ext cx="182880" cy="182880"/>
          </a:xfrm>
          <a:prstGeom prst="ellipse">
            <a:avLst/>
          </a:prstGeom>
          <a:solidFill>
            <a:srgbClr val="EA3ABC"/>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0" name="Oval 989">
            <a:extLst>
              <a:ext uri="{FF2B5EF4-FFF2-40B4-BE49-F238E27FC236}">
                <a16:creationId xmlns:a16="http://schemas.microsoft.com/office/drawing/2014/main" id="{B95FF67D-E4E9-4EAB-B12E-3E2D40B776B4}"/>
              </a:ext>
            </a:extLst>
          </p:cNvPr>
          <p:cNvSpPr/>
          <p:nvPr/>
        </p:nvSpPr>
        <p:spPr>
          <a:xfrm>
            <a:off x="6534032" y="3744762"/>
            <a:ext cx="182880" cy="182880"/>
          </a:xfrm>
          <a:prstGeom prst="ellipse">
            <a:avLst/>
          </a:prstGeom>
          <a:solidFill>
            <a:srgbClr val="EA3ABC"/>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1" name="Oval 990">
            <a:extLst>
              <a:ext uri="{FF2B5EF4-FFF2-40B4-BE49-F238E27FC236}">
                <a16:creationId xmlns:a16="http://schemas.microsoft.com/office/drawing/2014/main" id="{F1FE455D-4336-4BB1-ABE6-96D1F60F05C1}"/>
              </a:ext>
            </a:extLst>
          </p:cNvPr>
          <p:cNvSpPr/>
          <p:nvPr/>
        </p:nvSpPr>
        <p:spPr>
          <a:xfrm>
            <a:off x="6716912" y="3744762"/>
            <a:ext cx="182880" cy="182880"/>
          </a:xfrm>
          <a:prstGeom prst="ellipse">
            <a:avLst/>
          </a:prstGeom>
          <a:solidFill>
            <a:srgbClr val="EA3ABC"/>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2" name="Oval 991">
            <a:extLst>
              <a:ext uri="{FF2B5EF4-FFF2-40B4-BE49-F238E27FC236}">
                <a16:creationId xmlns:a16="http://schemas.microsoft.com/office/drawing/2014/main" id="{CBBCF690-8D40-4F6E-B3A6-8CBBA4AC1F4A}"/>
              </a:ext>
            </a:extLst>
          </p:cNvPr>
          <p:cNvSpPr/>
          <p:nvPr/>
        </p:nvSpPr>
        <p:spPr>
          <a:xfrm>
            <a:off x="6899792" y="3744762"/>
            <a:ext cx="182880" cy="182880"/>
          </a:xfrm>
          <a:prstGeom prst="ellipse">
            <a:avLst/>
          </a:prstGeom>
          <a:solidFill>
            <a:srgbClr val="EA3ABC"/>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3" name="Oval 992">
            <a:extLst>
              <a:ext uri="{FF2B5EF4-FFF2-40B4-BE49-F238E27FC236}">
                <a16:creationId xmlns:a16="http://schemas.microsoft.com/office/drawing/2014/main" id="{6D861FA7-4315-4C7A-AA65-B4CFC99141BE}"/>
              </a:ext>
            </a:extLst>
          </p:cNvPr>
          <p:cNvSpPr/>
          <p:nvPr/>
        </p:nvSpPr>
        <p:spPr>
          <a:xfrm>
            <a:off x="7082672" y="3744762"/>
            <a:ext cx="182880" cy="182880"/>
          </a:xfrm>
          <a:prstGeom prst="ellipse">
            <a:avLst/>
          </a:prstGeom>
          <a:solidFill>
            <a:srgbClr val="EA3ABC"/>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4" name="Oval 993">
            <a:extLst>
              <a:ext uri="{FF2B5EF4-FFF2-40B4-BE49-F238E27FC236}">
                <a16:creationId xmlns:a16="http://schemas.microsoft.com/office/drawing/2014/main" id="{BE7AAD05-55B3-4774-9B79-EFF523C94CD1}"/>
              </a:ext>
            </a:extLst>
          </p:cNvPr>
          <p:cNvSpPr/>
          <p:nvPr/>
        </p:nvSpPr>
        <p:spPr>
          <a:xfrm>
            <a:off x="7265552" y="3744762"/>
            <a:ext cx="182880" cy="182880"/>
          </a:xfrm>
          <a:prstGeom prst="ellipse">
            <a:avLst/>
          </a:prstGeom>
          <a:solidFill>
            <a:srgbClr val="EA3ABC"/>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5" name="Oval 994">
            <a:extLst>
              <a:ext uri="{FF2B5EF4-FFF2-40B4-BE49-F238E27FC236}">
                <a16:creationId xmlns:a16="http://schemas.microsoft.com/office/drawing/2014/main" id="{E89014F8-74A0-47B5-9FCD-460444A05525}"/>
              </a:ext>
            </a:extLst>
          </p:cNvPr>
          <p:cNvSpPr/>
          <p:nvPr/>
        </p:nvSpPr>
        <p:spPr>
          <a:xfrm>
            <a:off x="7448432" y="3744762"/>
            <a:ext cx="182880" cy="182880"/>
          </a:xfrm>
          <a:prstGeom prst="ellipse">
            <a:avLst/>
          </a:prstGeom>
          <a:solidFill>
            <a:srgbClr val="EA3ABC"/>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Arrow Connector 16">
            <a:extLst>
              <a:ext uri="{FF2B5EF4-FFF2-40B4-BE49-F238E27FC236}">
                <a16:creationId xmlns:a16="http://schemas.microsoft.com/office/drawing/2014/main" id="{73B067B7-E854-44B5-A0B7-C4E6722BD304}"/>
              </a:ext>
            </a:extLst>
          </p:cNvPr>
          <p:cNvCxnSpPr>
            <a:stCxn id="948" idx="4"/>
            <a:endCxn id="980" idx="0"/>
          </p:cNvCxnSpPr>
          <p:nvPr/>
        </p:nvCxnSpPr>
        <p:spPr>
          <a:xfrm>
            <a:off x="4796672" y="3435498"/>
            <a:ext cx="0" cy="309264"/>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28" name="Straight Arrow Connector 1027">
            <a:extLst>
              <a:ext uri="{FF2B5EF4-FFF2-40B4-BE49-F238E27FC236}">
                <a16:creationId xmlns:a16="http://schemas.microsoft.com/office/drawing/2014/main" id="{C791080E-BD45-4391-A625-F95AB2A7EA3D}"/>
              </a:ext>
            </a:extLst>
          </p:cNvPr>
          <p:cNvCxnSpPr>
            <a:cxnSpLocks/>
            <a:stCxn id="949" idx="4"/>
            <a:endCxn id="981" idx="0"/>
          </p:cNvCxnSpPr>
          <p:nvPr/>
        </p:nvCxnSpPr>
        <p:spPr>
          <a:xfrm>
            <a:off x="4979552" y="3435498"/>
            <a:ext cx="0" cy="309264"/>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29" name="Straight Arrow Connector 1028">
            <a:extLst>
              <a:ext uri="{FF2B5EF4-FFF2-40B4-BE49-F238E27FC236}">
                <a16:creationId xmlns:a16="http://schemas.microsoft.com/office/drawing/2014/main" id="{F16A2799-903B-4C77-9A59-92CA134332CB}"/>
              </a:ext>
            </a:extLst>
          </p:cNvPr>
          <p:cNvCxnSpPr>
            <a:cxnSpLocks/>
            <a:stCxn id="950" idx="4"/>
            <a:endCxn id="982" idx="0"/>
          </p:cNvCxnSpPr>
          <p:nvPr/>
        </p:nvCxnSpPr>
        <p:spPr>
          <a:xfrm>
            <a:off x="5162432" y="3435498"/>
            <a:ext cx="0" cy="309264"/>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30" name="Straight Arrow Connector 1029">
            <a:extLst>
              <a:ext uri="{FF2B5EF4-FFF2-40B4-BE49-F238E27FC236}">
                <a16:creationId xmlns:a16="http://schemas.microsoft.com/office/drawing/2014/main" id="{6582B024-8688-4408-90EC-98A9F63EBC31}"/>
              </a:ext>
            </a:extLst>
          </p:cNvPr>
          <p:cNvCxnSpPr>
            <a:cxnSpLocks/>
            <a:stCxn id="951" idx="4"/>
            <a:endCxn id="983" idx="0"/>
          </p:cNvCxnSpPr>
          <p:nvPr/>
        </p:nvCxnSpPr>
        <p:spPr>
          <a:xfrm>
            <a:off x="5345312" y="3435498"/>
            <a:ext cx="0" cy="309264"/>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31" name="Straight Arrow Connector 1030">
            <a:extLst>
              <a:ext uri="{FF2B5EF4-FFF2-40B4-BE49-F238E27FC236}">
                <a16:creationId xmlns:a16="http://schemas.microsoft.com/office/drawing/2014/main" id="{E04F0D20-2DF1-499F-8DB6-A95A5C23B4B7}"/>
              </a:ext>
            </a:extLst>
          </p:cNvPr>
          <p:cNvCxnSpPr>
            <a:cxnSpLocks/>
            <a:stCxn id="952" idx="4"/>
            <a:endCxn id="984" idx="0"/>
          </p:cNvCxnSpPr>
          <p:nvPr/>
        </p:nvCxnSpPr>
        <p:spPr>
          <a:xfrm>
            <a:off x="5528192" y="3435498"/>
            <a:ext cx="0" cy="309264"/>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32" name="Straight Arrow Connector 1031">
            <a:extLst>
              <a:ext uri="{FF2B5EF4-FFF2-40B4-BE49-F238E27FC236}">
                <a16:creationId xmlns:a16="http://schemas.microsoft.com/office/drawing/2014/main" id="{E1A2F99A-DABF-4B4F-B657-56C5A6271972}"/>
              </a:ext>
            </a:extLst>
          </p:cNvPr>
          <p:cNvCxnSpPr>
            <a:cxnSpLocks/>
            <a:stCxn id="953" idx="4"/>
            <a:endCxn id="985" idx="0"/>
          </p:cNvCxnSpPr>
          <p:nvPr/>
        </p:nvCxnSpPr>
        <p:spPr>
          <a:xfrm>
            <a:off x="5711072" y="3435498"/>
            <a:ext cx="0" cy="309264"/>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33" name="Straight Arrow Connector 1032">
            <a:extLst>
              <a:ext uri="{FF2B5EF4-FFF2-40B4-BE49-F238E27FC236}">
                <a16:creationId xmlns:a16="http://schemas.microsoft.com/office/drawing/2014/main" id="{0DBB4F06-F8D5-4596-BB72-D2584716E3F8}"/>
              </a:ext>
            </a:extLst>
          </p:cNvPr>
          <p:cNvCxnSpPr>
            <a:cxnSpLocks/>
            <a:stCxn id="954" idx="4"/>
            <a:endCxn id="986" idx="0"/>
          </p:cNvCxnSpPr>
          <p:nvPr/>
        </p:nvCxnSpPr>
        <p:spPr>
          <a:xfrm>
            <a:off x="5893952" y="3435498"/>
            <a:ext cx="0" cy="309264"/>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34" name="Straight Arrow Connector 1033">
            <a:extLst>
              <a:ext uri="{FF2B5EF4-FFF2-40B4-BE49-F238E27FC236}">
                <a16:creationId xmlns:a16="http://schemas.microsoft.com/office/drawing/2014/main" id="{77D42CD8-7778-490D-974C-B85CFCE694F5}"/>
              </a:ext>
            </a:extLst>
          </p:cNvPr>
          <p:cNvCxnSpPr>
            <a:cxnSpLocks/>
            <a:stCxn id="955" idx="4"/>
            <a:endCxn id="987" idx="0"/>
          </p:cNvCxnSpPr>
          <p:nvPr/>
        </p:nvCxnSpPr>
        <p:spPr>
          <a:xfrm>
            <a:off x="6076832" y="3435498"/>
            <a:ext cx="0" cy="309264"/>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35" name="Straight Arrow Connector 1034">
            <a:extLst>
              <a:ext uri="{FF2B5EF4-FFF2-40B4-BE49-F238E27FC236}">
                <a16:creationId xmlns:a16="http://schemas.microsoft.com/office/drawing/2014/main" id="{FF53AB28-BF4C-40DE-87E5-0F3C7668584A}"/>
              </a:ext>
            </a:extLst>
          </p:cNvPr>
          <p:cNvCxnSpPr>
            <a:cxnSpLocks/>
            <a:stCxn id="956" idx="4"/>
            <a:endCxn id="988" idx="0"/>
          </p:cNvCxnSpPr>
          <p:nvPr/>
        </p:nvCxnSpPr>
        <p:spPr>
          <a:xfrm>
            <a:off x="6259712" y="3435498"/>
            <a:ext cx="0" cy="309264"/>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36" name="Straight Arrow Connector 1035">
            <a:extLst>
              <a:ext uri="{FF2B5EF4-FFF2-40B4-BE49-F238E27FC236}">
                <a16:creationId xmlns:a16="http://schemas.microsoft.com/office/drawing/2014/main" id="{B3B1F63A-FF67-4937-9052-0CB6B91BF391}"/>
              </a:ext>
            </a:extLst>
          </p:cNvPr>
          <p:cNvCxnSpPr>
            <a:cxnSpLocks/>
            <a:stCxn id="957" idx="4"/>
            <a:endCxn id="989" idx="0"/>
          </p:cNvCxnSpPr>
          <p:nvPr/>
        </p:nvCxnSpPr>
        <p:spPr>
          <a:xfrm>
            <a:off x="6442592" y="3435498"/>
            <a:ext cx="0" cy="309264"/>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37" name="Straight Arrow Connector 1036">
            <a:extLst>
              <a:ext uri="{FF2B5EF4-FFF2-40B4-BE49-F238E27FC236}">
                <a16:creationId xmlns:a16="http://schemas.microsoft.com/office/drawing/2014/main" id="{D46451FA-07D3-4239-BDB1-58DF80A05BB0}"/>
              </a:ext>
            </a:extLst>
          </p:cNvPr>
          <p:cNvCxnSpPr>
            <a:cxnSpLocks/>
            <a:stCxn id="958" idx="4"/>
            <a:endCxn id="990" idx="0"/>
          </p:cNvCxnSpPr>
          <p:nvPr/>
        </p:nvCxnSpPr>
        <p:spPr>
          <a:xfrm>
            <a:off x="6625472" y="3435498"/>
            <a:ext cx="0" cy="309264"/>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38" name="Straight Arrow Connector 1037">
            <a:extLst>
              <a:ext uri="{FF2B5EF4-FFF2-40B4-BE49-F238E27FC236}">
                <a16:creationId xmlns:a16="http://schemas.microsoft.com/office/drawing/2014/main" id="{27ABA947-7AEE-4894-B946-A507FB705468}"/>
              </a:ext>
            </a:extLst>
          </p:cNvPr>
          <p:cNvCxnSpPr>
            <a:cxnSpLocks/>
            <a:stCxn id="959" idx="4"/>
            <a:endCxn id="991" idx="0"/>
          </p:cNvCxnSpPr>
          <p:nvPr/>
        </p:nvCxnSpPr>
        <p:spPr>
          <a:xfrm>
            <a:off x="6808352" y="3435498"/>
            <a:ext cx="0" cy="309264"/>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39" name="Straight Arrow Connector 1038">
            <a:extLst>
              <a:ext uri="{FF2B5EF4-FFF2-40B4-BE49-F238E27FC236}">
                <a16:creationId xmlns:a16="http://schemas.microsoft.com/office/drawing/2014/main" id="{D1F0E613-91F3-485F-A2DD-1A0F6634F989}"/>
              </a:ext>
            </a:extLst>
          </p:cNvPr>
          <p:cNvCxnSpPr>
            <a:cxnSpLocks/>
            <a:stCxn id="960" idx="4"/>
            <a:endCxn id="992" idx="0"/>
          </p:cNvCxnSpPr>
          <p:nvPr/>
        </p:nvCxnSpPr>
        <p:spPr>
          <a:xfrm>
            <a:off x="6991232" y="3435498"/>
            <a:ext cx="0" cy="309264"/>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40" name="Straight Arrow Connector 1039">
            <a:extLst>
              <a:ext uri="{FF2B5EF4-FFF2-40B4-BE49-F238E27FC236}">
                <a16:creationId xmlns:a16="http://schemas.microsoft.com/office/drawing/2014/main" id="{F09B524E-C32E-413D-8488-9A6026FE8A37}"/>
              </a:ext>
            </a:extLst>
          </p:cNvPr>
          <p:cNvCxnSpPr>
            <a:cxnSpLocks/>
            <a:stCxn id="961" idx="4"/>
            <a:endCxn id="993" idx="0"/>
          </p:cNvCxnSpPr>
          <p:nvPr/>
        </p:nvCxnSpPr>
        <p:spPr>
          <a:xfrm>
            <a:off x="7174112" y="3435498"/>
            <a:ext cx="0" cy="309264"/>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41" name="Straight Arrow Connector 1040">
            <a:extLst>
              <a:ext uri="{FF2B5EF4-FFF2-40B4-BE49-F238E27FC236}">
                <a16:creationId xmlns:a16="http://schemas.microsoft.com/office/drawing/2014/main" id="{D09FA4DC-AD3A-4A0E-82A0-8C667ED5A079}"/>
              </a:ext>
            </a:extLst>
          </p:cNvPr>
          <p:cNvCxnSpPr>
            <a:cxnSpLocks/>
            <a:stCxn id="962" idx="4"/>
            <a:endCxn id="994" idx="0"/>
          </p:cNvCxnSpPr>
          <p:nvPr/>
        </p:nvCxnSpPr>
        <p:spPr>
          <a:xfrm>
            <a:off x="7356992" y="3435498"/>
            <a:ext cx="0" cy="309264"/>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42" name="Straight Arrow Connector 1041">
            <a:extLst>
              <a:ext uri="{FF2B5EF4-FFF2-40B4-BE49-F238E27FC236}">
                <a16:creationId xmlns:a16="http://schemas.microsoft.com/office/drawing/2014/main" id="{B65E0393-6717-4D5E-A8E4-DF2701018030}"/>
              </a:ext>
            </a:extLst>
          </p:cNvPr>
          <p:cNvCxnSpPr>
            <a:cxnSpLocks/>
            <a:stCxn id="963" idx="4"/>
            <a:endCxn id="995" idx="0"/>
          </p:cNvCxnSpPr>
          <p:nvPr/>
        </p:nvCxnSpPr>
        <p:spPr>
          <a:xfrm>
            <a:off x="7539872" y="3435498"/>
            <a:ext cx="0" cy="309264"/>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43" name="Straight Arrow Connector 1042">
            <a:extLst>
              <a:ext uri="{FF2B5EF4-FFF2-40B4-BE49-F238E27FC236}">
                <a16:creationId xmlns:a16="http://schemas.microsoft.com/office/drawing/2014/main" id="{DD0E2CFD-0D24-42CF-854D-473857261DCC}"/>
              </a:ext>
            </a:extLst>
          </p:cNvPr>
          <p:cNvCxnSpPr>
            <a:cxnSpLocks/>
            <a:stCxn id="3" idx="4"/>
            <a:endCxn id="964" idx="0"/>
          </p:cNvCxnSpPr>
          <p:nvPr/>
        </p:nvCxnSpPr>
        <p:spPr>
          <a:xfrm>
            <a:off x="7722752" y="3435498"/>
            <a:ext cx="0" cy="309264"/>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44" name="Straight Arrow Connector 1043">
            <a:extLst>
              <a:ext uri="{FF2B5EF4-FFF2-40B4-BE49-F238E27FC236}">
                <a16:creationId xmlns:a16="http://schemas.microsoft.com/office/drawing/2014/main" id="{56A4546C-1B74-4D08-B18C-0AA14BEFFFDD}"/>
              </a:ext>
            </a:extLst>
          </p:cNvPr>
          <p:cNvCxnSpPr>
            <a:cxnSpLocks/>
            <a:stCxn id="933" idx="4"/>
            <a:endCxn id="965" idx="0"/>
          </p:cNvCxnSpPr>
          <p:nvPr/>
        </p:nvCxnSpPr>
        <p:spPr>
          <a:xfrm>
            <a:off x="7905632" y="3435498"/>
            <a:ext cx="0" cy="309264"/>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45" name="Straight Arrow Connector 1044">
            <a:extLst>
              <a:ext uri="{FF2B5EF4-FFF2-40B4-BE49-F238E27FC236}">
                <a16:creationId xmlns:a16="http://schemas.microsoft.com/office/drawing/2014/main" id="{57BC3447-88CE-42BC-8D28-584677250700}"/>
              </a:ext>
            </a:extLst>
          </p:cNvPr>
          <p:cNvCxnSpPr>
            <a:cxnSpLocks/>
            <a:stCxn id="934" idx="4"/>
            <a:endCxn id="966" idx="0"/>
          </p:cNvCxnSpPr>
          <p:nvPr/>
        </p:nvCxnSpPr>
        <p:spPr>
          <a:xfrm>
            <a:off x="8088512" y="3435498"/>
            <a:ext cx="0" cy="309264"/>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48" name="Straight Arrow Connector 1047">
            <a:extLst>
              <a:ext uri="{FF2B5EF4-FFF2-40B4-BE49-F238E27FC236}">
                <a16:creationId xmlns:a16="http://schemas.microsoft.com/office/drawing/2014/main" id="{4AC4D790-9938-4365-AB98-291549ED01A3}"/>
              </a:ext>
            </a:extLst>
          </p:cNvPr>
          <p:cNvCxnSpPr>
            <a:cxnSpLocks/>
            <a:stCxn id="935" idx="4"/>
            <a:endCxn id="967" idx="0"/>
          </p:cNvCxnSpPr>
          <p:nvPr/>
        </p:nvCxnSpPr>
        <p:spPr>
          <a:xfrm>
            <a:off x="8271392" y="3435498"/>
            <a:ext cx="0" cy="309264"/>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51" name="Straight Arrow Connector 1050">
            <a:extLst>
              <a:ext uri="{FF2B5EF4-FFF2-40B4-BE49-F238E27FC236}">
                <a16:creationId xmlns:a16="http://schemas.microsoft.com/office/drawing/2014/main" id="{0DD8C488-0C57-4425-AE9F-CB9609DDE724}"/>
              </a:ext>
            </a:extLst>
          </p:cNvPr>
          <p:cNvCxnSpPr>
            <a:cxnSpLocks/>
            <a:stCxn id="936" idx="4"/>
            <a:endCxn id="968" idx="0"/>
          </p:cNvCxnSpPr>
          <p:nvPr/>
        </p:nvCxnSpPr>
        <p:spPr>
          <a:xfrm>
            <a:off x="8454272" y="3435498"/>
            <a:ext cx="0" cy="309264"/>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54" name="Straight Arrow Connector 1053">
            <a:extLst>
              <a:ext uri="{FF2B5EF4-FFF2-40B4-BE49-F238E27FC236}">
                <a16:creationId xmlns:a16="http://schemas.microsoft.com/office/drawing/2014/main" id="{CF71E7BD-B9A5-47D4-9034-3F1897F2A9AC}"/>
              </a:ext>
            </a:extLst>
          </p:cNvPr>
          <p:cNvCxnSpPr>
            <a:cxnSpLocks/>
            <a:stCxn id="937" idx="4"/>
            <a:endCxn id="969" idx="0"/>
          </p:cNvCxnSpPr>
          <p:nvPr/>
        </p:nvCxnSpPr>
        <p:spPr>
          <a:xfrm>
            <a:off x="8637152" y="3435498"/>
            <a:ext cx="0" cy="309264"/>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57" name="Straight Arrow Connector 1056">
            <a:extLst>
              <a:ext uri="{FF2B5EF4-FFF2-40B4-BE49-F238E27FC236}">
                <a16:creationId xmlns:a16="http://schemas.microsoft.com/office/drawing/2014/main" id="{7EE447C0-0F23-4024-A6A5-AC2B5DD51766}"/>
              </a:ext>
            </a:extLst>
          </p:cNvPr>
          <p:cNvCxnSpPr>
            <a:cxnSpLocks/>
            <a:stCxn id="938" idx="4"/>
            <a:endCxn id="970" idx="0"/>
          </p:cNvCxnSpPr>
          <p:nvPr/>
        </p:nvCxnSpPr>
        <p:spPr>
          <a:xfrm>
            <a:off x="8820032" y="3435498"/>
            <a:ext cx="0" cy="309264"/>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60" name="Straight Arrow Connector 1059">
            <a:extLst>
              <a:ext uri="{FF2B5EF4-FFF2-40B4-BE49-F238E27FC236}">
                <a16:creationId xmlns:a16="http://schemas.microsoft.com/office/drawing/2014/main" id="{D5B0900A-0965-45D0-A3D6-14825A1D5E62}"/>
              </a:ext>
            </a:extLst>
          </p:cNvPr>
          <p:cNvCxnSpPr>
            <a:cxnSpLocks/>
            <a:stCxn id="939" idx="4"/>
            <a:endCxn id="971" idx="0"/>
          </p:cNvCxnSpPr>
          <p:nvPr/>
        </p:nvCxnSpPr>
        <p:spPr>
          <a:xfrm>
            <a:off x="9002912" y="3435498"/>
            <a:ext cx="0" cy="309264"/>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63" name="Straight Arrow Connector 1062">
            <a:extLst>
              <a:ext uri="{FF2B5EF4-FFF2-40B4-BE49-F238E27FC236}">
                <a16:creationId xmlns:a16="http://schemas.microsoft.com/office/drawing/2014/main" id="{D4A90C36-E861-48D5-AAC9-731C1A088BBD}"/>
              </a:ext>
            </a:extLst>
          </p:cNvPr>
          <p:cNvCxnSpPr>
            <a:cxnSpLocks/>
            <a:stCxn id="940" idx="4"/>
            <a:endCxn id="972" idx="0"/>
          </p:cNvCxnSpPr>
          <p:nvPr/>
        </p:nvCxnSpPr>
        <p:spPr>
          <a:xfrm>
            <a:off x="9185792" y="3435498"/>
            <a:ext cx="0" cy="309264"/>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66" name="Straight Arrow Connector 1065">
            <a:extLst>
              <a:ext uri="{FF2B5EF4-FFF2-40B4-BE49-F238E27FC236}">
                <a16:creationId xmlns:a16="http://schemas.microsoft.com/office/drawing/2014/main" id="{317B5FAC-B198-43F0-A819-7ADF78E1A18C}"/>
              </a:ext>
            </a:extLst>
          </p:cNvPr>
          <p:cNvCxnSpPr>
            <a:cxnSpLocks/>
            <a:stCxn id="941" idx="4"/>
            <a:endCxn id="973" idx="0"/>
          </p:cNvCxnSpPr>
          <p:nvPr/>
        </p:nvCxnSpPr>
        <p:spPr>
          <a:xfrm>
            <a:off x="9368672" y="3435498"/>
            <a:ext cx="0" cy="309264"/>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69" name="Straight Arrow Connector 1068">
            <a:extLst>
              <a:ext uri="{FF2B5EF4-FFF2-40B4-BE49-F238E27FC236}">
                <a16:creationId xmlns:a16="http://schemas.microsoft.com/office/drawing/2014/main" id="{79F5BDFD-7819-420D-A1D9-6E945EC86F80}"/>
              </a:ext>
            </a:extLst>
          </p:cNvPr>
          <p:cNvCxnSpPr>
            <a:cxnSpLocks/>
            <a:stCxn id="942" idx="4"/>
            <a:endCxn id="974" idx="0"/>
          </p:cNvCxnSpPr>
          <p:nvPr/>
        </p:nvCxnSpPr>
        <p:spPr>
          <a:xfrm>
            <a:off x="9551552" y="3435498"/>
            <a:ext cx="0" cy="309264"/>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72" name="Straight Arrow Connector 1071">
            <a:extLst>
              <a:ext uri="{FF2B5EF4-FFF2-40B4-BE49-F238E27FC236}">
                <a16:creationId xmlns:a16="http://schemas.microsoft.com/office/drawing/2014/main" id="{31327974-4A79-4C56-9549-7E326F3CED99}"/>
              </a:ext>
            </a:extLst>
          </p:cNvPr>
          <p:cNvCxnSpPr>
            <a:cxnSpLocks/>
            <a:stCxn id="943" idx="4"/>
            <a:endCxn id="975" idx="0"/>
          </p:cNvCxnSpPr>
          <p:nvPr/>
        </p:nvCxnSpPr>
        <p:spPr>
          <a:xfrm>
            <a:off x="9734432" y="3435498"/>
            <a:ext cx="0" cy="309264"/>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75" name="Straight Arrow Connector 1074">
            <a:extLst>
              <a:ext uri="{FF2B5EF4-FFF2-40B4-BE49-F238E27FC236}">
                <a16:creationId xmlns:a16="http://schemas.microsoft.com/office/drawing/2014/main" id="{920188D5-77F0-4005-A12B-02107E09E84F}"/>
              </a:ext>
            </a:extLst>
          </p:cNvPr>
          <p:cNvCxnSpPr>
            <a:cxnSpLocks/>
            <a:stCxn id="944" idx="4"/>
            <a:endCxn id="976" idx="0"/>
          </p:cNvCxnSpPr>
          <p:nvPr/>
        </p:nvCxnSpPr>
        <p:spPr>
          <a:xfrm>
            <a:off x="9917312" y="3435498"/>
            <a:ext cx="0" cy="309264"/>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78" name="Straight Arrow Connector 1077">
            <a:extLst>
              <a:ext uri="{FF2B5EF4-FFF2-40B4-BE49-F238E27FC236}">
                <a16:creationId xmlns:a16="http://schemas.microsoft.com/office/drawing/2014/main" id="{E9B6CDCA-6774-489D-B706-6CDD7CC78D22}"/>
              </a:ext>
            </a:extLst>
          </p:cNvPr>
          <p:cNvCxnSpPr>
            <a:cxnSpLocks/>
            <a:stCxn id="945" idx="4"/>
            <a:endCxn id="977" idx="0"/>
          </p:cNvCxnSpPr>
          <p:nvPr/>
        </p:nvCxnSpPr>
        <p:spPr>
          <a:xfrm>
            <a:off x="10100192" y="3435498"/>
            <a:ext cx="0" cy="309264"/>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81" name="Straight Arrow Connector 1080">
            <a:extLst>
              <a:ext uri="{FF2B5EF4-FFF2-40B4-BE49-F238E27FC236}">
                <a16:creationId xmlns:a16="http://schemas.microsoft.com/office/drawing/2014/main" id="{3F356411-646C-44F3-89D1-C9C5E165D2E6}"/>
              </a:ext>
            </a:extLst>
          </p:cNvPr>
          <p:cNvCxnSpPr>
            <a:cxnSpLocks/>
            <a:stCxn id="946" idx="4"/>
            <a:endCxn id="978" idx="0"/>
          </p:cNvCxnSpPr>
          <p:nvPr/>
        </p:nvCxnSpPr>
        <p:spPr>
          <a:xfrm>
            <a:off x="10283072" y="3435498"/>
            <a:ext cx="0" cy="309264"/>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84" name="Straight Arrow Connector 1083">
            <a:extLst>
              <a:ext uri="{FF2B5EF4-FFF2-40B4-BE49-F238E27FC236}">
                <a16:creationId xmlns:a16="http://schemas.microsoft.com/office/drawing/2014/main" id="{CBDC7715-67A3-4948-A142-89C094CAE148}"/>
              </a:ext>
            </a:extLst>
          </p:cNvPr>
          <p:cNvCxnSpPr>
            <a:cxnSpLocks/>
            <a:stCxn id="947" idx="4"/>
            <a:endCxn id="979" idx="0"/>
          </p:cNvCxnSpPr>
          <p:nvPr/>
        </p:nvCxnSpPr>
        <p:spPr>
          <a:xfrm>
            <a:off x="10465952" y="3435498"/>
            <a:ext cx="0" cy="309264"/>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87" name="Straight Arrow Connector 1086">
            <a:extLst>
              <a:ext uri="{FF2B5EF4-FFF2-40B4-BE49-F238E27FC236}">
                <a16:creationId xmlns:a16="http://schemas.microsoft.com/office/drawing/2014/main" id="{A6BF338E-70AC-421A-8DEE-9D37B9983F1C}"/>
              </a:ext>
            </a:extLst>
          </p:cNvPr>
          <p:cNvCxnSpPr/>
          <p:nvPr/>
        </p:nvCxnSpPr>
        <p:spPr>
          <a:xfrm flipH="1">
            <a:off x="4790774" y="3938481"/>
            <a:ext cx="0" cy="314503"/>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88" name="Straight Arrow Connector 1087">
            <a:extLst>
              <a:ext uri="{FF2B5EF4-FFF2-40B4-BE49-F238E27FC236}">
                <a16:creationId xmlns:a16="http://schemas.microsoft.com/office/drawing/2014/main" id="{BE73FE57-7D76-4054-BB5E-69EAF921287C}"/>
              </a:ext>
            </a:extLst>
          </p:cNvPr>
          <p:cNvCxnSpPr>
            <a:cxnSpLocks/>
          </p:cNvCxnSpPr>
          <p:nvPr/>
        </p:nvCxnSpPr>
        <p:spPr>
          <a:xfrm flipH="1">
            <a:off x="4973654" y="3938481"/>
            <a:ext cx="0" cy="314503"/>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89" name="Straight Arrow Connector 1088">
            <a:extLst>
              <a:ext uri="{FF2B5EF4-FFF2-40B4-BE49-F238E27FC236}">
                <a16:creationId xmlns:a16="http://schemas.microsoft.com/office/drawing/2014/main" id="{1607D241-DD82-46E6-A4C0-FD44EFEDD1F3}"/>
              </a:ext>
            </a:extLst>
          </p:cNvPr>
          <p:cNvCxnSpPr>
            <a:cxnSpLocks/>
          </p:cNvCxnSpPr>
          <p:nvPr/>
        </p:nvCxnSpPr>
        <p:spPr>
          <a:xfrm flipH="1">
            <a:off x="5156534" y="3938481"/>
            <a:ext cx="0" cy="314503"/>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90" name="Straight Arrow Connector 1089">
            <a:extLst>
              <a:ext uri="{FF2B5EF4-FFF2-40B4-BE49-F238E27FC236}">
                <a16:creationId xmlns:a16="http://schemas.microsoft.com/office/drawing/2014/main" id="{99DC92C9-CEE2-4CE9-927A-2BF5B20D8F38}"/>
              </a:ext>
            </a:extLst>
          </p:cNvPr>
          <p:cNvCxnSpPr>
            <a:cxnSpLocks/>
          </p:cNvCxnSpPr>
          <p:nvPr/>
        </p:nvCxnSpPr>
        <p:spPr>
          <a:xfrm flipH="1">
            <a:off x="5339414" y="3938481"/>
            <a:ext cx="0" cy="314503"/>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91" name="Straight Arrow Connector 1090">
            <a:extLst>
              <a:ext uri="{FF2B5EF4-FFF2-40B4-BE49-F238E27FC236}">
                <a16:creationId xmlns:a16="http://schemas.microsoft.com/office/drawing/2014/main" id="{AB750244-2223-4EA2-BEA0-C84C1B0BA43A}"/>
              </a:ext>
            </a:extLst>
          </p:cNvPr>
          <p:cNvCxnSpPr>
            <a:cxnSpLocks/>
          </p:cNvCxnSpPr>
          <p:nvPr/>
        </p:nvCxnSpPr>
        <p:spPr>
          <a:xfrm flipH="1">
            <a:off x="5522294" y="3938481"/>
            <a:ext cx="0" cy="314503"/>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92" name="Straight Arrow Connector 1091">
            <a:extLst>
              <a:ext uri="{FF2B5EF4-FFF2-40B4-BE49-F238E27FC236}">
                <a16:creationId xmlns:a16="http://schemas.microsoft.com/office/drawing/2014/main" id="{3AAA3E25-9F2B-452A-BA0E-5F901ABEF373}"/>
              </a:ext>
            </a:extLst>
          </p:cNvPr>
          <p:cNvCxnSpPr>
            <a:cxnSpLocks/>
          </p:cNvCxnSpPr>
          <p:nvPr/>
        </p:nvCxnSpPr>
        <p:spPr>
          <a:xfrm flipH="1">
            <a:off x="5705174" y="3938481"/>
            <a:ext cx="0" cy="314503"/>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93" name="Straight Arrow Connector 1092">
            <a:extLst>
              <a:ext uri="{FF2B5EF4-FFF2-40B4-BE49-F238E27FC236}">
                <a16:creationId xmlns:a16="http://schemas.microsoft.com/office/drawing/2014/main" id="{647EA9E0-A6F4-4006-85CB-F24BCAE20653}"/>
              </a:ext>
            </a:extLst>
          </p:cNvPr>
          <p:cNvCxnSpPr>
            <a:cxnSpLocks/>
          </p:cNvCxnSpPr>
          <p:nvPr/>
        </p:nvCxnSpPr>
        <p:spPr>
          <a:xfrm flipH="1">
            <a:off x="5888054" y="3938481"/>
            <a:ext cx="0" cy="314503"/>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94" name="Straight Arrow Connector 1093">
            <a:extLst>
              <a:ext uri="{FF2B5EF4-FFF2-40B4-BE49-F238E27FC236}">
                <a16:creationId xmlns:a16="http://schemas.microsoft.com/office/drawing/2014/main" id="{1345564A-1CC8-4E03-AA65-2EC50D7ACE08}"/>
              </a:ext>
            </a:extLst>
          </p:cNvPr>
          <p:cNvCxnSpPr>
            <a:cxnSpLocks/>
          </p:cNvCxnSpPr>
          <p:nvPr/>
        </p:nvCxnSpPr>
        <p:spPr>
          <a:xfrm flipH="1">
            <a:off x="6070934" y="3938481"/>
            <a:ext cx="0" cy="314503"/>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95" name="Straight Arrow Connector 1094">
            <a:extLst>
              <a:ext uri="{FF2B5EF4-FFF2-40B4-BE49-F238E27FC236}">
                <a16:creationId xmlns:a16="http://schemas.microsoft.com/office/drawing/2014/main" id="{E40EE2F9-AE05-46B8-9486-5A07059F53EF}"/>
              </a:ext>
            </a:extLst>
          </p:cNvPr>
          <p:cNvCxnSpPr>
            <a:cxnSpLocks/>
          </p:cNvCxnSpPr>
          <p:nvPr/>
        </p:nvCxnSpPr>
        <p:spPr>
          <a:xfrm flipH="1">
            <a:off x="6253814" y="3938481"/>
            <a:ext cx="0" cy="314503"/>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96" name="Straight Arrow Connector 1095">
            <a:extLst>
              <a:ext uri="{FF2B5EF4-FFF2-40B4-BE49-F238E27FC236}">
                <a16:creationId xmlns:a16="http://schemas.microsoft.com/office/drawing/2014/main" id="{B5402828-A531-4327-A44D-B80FB065A67F}"/>
              </a:ext>
            </a:extLst>
          </p:cNvPr>
          <p:cNvCxnSpPr>
            <a:cxnSpLocks/>
          </p:cNvCxnSpPr>
          <p:nvPr/>
        </p:nvCxnSpPr>
        <p:spPr>
          <a:xfrm flipH="1">
            <a:off x="6436694" y="3938481"/>
            <a:ext cx="0" cy="314503"/>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97" name="Straight Arrow Connector 1096">
            <a:extLst>
              <a:ext uri="{FF2B5EF4-FFF2-40B4-BE49-F238E27FC236}">
                <a16:creationId xmlns:a16="http://schemas.microsoft.com/office/drawing/2014/main" id="{28F26736-2310-45FB-8CD9-25755359E910}"/>
              </a:ext>
            </a:extLst>
          </p:cNvPr>
          <p:cNvCxnSpPr>
            <a:cxnSpLocks/>
          </p:cNvCxnSpPr>
          <p:nvPr/>
        </p:nvCxnSpPr>
        <p:spPr>
          <a:xfrm flipH="1">
            <a:off x="6619574" y="3938481"/>
            <a:ext cx="0" cy="314503"/>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98" name="Straight Arrow Connector 1097">
            <a:extLst>
              <a:ext uri="{FF2B5EF4-FFF2-40B4-BE49-F238E27FC236}">
                <a16:creationId xmlns:a16="http://schemas.microsoft.com/office/drawing/2014/main" id="{4A458DCA-06C3-40B3-9625-84F3CF889AFA}"/>
              </a:ext>
            </a:extLst>
          </p:cNvPr>
          <p:cNvCxnSpPr>
            <a:cxnSpLocks/>
          </p:cNvCxnSpPr>
          <p:nvPr/>
        </p:nvCxnSpPr>
        <p:spPr>
          <a:xfrm flipH="1">
            <a:off x="6802454" y="3938481"/>
            <a:ext cx="0" cy="314503"/>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99" name="Straight Arrow Connector 1098">
            <a:extLst>
              <a:ext uri="{FF2B5EF4-FFF2-40B4-BE49-F238E27FC236}">
                <a16:creationId xmlns:a16="http://schemas.microsoft.com/office/drawing/2014/main" id="{20C9008B-8367-490E-8C9D-6836499699A9}"/>
              </a:ext>
            </a:extLst>
          </p:cNvPr>
          <p:cNvCxnSpPr>
            <a:cxnSpLocks/>
          </p:cNvCxnSpPr>
          <p:nvPr/>
        </p:nvCxnSpPr>
        <p:spPr>
          <a:xfrm flipH="1">
            <a:off x="6985334" y="3938481"/>
            <a:ext cx="0" cy="314503"/>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00" name="Straight Arrow Connector 1099">
            <a:extLst>
              <a:ext uri="{FF2B5EF4-FFF2-40B4-BE49-F238E27FC236}">
                <a16:creationId xmlns:a16="http://schemas.microsoft.com/office/drawing/2014/main" id="{CD3C1647-F274-45AF-AB78-93F4BF682097}"/>
              </a:ext>
            </a:extLst>
          </p:cNvPr>
          <p:cNvCxnSpPr>
            <a:cxnSpLocks/>
          </p:cNvCxnSpPr>
          <p:nvPr/>
        </p:nvCxnSpPr>
        <p:spPr>
          <a:xfrm flipH="1">
            <a:off x="7168214" y="3938481"/>
            <a:ext cx="0" cy="314503"/>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01" name="Straight Arrow Connector 1100">
            <a:extLst>
              <a:ext uri="{FF2B5EF4-FFF2-40B4-BE49-F238E27FC236}">
                <a16:creationId xmlns:a16="http://schemas.microsoft.com/office/drawing/2014/main" id="{4CD7FB78-9705-4BA8-9382-D61B11AAAAEF}"/>
              </a:ext>
            </a:extLst>
          </p:cNvPr>
          <p:cNvCxnSpPr>
            <a:cxnSpLocks/>
          </p:cNvCxnSpPr>
          <p:nvPr/>
        </p:nvCxnSpPr>
        <p:spPr>
          <a:xfrm flipH="1">
            <a:off x="7351094" y="3938481"/>
            <a:ext cx="0" cy="314503"/>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02" name="Straight Arrow Connector 1101">
            <a:extLst>
              <a:ext uri="{FF2B5EF4-FFF2-40B4-BE49-F238E27FC236}">
                <a16:creationId xmlns:a16="http://schemas.microsoft.com/office/drawing/2014/main" id="{64870ABF-37C6-40DE-9B2F-525DB7E10D81}"/>
              </a:ext>
            </a:extLst>
          </p:cNvPr>
          <p:cNvCxnSpPr>
            <a:cxnSpLocks/>
          </p:cNvCxnSpPr>
          <p:nvPr/>
        </p:nvCxnSpPr>
        <p:spPr>
          <a:xfrm flipH="1">
            <a:off x="7533974" y="3938481"/>
            <a:ext cx="0" cy="314503"/>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03" name="Straight Arrow Connector 1102">
            <a:extLst>
              <a:ext uri="{FF2B5EF4-FFF2-40B4-BE49-F238E27FC236}">
                <a16:creationId xmlns:a16="http://schemas.microsoft.com/office/drawing/2014/main" id="{40D7B39A-EA1A-4067-A6F1-712F97DE7244}"/>
              </a:ext>
            </a:extLst>
          </p:cNvPr>
          <p:cNvCxnSpPr>
            <a:cxnSpLocks/>
          </p:cNvCxnSpPr>
          <p:nvPr/>
        </p:nvCxnSpPr>
        <p:spPr>
          <a:xfrm flipH="1">
            <a:off x="7716854" y="3938481"/>
            <a:ext cx="0" cy="314503"/>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04" name="Straight Arrow Connector 1103">
            <a:extLst>
              <a:ext uri="{FF2B5EF4-FFF2-40B4-BE49-F238E27FC236}">
                <a16:creationId xmlns:a16="http://schemas.microsoft.com/office/drawing/2014/main" id="{4BB2C3E1-9330-4C5F-BC62-DB3A178896E0}"/>
              </a:ext>
            </a:extLst>
          </p:cNvPr>
          <p:cNvCxnSpPr>
            <a:cxnSpLocks/>
          </p:cNvCxnSpPr>
          <p:nvPr/>
        </p:nvCxnSpPr>
        <p:spPr>
          <a:xfrm flipH="1">
            <a:off x="7899734" y="3938481"/>
            <a:ext cx="0" cy="314503"/>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05" name="Straight Arrow Connector 1104">
            <a:extLst>
              <a:ext uri="{FF2B5EF4-FFF2-40B4-BE49-F238E27FC236}">
                <a16:creationId xmlns:a16="http://schemas.microsoft.com/office/drawing/2014/main" id="{BE59C23A-459B-4B78-B543-C44916D90D27}"/>
              </a:ext>
            </a:extLst>
          </p:cNvPr>
          <p:cNvCxnSpPr>
            <a:cxnSpLocks/>
          </p:cNvCxnSpPr>
          <p:nvPr/>
        </p:nvCxnSpPr>
        <p:spPr>
          <a:xfrm flipH="1">
            <a:off x="8082614" y="3938481"/>
            <a:ext cx="0" cy="314503"/>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06" name="Straight Arrow Connector 1105">
            <a:extLst>
              <a:ext uri="{FF2B5EF4-FFF2-40B4-BE49-F238E27FC236}">
                <a16:creationId xmlns:a16="http://schemas.microsoft.com/office/drawing/2014/main" id="{7B3D699D-768E-4F49-9C61-BCACA77198D2}"/>
              </a:ext>
            </a:extLst>
          </p:cNvPr>
          <p:cNvCxnSpPr>
            <a:cxnSpLocks/>
          </p:cNvCxnSpPr>
          <p:nvPr/>
        </p:nvCxnSpPr>
        <p:spPr>
          <a:xfrm flipH="1">
            <a:off x="8265494" y="3938481"/>
            <a:ext cx="0" cy="314503"/>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07" name="Straight Arrow Connector 1106">
            <a:extLst>
              <a:ext uri="{FF2B5EF4-FFF2-40B4-BE49-F238E27FC236}">
                <a16:creationId xmlns:a16="http://schemas.microsoft.com/office/drawing/2014/main" id="{75CB498C-3F81-4321-82FD-BEEB1BDF88F3}"/>
              </a:ext>
            </a:extLst>
          </p:cNvPr>
          <p:cNvCxnSpPr>
            <a:cxnSpLocks/>
          </p:cNvCxnSpPr>
          <p:nvPr/>
        </p:nvCxnSpPr>
        <p:spPr>
          <a:xfrm flipH="1">
            <a:off x="8448374" y="3938481"/>
            <a:ext cx="0" cy="314503"/>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08" name="Straight Arrow Connector 1107">
            <a:extLst>
              <a:ext uri="{FF2B5EF4-FFF2-40B4-BE49-F238E27FC236}">
                <a16:creationId xmlns:a16="http://schemas.microsoft.com/office/drawing/2014/main" id="{6E9751BE-1FB1-4DB9-87ED-37FDBCFEDA3A}"/>
              </a:ext>
            </a:extLst>
          </p:cNvPr>
          <p:cNvCxnSpPr>
            <a:cxnSpLocks/>
          </p:cNvCxnSpPr>
          <p:nvPr/>
        </p:nvCxnSpPr>
        <p:spPr>
          <a:xfrm flipH="1">
            <a:off x="8631254" y="3938481"/>
            <a:ext cx="0" cy="314503"/>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09" name="Straight Arrow Connector 1108">
            <a:extLst>
              <a:ext uri="{FF2B5EF4-FFF2-40B4-BE49-F238E27FC236}">
                <a16:creationId xmlns:a16="http://schemas.microsoft.com/office/drawing/2014/main" id="{C94D3EFA-6C09-43FA-A819-5C71BA57EEA9}"/>
              </a:ext>
            </a:extLst>
          </p:cNvPr>
          <p:cNvCxnSpPr>
            <a:cxnSpLocks/>
          </p:cNvCxnSpPr>
          <p:nvPr/>
        </p:nvCxnSpPr>
        <p:spPr>
          <a:xfrm flipH="1">
            <a:off x="8814134" y="3938481"/>
            <a:ext cx="0" cy="314503"/>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10" name="Straight Arrow Connector 1109">
            <a:extLst>
              <a:ext uri="{FF2B5EF4-FFF2-40B4-BE49-F238E27FC236}">
                <a16:creationId xmlns:a16="http://schemas.microsoft.com/office/drawing/2014/main" id="{E911B9FA-2139-4FD7-B576-F5A16942FB86}"/>
              </a:ext>
            </a:extLst>
          </p:cNvPr>
          <p:cNvCxnSpPr>
            <a:cxnSpLocks/>
          </p:cNvCxnSpPr>
          <p:nvPr/>
        </p:nvCxnSpPr>
        <p:spPr>
          <a:xfrm flipH="1">
            <a:off x="8997014" y="3938481"/>
            <a:ext cx="0" cy="314503"/>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11" name="Straight Arrow Connector 1110">
            <a:extLst>
              <a:ext uri="{FF2B5EF4-FFF2-40B4-BE49-F238E27FC236}">
                <a16:creationId xmlns:a16="http://schemas.microsoft.com/office/drawing/2014/main" id="{825532CB-2A6D-42D5-8B9A-6D4D48FDA302}"/>
              </a:ext>
            </a:extLst>
          </p:cNvPr>
          <p:cNvCxnSpPr>
            <a:cxnSpLocks/>
          </p:cNvCxnSpPr>
          <p:nvPr/>
        </p:nvCxnSpPr>
        <p:spPr>
          <a:xfrm flipH="1">
            <a:off x="9179894" y="3938481"/>
            <a:ext cx="0" cy="314503"/>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12" name="Straight Arrow Connector 1111">
            <a:extLst>
              <a:ext uri="{FF2B5EF4-FFF2-40B4-BE49-F238E27FC236}">
                <a16:creationId xmlns:a16="http://schemas.microsoft.com/office/drawing/2014/main" id="{275189D5-93E8-4DF4-8AC5-053A8E173D7E}"/>
              </a:ext>
            </a:extLst>
          </p:cNvPr>
          <p:cNvCxnSpPr>
            <a:cxnSpLocks/>
          </p:cNvCxnSpPr>
          <p:nvPr/>
        </p:nvCxnSpPr>
        <p:spPr>
          <a:xfrm flipH="1">
            <a:off x="9362774" y="3938481"/>
            <a:ext cx="0" cy="314503"/>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13" name="Straight Arrow Connector 1112">
            <a:extLst>
              <a:ext uri="{FF2B5EF4-FFF2-40B4-BE49-F238E27FC236}">
                <a16:creationId xmlns:a16="http://schemas.microsoft.com/office/drawing/2014/main" id="{6DAE7DF8-37C1-4AC2-8DE8-ABBB94542762}"/>
              </a:ext>
            </a:extLst>
          </p:cNvPr>
          <p:cNvCxnSpPr>
            <a:cxnSpLocks/>
          </p:cNvCxnSpPr>
          <p:nvPr/>
        </p:nvCxnSpPr>
        <p:spPr>
          <a:xfrm flipH="1">
            <a:off x="9545654" y="3938481"/>
            <a:ext cx="0" cy="314503"/>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14" name="Straight Arrow Connector 1113">
            <a:extLst>
              <a:ext uri="{FF2B5EF4-FFF2-40B4-BE49-F238E27FC236}">
                <a16:creationId xmlns:a16="http://schemas.microsoft.com/office/drawing/2014/main" id="{6AF72317-9574-4A57-BC64-531446C158D9}"/>
              </a:ext>
            </a:extLst>
          </p:cNvPr>
          <p:cNvCxnSpPr>
            <a:cxnSpLocks/>
          </p:cNvCxnSpPr>
          <p:nvPr/>
        </p:nvCxnSpPr>
        <p:spPr>
          <a:xfrm flipH="1">
            <a:off x="9728534" y="3938481"/>
            <a:ext cx="0" cy="314503"/>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15" name="Straight Arrow Connector 1114">
            <a:extLst>
              <a:ext uri="{FF2B5EF4-FFF2-40B4-BE49-F238E27FC236}">
                <a16:creationId xmlns:a16="http://schemas.microsoft.com/office/drawing/2014/main" id="{6EE57B14-0C93-48B0-AE9D-301359A579BE}"/>
              </a:ext>
            </a:extLst>
          </p:cNvPr>
          <p:cNvCxnSpPr>
            <a:cxnSpLocks/>
          </p:cNvCxnSpPr>
          <p:nvPr/>
        </p:nvCxnSpPr>
        <p:spPr>
          <a:xfrm flipH="1">
            <a:off x="9911414" y="3938481"/>
            <a:ext cx="0" cy="314503"/>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16" name="Straight Arrow Connector 1115">
            <a:extLst>
              <a:ext uri="{FF2B5EF4-FFF2-40B4-BE49-F238E27FC236}">
                <a16:creationId xmlns:a16="http://schemas.microsoft.com/office/drawing/2014/main" id="{63C9E114-E7CA-4B08-B000-2CDC4BAFB209}"/>
              </a:ext>
            </a:extLst>
          </p:cNvPr>
          <p:cNvCxnSpPr>
            <a:cxnSpLocks/>
          </p:cNvCxnSpPr>
          <p:nvPr/>
        </p:nvCxnSpPr>
        <p:spPr>
          <a:xfrm flipH="1">
            <a:off x="10094294" y="3938481"/>
            <a:ext cx="0" cy="314503"/>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17" name="Straight Arrow Connector 1116">
            <a:extLst>
              <a:ext uri="{FF2B5EF4-FFF2-40B4-BE49-F238E27FC236}">
                <a16:creationId xmlns:a16="http://schemas.microsoft.com/office/drawing/2014/main" id="{1AA82728-6ACF-46D4-B88B-22E176E227CD}"/>
              </a:ext>
            </a:extLst>
          </p:cNvPr>
          <p:cNvCxnSpPr>
            <a:cxnSpLocks/>
          </p:cNvCxnSpPr>
          <p:nvPr/>
        </p:nvCxnSpPr>
        <p:spPr>
          <a:xfrm flipH="1">
            <a:off x="10277174" y="3938481"/>
            <a:ext cx="0" cy="314503"/>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18" name="Straight Arrow Connector 1117">
            <a:extLst>
              <a:ext uri="{FF2B5EF4-FFF2-40B4-BE49-F238E27FC236}">
                <a16:creationId xmlns:a16="http://schemas.microsoft.com/office/drawing/2014/main" id="{BE58B7F8-29C7-4A88-BF6B-8C1B43AA6C39}"/>
              </a:ext>
            </a:extLst>
          </p:cNvPr>
          <p:cNvCxnSpPr>
            <a:cxnSpLocks/>
          </p:cNvCxnSpPr>
          <p:nvPr/>
        </p:nvCxnSpPr>
        <p:spPr>
          <a:xfrm flipH="1">
            <a:off x="10460054" y="3938481"/>
            <a:ext cx="0" cy="314503"/>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19" name="Oval 1118">
            <a:extLst>
              <a:ext uri="{FF2B5EF4-FFF2-40B4-BE49-F238E27FC236}">
                <a16:creationId xmlns:a16="http://schemas.microsoft.com/office/drawing/2014/main" id="{AB8058D5-99CC-474D-A40B-EE02E2B23FE2}"/>
              </a:ext>
            </a:extLst>
          </p:cNvPr>
          <p:cNvSpPr/>
          <p:nvPr/>
        </p:nvSpPr>
        <p:spPr>
          <a:xfrm>
            <a:off x="7625414" y="4260613"/>
            <a:ext cx="182880" cy="182880"/>
          </a:xfrm>
          <a:prstGeom prst="ellipse">
            <a:avLst/>
          </a:prstGeom>
          <a:solidFill>
            <a:srgbClr val="EA3ABC"/>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0" name="Oval 1119">
            <a:extLst>
              <a:ext uri="{FF2B5EF4-FFF2-40B4-BE49-F238E27FC236}">
                <a16:creationId xmlns:a16="http://schemas.microsoft.com/office/drawing/2014/main" id="{F87FC5E7-96A6-47AD-9F89-C2D0B9951073}"/>
              </a:ext>
            </a:extLst>
          </p:cNvPr>
          <p:cNvSpPr/>
          <p:nvPr/>
        </p:nvSpPr>
        <p:spPr>
          <a:xfrm>
            <a:off x="7808294" y="4260613"/>
            <a:ext cx="182880" cy="182880"/>
          </a:xfrm>
          <a:prstGeom prst="ellipse">
            <a:avLst/>
          </a:prstGeom>
          <a:solidFill>
            <a:srgbClr val="EA3ABC"/>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1" name="Oval 1120">
            <a:extLst>
              <a:ext uri="{FF2B5EF4-FFF2-40B4-BE49-F238E27FC236}">
                <a16:creationId xmlns:a16="http://schemas.microsoft.com/office/drawing/2014/main" id="{70D960C0-F829-4154-B37A-37B95EF08025}"/>
              </a:ext>
            </a:extLst>
          </p:cNvPr>
          <p:cNvSpPr/>
          <p:nvPr/>
        </p:nvSpPr>
        <p:spPr>
          <a:xfrm>
            <a:off x="7991174" y="4260613"/>
            <a:ext cx="182880" cy="182880"/>
          </a:xfrm>
          <a:prstGeom prst="ellipse">
            <a:avLst/>
          </a:prstGeom>
          <a:solidFill>
            <a:srgbClr val="EA3ABC"/>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2" name="Oval 1121">
            <a:extLst>
              <a:ext uri="{FF2B5EF4-FFF2-40B4-BE49-F238E27FC236}">
                <a16:creationId xmlns:a16="http://schemas.microsoft.com/office/drawing/2014/main" id="{A71CC09F-EE82-4BB0-B1A4-29B12A54D26A}"/>
              </a:ext>
            </a:extLst>
          </p:cNvPr>
          <p:cNvSpPr/>
          <p:nvPr/>
        </p:nvSpPr>
        <p:spPr>
          <a:xfrm>
            <a:off x="8174054" y="4260613"/>
            <a:ext cx="182880" cy="182880"/>
          </a:xfrm>
          <a:prstGeom prst="ellipse">
            <a:avLst/>
          </a:prstGeom>
          <a:solidFill>
            <a:srgbClr val="EA3ABC"/>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3" name="Oval 1122">
            <a:extLst>
              <a:ext uri="{FF2B5EF4-FFF2-40B4-BE49-F238E27FC236}">
                <a16:creationId xmlns:a16="http://schemas.microsoft.com/office/drawing/2014/main" id="{63B3CB47-D8AC-448A-A322-36B7951B2DC4}"/>
              </a:ext>
            </a:extLst>
          </p:cNvPr>
          <p:cNvSpPr/>
          <p:nvPr/>
        </p:nvSpPr>
        <p:spPr>
          <a:xfrm>
            <a:off x="8356934" y="4260613"/>
            <a:ext cx="182880" cy="182880"/>
          </a:xfrm>
          <a:prstGeom prst="ellipse">
            <a:avLst/>
          </a:prstGeom>
          <a:solidFill>
            <a:srgbClr val="EA3ABC"/>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4" name="Oval 1123">
            <a:extLst>
              <a:ext uri="{FF2B5EF4-FFF2-40B4-BE49-F238E27FC236}">
                <a16:creationId xmlns:a16="http://schemas.microsoft.com/office/drawing/2014/main" id="{30102EBF-2AE3-4260-88EF-164497F11BFC}"/>
              </a:ext>
            </a:extLst>
          </p:cNvPr>
          <p:cNvSpPr/>
          <p:nvPr/>
        </p:nvSpPr>
        <p:spPr>
          <a:xfrm>
            <a:off x="8539814" y="4260613"/>
            <a:ext cx="182880" cy="182880"/>
          </a:xfrm>
          <a:prstGeom prst="ellipse">
            <a:avLst/>
          </a:prstGeom>
          <a:solidFill>
            <a:srgbClr val="EA3ABC"/>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5" name="Oval 1124">
            <a:extLst>
              <a:ext uri="{FF2B5EF4-FFF2-40B4-BE49-F238E27FC236}">
                <a16:creationId xmlns:a16="http://schemas.microsoft.com/office/drawing/2014/main" id="{D3040AED-06D7-49C4-BC84-CF589DF6BD5A}"/>
              </a:ext>
            </a:extLst>
          </p:cNvPr>
          <p:cNvSpPr/>
          <p:nvPr/>
        </p:nvSpPr>
        <p:spPr>
          <a:xfrm>
            <a:off x="8722694" y="4260613"/>
            <a:ext cx="182880" cy="182880"/>
          </a:xfrm>
          <a:prstGeom prst="ellipse">
            <a:avLst/>
          </a:prstGeom>
          <a:solidFill>
            <a:srgbClr val="EA3ABC"/>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6" name="Oval 1125">
            <a:extLst>
              <a:ext uri="{FF2B5EF4-FFF2-40B4-BE49-F238E27FC236}">
                <a16:creationId xmlns:a16="http://schemas.microsoft.com/office/drawing/2014/main" id="{BCDAA3BC-43D5-405D-B4E6-3AB32D05851C}"/>
              </a:ext>
            </a:extLst>
          </p:cNvPr>
          <p:cNvSpPr/>
          <p:nvPr/>
        </p:nvSpPr>
        <p:spPr>
          <a:xfrm>
            <a:off x="8905574" y="4260613"/>
            <a:ext cx="182880" cy="182880"/>
          </a:xfrm>
          <a:prstGeom prst="ellipse">
            <a:avLst/>
          </a:prstGeom>
          <a:solidFill>
            <a:srgbClr val="EA3ABC"/>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7" name="Oval 1126">
            <a:extLst>
              <a:ext uri="{FF2B5EF4-FFF2-40B4-BE49-F238E27FC236}">
                <a16:creationId xmlns:a16="http://schemas.microsoft.com/office/drawing/2014/main" id="{E1F5FA42-7483-4A4C-B39D-883948C4FE84}"/>
              </a:ext>
            </a:extLst>
          </p:cNvPr>
          <p:cNvSpPr/>
          <p:nvPr/>
        </p:nvSpPr>
        <p:spPr>
          <a:xfrm>
            <a:off x="9088454" y="4260613"/>
            <a:ext cx="182880" cy="182880"/>
          </a:xfrm>
          <a:prstGeom prst="ellipse">
            <a:avLst/>
          </a:prstGeom>
          <a:solidFill>
            <a:srgbClr val="EA3ABC"/>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8" name="Oval 1127">
            <a:extLst>
              <a:ext uri="{FF2B5EF4-FFF2-40B4-BE49-F238E27FC236}">
                <a16:creationId xmlns:a16="http://schemas.microsoft.com/office/drawing/2014/main" id="{28E75B05-D7A3-437F-9BD0-302339FB0786}"/>
              </a:ext>
            </a:extLst>
          </p:cNvPr>
          <p:cNvSpPr/>
          <p:nvPr/>
        </p:nvSpPr>
        <p:spPr>
          <a:xfrm>
            <a:off x="9271334" y="4260613"/>
            <a:ext cx="182880" cy="182880"/>
          </a:xfrm>
          <a:prstGeom prst="ellipse">
            <a:avLst/>
          </a:prstGeom>
          <a:solidFill>
            <a:srgbClr val="EA3ABC"/>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9" name="Oval 1128">
            <a:extLst>
              <a:ext uri="{FF2B5EF4-FFF2-40B4-BE49-F238E27FC236}">
                <a16:creationId xmlns:a16="http://schemas.microsoft.com/office/drawing/2014/main" id="{43C9C354-4BB3-4EF2-9136-652F2F50BF21}"/>
              </a:ext>
            </a:extLst>
          </p:cNvPr>
          <p:cNvSpPr/>
          <p:nvPr/>
        </p:nvSpPr>
        <p:spPr>
          <a:xfrm>
            <a:off x="9454214" y="4260613"/>
            <a:ext cx="182880" cy="182880"/>
          </a:xfrm>
          <a:prstGeom prst="ellipse">
            <a:avLst/>
          </a:prstGeom>
          <a:solidFill>
            <a:srgbClr val="EA3ABC"/>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0" name="Oval 1129">
            <a:extLst>
              <a:ext uri="{FF2B5EF4-FFF2-40B4-BE49-F238E27FC236}">
                <a16:creationId xmlns:a16="http://schemas.microsoft.com/office/drawing/2014/main" id="{06E49119-359B-472D-9709-34492E869585}"/>
              </a:ext>
            </a:extLst>
          </p:cNvPr>
          <p:cNvSpPr/>
          <p:nvPr/>
        </p:nvSpPr>
        <p:spPr>
          <a:xfrm>
            <a:off x="9637094" y="4260613"/>
            <a:ext cx="182880" cy="182880"/>
          </a:xfrm>
          <a:prstGeom prst="ellipse">
            <a:avLst/>
          </a:prstGeom>
          <a:solidFill>
            <a:srgbClr val="EA3ABC"/>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1" name="Oval 1130">
            <a:extLst>
              <a:ext uri="{FF2B5EF4-FFF2-40B4-BE49-F238E27FC236}">
                <a16:creationId xmlns:a16="http://schemas.microsoft.com/office/drawing/2014/main" id="{67120B1A-3971-45F4-ABF0-F12132830640}"/>
              </a:ext>
            </a:extLst>
          </p:cNvPr>
          <p:cNvSpPr/>
          <p:nvPr/>
        </p:nvSpPr>
        <p:spPr>
          <a:xfrm>
            <a:off x="9819974" y="4260613"/>
            <a:ext cx="182880" cy="182880"/>
          </a:xfrm>
          <a:prstGeom prst="ellipse">
            <a:avLst/>
          </a:prstGeom>
          <a:solidFill>
            <a:srgbClr val="EA3ABC"/>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2" name="Oval 1131">
            <a:extLst>
              <a:ext uri="{FF2B5EF4-FFF2-40B4-BE49-F238E27FC236}">
                <a16:creationId xmlns:a16="http://schemas.microsoft.com/office/drawing/2014/main" id="{FB61A50C-EE5E-4A63-A51B-65336FD75C58}"/>
              </a:ext>
            </a:extLst>
          </p:cNvPr>
          <p:cNvSpPr/>
          <p:nvPr/>
        </p:nvSpPr>
        <p:spPr>
          <a:xfrm>
            <a:off x="10002854" y="4260613"/>
            <a:ext cx="182880" cy="182880"/>
          </a:xfrm>
          <a:prstGeom prst="ellipse">
            <a:avLst/>
          </a:prstGeom>
          <a:solidFill>
            <a:srgbClr val="EA3ABC"/>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3" name="Oval 1132">
            <a:extLst>
              <a:ext uri="{FF2B5EF4-FFF2-40B4-BE49-F238E27FC236}">
                <a16:creationId xmlns:a16="http://schemas.microsoft.com/office/drawing/2014/main" id="{913C3D6B-777C-4DAF-9C75-A27DA9CEA271}"/>
              </a:ext>
            </a:extLst>
          </p:cNvPr>
          <p:cNvSpPr/>
          <p:nvPr/>
        </p:nvSpPr>
        <p:spPr>
          <a:xfrm>
            <a:off x="10185734" y="4260613"/>
            <a:ext cx="182880" cy="182880"/>
          </a:xfrm>
          <a:prstGeom prst="ellipse">
            <a:avLst/>
          </a:prstGeom>
          <a:solidFill>
            <a:srgbClr val="EA3ABC"/>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4" name="Oval 1133">
            <a:extLst>
              <a:ext uri="{FF2B5EF4-FFF2-40B4-BE49-F238E27FC236}">
                <a16:creationId xmlns:a16="http://schemas.microsoft.com/office/drawing/2014/main" id="{B4B535A2-E669-4F1A-B62E-060FF40C2B52}"/>
              </a:ext>
            </a:extLst>
          </p:cNvPr>
          <p:cNvSpPr/>
          <p:nvPr/>
        </p:nvSpPr>
        <p:spPr>
          <a:xfrm>
            <a:off x="10368614" y="4260613"/>
            <a:ext cx="182880" cy="182880"/>
          </a:xfrm>
          <a:prstGeom prst="ellipse">
            <a:avLst/>
          </a:prstGeom>
          <a:solidFill>
            <a:srgbClr val="EA3ABC"/>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5" name="Oval 1134">
            <a:extLst>
              <a:ext uri="{FF2B5EF4-FFF2-40B4-BE49-F238E27FC236}">
                <a16:creationId xmlns:a16="http://schemas.microsoft.com/office/drawing/2014/main" id="{A20175E1-221D-444C-B219-BB947EEE5A72}"/>
              </a:ext>
            </a:extLst>
          </p:cNvPr>
          <p:cNvSpPr/>
          <p:nvPr/>
        </p:nvSpPr>
        <p:spPr>
          <a:xfrm>
            <a:off x="4699334" y="4260613"/>
            <a:ext cx="182880" cy="182880"/>
          </a:xfrm>
          <a:prstGeom prst="ellipse">
            <a:avLst/>
          </a:prstGeom>
          <a:solidFill>
            <a:srgbClr val="EA3ABC"/>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6" name="Oval 1135">
            <a:extLst>
              <a:ext uri="{FF2B5EF4-FFF2-40B4-BE49-F238E27FC236}">
                <a16:creationId xmlns:a16="http://schemas.microsoft.com/office/drawing/2014/main" id="{ACE8CB0D-B3CF-4564-BB09-E74AEF0B5434}"/>
              </a:ext>
            </a:extLst>
          </p:cNvPr>
          <p:cNvSpPr/>
          <p:nvPr/>
        </p:nvSpPr>
        <p:spPr>
          <a:xfrm>
            <a:off x="4882214" y="4260613"/>
            <a:ext cx="182880" cy="182880"/>
          </a:xfrm>
          <a:prstGeom prst="ellipse">
            <a:avLst/>
          </a:prstGeom>
          <a:solidFill>
            <a:srgbClr val="EA3ABC"/>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7" name="Oval 1136">
            <a:extLst>
              <a:ext uri="{FF2B5EF4-FFF2-40B4-BE49-F238E27FC236}">
                <a16:creationId xmlns:a16="http://schemas.microsoft.com/office/drawing/2014/main" id="{075E06C7-AE0A-4A98-AB4C-8DA24224CFA3}"/>
              </a:ext>
            </a:extLst>
          </p:cNvPr>
          <p:cNvSpPr/>
          <p:nvPr/>
        </p:nvSpPr>
        <p:spPr>
          <a:xfrm>
            <a:off x="5065094" y="4260613"/>
            <a:ext cx="182880" cy="182880"/>
          </a:xfrm>
          <a:prstGeom prst="ellipse">
            <a:avLst/>
          </a:prstGeom>
          <a:solidFill>
            <a:srgbClr val="EA3ABC"/>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8" name="Oval 1137">
            <a:extLst>
              <a:ext uri="{FF2B5EF4-FFF2-40B4-BE49-F238E27FC236}">
                <a16:creationId xmlns:a16="http://schemas.microsoft.com/office/drawing/2014/main" id="{A13F7E63-019C-46B7-B759-FB1C5106114F}"/>
              </a:ext>
            </a:extLst>
          </p:cNvPr>
          <p:cNvSpPr/>
          <p:nvPr/>
        </p:nvSpPr>
        <p:spPr>
          <a:xfrm>
            <a:off x="5247974" y="4260613"/>
            <a:ext cx="182880" cy="182880"/>
          </a:xfrm>
          <a:prstGeom prst="ellipse">
            <a:avLst/>
          </a:prstGeom>
          <a:solidFill>
            <a:srgbClr val="EA3ABC"/>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9" name="Oval 1138">
            <a:extLst>
              <a:ext uri="{FF2B5EF4-FFF2-40B4-BE49-F238E27FC236}">
                <a16:creationId xmlns:a16="http://schemas.microsoft.com/office/drawing/2014/main" id="{6916A429-0EE5-4D02-83B8-C1F01A4E8DB6}"/>
              </a:ext>
            </a:extLst>
          </p:cNvPr>
          <p:cNvSpPr/>
          <p:nvPr/>
        </p:nvSpPr>
        <p:spPr>
          <a:xfrm>
            <a:off x="5430854" y="4260613"/>
            <a:ext cx="182880" cy="182880"/>
          </a:xfrm>
          <a:prstGeom prst="ellipse">
            <a:avLst/>
          </a:prstGeom>
          <a:solidFill>
            <a:srgbClr val="EA3ABC"/>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0" name="Oval 1139">
            <a:extLst>
              <a:ext uri="{FF2B5EF4-FFF2-40B4-BE49-F238E27FC236}">
                <a16:creationId xmlns:a16="http://schemas.microsoft.com/office/drawing/2014/main" id="{AA100E26-BD62-4656-9A2B-A886A32D054F}"/>
              </a:ext>
            </a:extLst>
          </p:cNvPr>
          <p:cNvSpPr/>
          <p:nvPr/>
        </p:nvSpPr>
        <p:spPr>
          <a:xfrm>
            <a:off x="5613734" y="4260613"/>
            <a:ext cx="182880" cy="182880"/>
          </a:xfrm>
          <a:prstGeom prst="ellipse">
            <a:avLst/>
          </a:prstGeom>
          <a:solidFill>
            <a:srgbClr val="EA3ABC"/>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1" name="Oval 1140">
            <a:extLst>
              <a:ext uri="{FF2B5EF4-FFF2-40B4-BE49-F238E27FC236}">
                <a16:creationId xmlns:a16="http://schemas.microsoft.com/office/drawing/2014/main" id="{419FF3C7-203E-436C-8942-03447746A09F}"/>
              </a:ext>
            </a:extLst>
          </p:cNvPr>
          <p:cNvSpPr/>
          <p:nvPr/>
        </p:nvSpPr>
        <p:spPr>
          <a:xfrm>
            <a:off x="5796614" y="4260613"/>
            <a:ext cx="182880" cy="182880"/>
          </a:xfrm>
          <a:prstGeom prst="ellipse">
            <a:avLst/>
          </a:prstGeom>
          <a:solidFill>
            <a:srgbClr val="EA3ABC"/>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2" name="Oval 1141">
            <a:extLst>
              <a:ext uri="{FF2B5EF4-FFF2-40B4-BE49-F238E27FC236}">
                <a16:creationId xmlns:a16="http://schemas.microsoft.com/office/drawing/2014/main" id="{2D8DFA2D-2927-4044-AD5C-A94DD7CDCB48}"/>
              </a:ext>
            </a:extLst>
          </p:cNvPr>
          <p:cNvSpPr/>
          <p:nvPr/>
        </p:nvSpPr>
        <p:spPr>
          <a:xfrm>
            <a:off x="5979494" y="4260613"/>
            <a:ext cx="182880" cy="182880"/>
          </a:xfrm>
          <a:prstGeom prst="ellipse">
            <a:avLst/>
          </a:prstGeom>
          <a:solidFill>
            <a:srgbClr val="EA3ABC"/>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3" name="Oval 1142">
            <a:extLst>
              <a:ext uri="{FF2B5EF4-FFF2-40B4-BE49-F238E27FC236}">
                <a16:creationId xmlns:a16="http://schemas.microsoft.com/office/drawing/2014/main" id="{94F26A45-EB79-405E-B2A5-5E707CABA1CD}"/>
              </a:ext>
            </a:extLst>
          </p:cNvPr>
          <p:cNvSpPr/>
          <p:nvPr/>
        </p:nvSpPr>
        <p:spPr>
          <a:xfrm>
            <a:off x="6162374" y="4260613"/>
            <a:ext cx="182880" cy="182880"/>
          </a:xfrm>
          <a:prstGeom prst="ellipse">
            <a:avLst/>
          </a:prstGeom>
          <a:solidFill>
            <a:srgbClr val="EA3ABC"/>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4" name="Oval 1143">
            <a:extLst>
              <a:ext uri="{FF2B5EF4-FFF2-40B4-BE49-F238E27FC236}">
                <a16:creationId xmlns:a16="http://schemas.microsoft.com/office/drawing/2014/main" id="{58E3357A-A56D-41A1-A430-D2515D9EA429}"/>
              </a:ext>
            </a:extLst>
          </p:cNvPr>
          <p:cNvSpPr/>
          <p:nvPr/>
        </p:nvSpPr>
        <p:spPr>
          <a:xfrm>
            <a:off x="6345254" y="4260613"/>
            <a:ext cx="182880" cy="182880"/>
          </a:xfrm>
          <a:prstGeom prst="ellipse">
            <a:avLst/>
          </a:prstGeom>
          <a:solidFill>
            <a:srgbClr val="EA3ABC"/>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5" name="Oval 1144">
            <a:extLst>
              <a:ext uri="{FF2B5EF4-FFF2-40B4-BE49-F238E27FC236}">
                <a16:creationId xmlns:a16="http://schemas.microsoft.com/office/drawing/2014/main" id="{92D17878-B9F1-4A18-90C0-794ABEFAF48A}"/>
              </a:ext>
            </a:extLst>
          </p:cNvPr>
          <p:cNvSpPr/>
          <p:nvPr/>
        </p:nvSpPr>
        <p:spPr>
          <a:xfrm>
            <a:off x="6528134" y="4260613"/>
            <a:ext cx="182880" cy="182880"/>
          </a:xfrm>
          <a:prstGeom prst="ellipse">
            <a:avLst/>
          </a:prstGeom>
          <a:solidFill>
            <a:srgbClr val="EA3ABC"/>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6" name="Oval 1145">
            <a:extLst>
              <a:ext uri="{FF2B5EF4-FFF2-40B4-BE49-F238E27FC236}">
                <a16:creationId xmlns:a16="http://schemas.microsoft.com/office/drawing/2014/main" id="{32DC4216-E5DA-4875-97CA-2A03C0F21C04}"/>
              </a:ext>
            </a:extLst>
          </p:cNvPr>
          <p:cNvSpPr/>
          <p:nvPr/>
        </p:nvSpPr>
        <p:spPr>
          <a:xfrm>
            <a:off x="6711014" y="4260613"/>
            <a:ext cx="182880" cy="182880"/>
          </a:xfrm>
          <a:prstGeom prst="ellipse">
            <a:avLst/>
          </a:prstGeom>
          <a:solidFill>
            <a:srgbClr val="EA3ABC"/>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7" name="Oval 1146">
            <a:extLst>
              <a:ext uri="{FF2B5EF4-FFF2-40B4-BE49-F238E27FC236}">
                <a16:creationId xmlns:a16="http://schemas.microsoft.com/office/drawing/2014/main" id="{2D68E6D3-84EC-43EB-A2FF-44DB8399C247}"/>
              </a:ext>
            </a:extLst>
          </p:cNvPr>
          <p:cNvSpPr/>
          <p:nvPr/>
        </p:nvSpPr>
        <p:spPr>
          <a:xfrm>
            <a:off x="6893894" y="4260613"/>
            <a:ext cx="182880" cy="182880"/>
          </a:xfrm>
          <a:prstGeom prst="ellipse">
            <a:avLst/>
          </a:prstGeom>
          <a:solidFill>
            <a:srgbClr val="EA3ABC"/>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8" name="Oval 1147">
            <a:extLst>
              <a:ext uri="{FF2B5EF4-FFF2-40B4-BE49-F238E27FC236}">
                <a16:creationId xmlns:a16="http://schemas.microsoft.com/office/drawing/2014/main" id="{FA2342E8-096B-4CB6-8991-FD96FF9FDAA2}"/>
              </a:ext>
            </a:extLst>
          </p:cNvPr>
          <p:cNvSpPr/>
          <p:nvPr/>
        </p:nvSpPr>
        <p:spPr>
          <a:xfrm>
            <a:off x="7076774" y="4260613"/>
            <a:ext cx="182880" cy="182880"/>
          </a:xfrm>
          <a:prstGeom prst="ellipse">
            <a:avLst/>
          </a:prstGeom>
          <a:solidFill>
            <a:srgbClr val="EA3ABC"/>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9" name="Oval 1148">
            <a:extLst>
              <a:ext uri="{FF2B5EF4-FFF2-40B4-BE49-F238E27FC236}">
                <a16:creationId xmlns:a16="http://schemas.microsoft.com/office/drawing/2014/main" id="{C6D9DCA0-5F2B-47C1-97F5-1F67E7C698FC}"/>
              </a:ext>
            </a:extLst>
          </p:cNvPr>
          <p:cNvSpPr/>
          <p:nvPr/>
        </p:nvSpPr>
        <p:spPr>
          <a:xfrm>
            <a:off x="7259654" y="4260613"/>
            <a:ext cx="182880" cy="182880"/>
          </a:xfrm>
          <a:prstGeom prst="ellipse">
            <a:avLst/>
          </a:prstGeom>
          <a:solidFill>
            <a:srgbClr val="EA3ABC"/>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0" name="Oval 1149">
            <a:extLst>
              <a:ext uri="{FF2B5EF4-FFF2-40B4-BE49-F238E27FC236}">
                <a16:creationId xmlns:a16="http://schemas.microsoft.com/office/drawing/2014/main" id="{EFF961AD-C382-4436-9CAC-6C64574B98E4}"/>
              </a:ext>
            </a:extLst>
          </p:cNvPr>
          <p:cNvSpPr/>
          <p:nvPr/>
        </p:nvSpPr>
        <p:spPr>
          <a:xfrm>
            <a:off x="7442534" y="4260613"/>
            <a:ext cx="182880" cy="182880"/>
          </a:xfrm>
          <a:prstGeom prst="ellipse">
            <a:avLst/>
          </a:prstGeom>
          <a:solidFill>
            <a:srgbClr val="EA3ABC"/>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51" name="Straight Arrow Connector 1150">
            <a:extLst>
              <a:ext uri="{FF2B5EF4-FFF2-40B4-BE49-F238E27FC236}">
                <a16:creationId xmlns:a16="http://schemas.microsoft.com/office/drawing/2014/main" id="{DFF6C7C9-DF84-4272-A4E2-44B44FEED7E7}"/>
              </a:ext>
            </a:extLst>
          </p:cNvPr>
          <p:cNvCxnSpPr>
            <a:stCxn id="1135" idx="4"/>
          </p:cNvCxnSpPr>
          <p:nvPr/>
        </p:nvCxnSpPr>
        <p:spPr>
          <a:xfrm flipH="1">
            <a:off x="4785080" y="4443493"/>
            <a:ext cx="0" cy="314503"/>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52" name="Straight Arrow Connector 1151">
            <a:extLst>
              <a:ext uri="{FF2B5EF4-FFF2-40B4-BE49-F238E27FC236}">
                <a16:creationId xmlns:a16="http://schemas.microsoft.com/office/drawing/2014/main" id="{A0B29105-C47C-46E6-A50F-597751604D5D}"/>
              </a:ext>
            </a:extLst>
          </p:cNvPr>
          <p:cNvCxnSpPr>
            <a:cxnSpLocks/>
            <a:stCxn id="1136" idx="4"/>
          </p:cNvCxnSpPr>
          <p:nvPr/>
        </p:nvCxnSpPr>
        <p:spPr>
          <a:xfrm flipH="1">
            <a:off x="4967960" y="4443493"/>
            <a:ext cx="0" cy="314503"/>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53" name="Straight Arrow Connector 1152">
            <a:extLst>
              <a:ext uri="{FF2B5EF4-FFF2-40B4-BE49-F238E27FC236}">
                <a16:creationId xmlns:a16="http://schemas.microsoft.com/office/drawing/2014/main" id="{A0897F60-0DA2-4B00-8AC2-D9B2625D678B}"/>
              </a:ext>
            </a:extLst>
          </p:cNvPr>
          <p:cNvCxnSpPr>
            <a:cxnSpLocks/>
            <a:stCxn id="1137" idx="4"/>
          </p:cNvCxnSpPr>
          <p:nvPr/>
        </p:nvCxnSpPr>
        <p:spPr>
          <a:xfrm flipH="1">
            <a:off x="5150840" y="4443493"/>
            <a:ext cx="0" cy="314503"/>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54" name="Straight Arrow Connector 1153">
            <a:extLst>
              <a:ext uri="{FF2B5EF4-FFF2-40B4-BE49-F238E27FC236}">
                <a16:creationId xmlns:a16="http://schemas.microsoft.com/office/drawing/2014/main" id="{C24E848E-FA45-4400-92F4-2EE429B6CC0B}"/>
              </a:ext>
            </a:extLst>
          </p:cNvPr>
          <p:cNvCxnSpPr>
            <a:cxnSpLocks/>
            <a:stCxn id="1138" idx="4"/>
          </p:cNvCxnSpPr>
          <p:nvPr/>
        </p:nvCxnSpPr>
        <p:spPr>
          <a:xfrm flipH="1">
            <a:off x="5333720" y="4443493"/>
            <a:ext cx="0" cy="314503"/>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55" name="Straight Arrow Connector 1154">
            <a:extLst>
              <a:ext uri="{FF2B5EF4-FFF2-40B4-BE49-F238E27FC236}">
                <a16:creationId xmlns:a16="http://schemas.microsoft.com/office/drawing/2014/main" id="{A88A3F79-7880-4140-8115-68463D28D7A5}"/>
              </a:ext>
            </a:extLst>
          </p:cNvPr>
          <p:cNvCxnSpPr>
            <a:cxnSpLocks/>
            <a:stCxn id="1139" idx="4"/>
          </p:cNvCxnSpPr>
          <p:nvPr/>
        </p:nvCxnSpPr>
        <p:spPr>
          <a:xfrm flipH="1">
            <a:off x="5516600" y="4443493"/>
            <a:ext cx="0" cy="314503"/>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56" name="Straight Arrow Connector 1155">
            <a:extLst>
              <a:ext uri="{FF2B5EF4-FFF2-40B4-BE49-F238E27FC236}">
                <a16:creationId xmlns:a16="http://schemas.microsoft.com/office/drawing/2014/main" id="{57A482DE-45F9-4276-BFF3-A7DF511F3CA6}"/>
              </a:ext>
            </a:extLst>
          </p:cNvPr>
          <p:cNvCxnSpPr>
            <a:cxnSpLocks/>
            <a:stCxn id="1140" idx="4"/>
          </p:cNvCxnSpPr>
          <p:nvPr/>
        </p:nvCxnSpPr>
        <p:spPr>
          <a:xfrm flipH="1">
            <a:off x="5699480" y="4443493"/>
            <a:ext cx="0" cy="314503"/>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57" name="Straight Arrow Connector 1156">
            <a:extLst>
              <a:ext uri="{FF2B5EF4-FFF2-40B4-BE49-F238E27FC236}">
                <a16:creationId xmlns:a16="http://schemas.microsoft.com/office/drawing/2014/main" id="{3B828611-16B6-471E-AC51-D7B80337D1F3}"/>
              </a:ext>
            </a:extLst>
          </p:cNvPr>
          <p:cNvCxnSpPr>
            <a:cxnSpLocks/>
            <a:stCxn id="1141" idx="4"/>
          </p:cNvCxnSpPr>
          <p:nvPr/>
        </p:nvCxnSpPr>
        <p:spPr>
          <a:xfrm flipH="1">
            <a:off x="5882360" y="4443493"/>
            <a:ext cx="0" cy="314503"/>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58" name="Straight Arrow Connector 1157">
            <a:extLst>
              <a:ext uri="{FF2B5EF4-FFF2-40B4-BE49-F238E27FC236}">
                <a16:creationId xmlns:a16="http://schemas.microsoft.com/office/drawing/2014/main" id="{6EC7D999-A2F5-47C2-BBFF-F5153FD1800E}"/>
              </a:ext>
            </a:extLst>
          </p:cNvPr>
          <p:cNvCxnSpPr>
            <a:cxnSpLocks/>
            <a:stCxn id="1142" idx="4"/>
          </p:cNvCxnSpPr>
          <p:nvPr/>
        </p:nvCxnSpPr>
        <p:spPr>
          <a:xfrm flipH="1">
            <a:off x="6065240" y="4443493"/>
            <a:ext cx="0" cy="314503"/>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59" name="Straight Arrow Connector 1158">
            <a:extLst>
              <a:ext uri="{FF2B5EF4-FFF2-40B4-BE49-F238E27FC236}">
                <a16:creationId xmlns:a16="http://schemas.microsoft.com/office/drawing/2014/main" id="{ECAB9216-01AF-4D84-8C72-E83E89D04830}"/>
              </a:ext>
            </a:extLst>
          </p:cNvPr>
          <p:cNvCxnSpPr>
            <a:cxnSpLocks/>
            <a:stCxn id="1143" idx="4"/>
          </p:cNvCxnSpPr>
          <p:nvPr/>
        </p:nvCxnSpPr>
        <p:spPr>
          <a:xfrm flipH="1">
            <a:off x="6248120" y="4443493"/>
            <a:ext cx="0" cy="314503"/>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60" name="Straight Arrow Connector 1159">
            <a:extLst>
              <a:ext uri="{FF2B5EF4-FFF2-40B4-BE49-F238E27FC236}">
                <a16:creationId xmlns:a16="http://schemas.microsoft.com/office/drawing/2014/main" id="{4B3CC3E9-5D7A-404A-92B7-189AFA7F4EA8}"/>
              </a:ext>
            </a:extLst>
          </p:cNvPr>
          <p:cNvCxnSpPr>
            <a:cxnSpLocks/>
            <a:stCxn id="1144" idx="4"/>
          </p:cNvCxnSpPr>
          <p:nvPr/>
        </p:nvCxnSpPr>
        <p:spPr>
          <a:xfrm flipH="1">
            <a:off x="6431000" y="4443493"/>
            <a:ext cx="0" cy="314503"/>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61" name="Straight Arrow Connector 1160">
            <a:extLst>
              <a:ext uri="{FF2B5EF4-FFF2-40B4-BE49-F238E27FC236}">
                <a16:creationId xmlns:a16="http://schemas.microsoft.com/office/drawing/2014/main" id="{0BCB7781-184D-42CD-975C-B566833299D9}"/>
              </a:ext>
            </a:extLst>
          </p:cNvPr>
          <p:cNvCxnSpPr>
            <a:cxnSpLocks/>
            <a:stCxn id="1145" idx="4"/>
          </p:cNvCxnSpPr>
          <p:nvPr/>
        </p:nvCxnSpPr>
        <p:spPr>
          <a:xfrm flipH="1">
            <a:off x="6613880" y="4443493"/>
            <a:ext cx="0" cy="314503"/>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62" name="Straight Arrow Connector 1161">
            <a:extLst>
              <a:ext uri="{FF2B5EF4-FFF2-40B4-BE49-F238E27FC236}">
                <a16:creationId xmlns:a16="http://schemas.microsoft.com/office/drawing/2014/main" id="{F69E005A-82ED-4845-9C3C-EC68C5B8805A}"/>
              </a:ext>
            </a:extLst>
          </p:cNvPr>
          <p:cNvCxnSpPr>
            <a:cxnSpLocks/>
            <a:stCxn id="1146" idx="4"/>
          </p:cNvCxnSpPr>
          <p:nvPr/>
        </p:nvCxnSpPr>
        <p:spPr>
          <a:xfrm flipH="1">
            <a:off x="6796760" y="4443493"/>
            <a:ext cx="0" cy="314503"/>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63" name="Straight Arrow Connector 1162">
            <a:extLst>
              <a:ext uri="{FF2B5EF4-FFF2-40B4-BE49-F238E27FC236}">
                <a16:creationId xmlns:a16="http://schemas.microsoft.com/office/drawing/2014/main" id="{6612A507-C290-4F75-8286-B33D01585360}"/>
              </a:ext>
            </a:extLst>
          </p:cNvPr>
          <p:cNvCxnSpPr>
            <a:cxnSpLocks/>
            <a:stCxn id="1147" idx="4"/>
          </p:cNvCxnSpPr>
          <p:nvPr/>
        </p:nvCxnSpPr>
        <p:spPr>
          <a:xfrm flipH="1">
            <a:off x="6979640" y="4443493"/>
            <a:ext cx="0" cy="314503"/>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64" name="Straight Arrow Connector 1163">
            <a:extLst>
              <a:ext uri="{FF2B5EF4-FFF2-40B4-BE49-F238E27FC236}">
                <a16:creationId xmlns:a16="http://schemas.microsoft.com/office/drawing/2014/main" id="{3580B156-0BA6-4E65-86D4-BF9B113AFAA8}"/>
              </a:ext>
            </a:extLst>
          </p:cNvPr>
          <p:cNvCxnSpPr>
            <a:cxnSpLocks/>
            <a:stCxn id="1148" idx="4"/>
          </p:cNvCxnSpPr>
          <p:nvPr/>
        </p:nvCxnSpPr>
        <p:spPr>
          <a:xfrm flipH="1">
            <a:off x="7162520" y="4443493"/>
            <a:ext cx="0" cy="314503"/>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65" name="Straight Arrow Connector 1164">
            <a:extLst>
              <a:ext uri="{FF2B5EF4-FFF2-40B4-BE49-F238E27FC236}">
                <a16:creationId xmlns:a16="http://schemas.microsoft.com/office/drawing/2014/main" id="{08ED44E1-55FD-46FB-A4FE-F1449D8837A2}"/>
              </a:ext>
            </a:extLst>
          </p:cNvPr>
          <p:cNvCxnSpPr>
            <a:cxnSpLocks/>
            <a:stCxn id="1149" idx="4"/>
          </p:cNvCxnSpPr>
          <p:nvPr/>
        </p:nvCxnSpPr>
        <p:spPr>
          <a:xfrm flipH="1">
            <a:off x="7345400" y="4443493"/>
            <a:ext cx="0" cy="314503"/>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66" name="Straight Arrow Connector 1165">
            <a:extLst>
              <a:ext uri="{FF2B5EF4-FFF2-40B4-BE49-F238E27FC236}">
                <a16:creationId xmlns:a16="http://schemas.microsoft.com/office/drawing/2014/main" id="{3445464F-D529-4C78-9BE3-7B92D844C7FA}"/>
              </a:ext>
            </a:extLst>
          </p:cNvPr>
          <p:cNvCxnSpPr>
            <a:cxnSpLocks/>
            <a:stCxn id="1150" idx="4"/>
          </p:cNvCxnSpPr>
          <p:nvPr/>
        </p:nvCxnSpPr>
        <p:spPr>
          <a:xfrm flipH="1">
            <a:off x="7528280" y="4443493"/>
            <a:ext cx="0" cy="314503"/>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67" name="Straight Arrow Connector 1166">
            <a:extLst>
              <a:ext uri="{FF2B5EF4-FFF2-40B4-BE49-F238E27FC236}">
                <a16:creationId xmlns:a16="http://schemas.microsoft.com/office/drawing/2014/main" id="{A323D482-BA41-4EF5-B18C-DA2FFED2E04A}"/>
              </a:ext>
            </a:extLst>
          </p:cNvPr>
          <p:cNvCxnSpPr>
            <a:cxnSpLocks/>
            <a:stCxn id="1119" idx="4"/>
          </p:cNvCxnSpPr>
          <p:nvPr/>
        </p:nvCxnSpPr>
        <p:spPr>
          <a:xfrm flipH="1">
            <a:off x="7711160" y="4443493"/>
            <a:ext cx="0" cy="314503"/>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68" name="Straight Arrow Connector 1167">
            <a:extLst>
              <a:ext uri="{FF2B5EF4-FFF2-40B4-BE49-F238E27FC236}">
                <a16:creationId xmlns:a16="http://schemas.microsoft.com/office/drawing/2014/main" id="{EE4BACE4-1D7E-415B-9F4A-EAEA8CBCBC74}"/>
              </a:ext>
            </a:extLst>
          </p:cNvPr>
          <p:cNvCxnSpPr>
            <a:cxnSpLocks/>
            <a:stCxn id="1120" idx="4"/>
          </p:cNvCxnSpPr>
          <p:nvPr/>
        </p:nvCxnSpPr>
        <p:spPr>
          <a:xfrm flipH="1">
            <a:off x="7894040" y="4443493"/>
            <a:ext cx="0" cy="314503"/>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69" name="Straight Arrow Connector 1168">
            <a:extLst>
              <a:ext uri="{FF2B5EF4-FFF2-40B4-BE49-F238E27FC236}">
                <a16:creationId xmlns:a16="http://schemas.microsoft.com/office/drawing/2014/main" id="{3B9A5C3F-0720-406E-96FC-A3D8E76A6D2C}"/>
              </a:ext>
            </a:extLst>
          </p:cNvPr>
          <p:cNvCxnSpPr>
            <a:cxnSpLocks/>
            <a:stCxn id="1121" idx="4"/>
          </p:cNvCxnSpPr>
          <p:nvPr/>
        </p:nvCxnSpPr>
        <p:spPr>
          <a:xfrm flipH="1">
            <a:off x="8076920" y="4443493"/>
            <a:ext cx="0" cy="314503"/>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70" name="Straight Arrow Connector 1169">
            <a:extLst>
              <a:ext uri="{FF2B5EF4-FFF2-40B4-BE49-F238E27FC236}">
                <a16:creationId xmlns:a16="http://schemas.microsoft.com/office/drawing/2014/main" id="{6F8EDF09-12B5-4024-889C-809D6849A478}"/>
              </a:ext>
            </a:extLst>
          </p:cNvPr>
          <p:cNvCxnSpPr>
            <a:cxnSpLocks/>
            <a:stCxn id="1122" idx="4"/>
          </p:cNvCxnSpPr>
          <p:nvPr/>
        </p:nvCxnSpPr>
        <p:spPr>
          <a:xfrm flipH="1">
            <a:off x="8259800" y="4443493"/>
            <a:ext cx="0" cy="314503"/>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71" name="Straight Arrow Connector 1170">
            <a:extLst>
              <a:ext uri="{FF2B5EF4-FFF2-40B4-BE49-F238E27FC236}">
                <a16:creationId xmlns:a16="http://schemas.microsoft.com/office/drawing/2014/main" id="{36B32B61-5CBF-41B9-A170-659E9006136B}"/>
              </a:ext>
            </a:extLst>
          </p:cNvPr>
          <p:cNvCxnSpPr>
            <a:cxnSpLocks/>
            <a:stCxn id="1123" idx="4"/>
          </p:cNvCxnSpPr>
          <p:nvPr/>
        </p:nvCxnSpPr>
        <p:spPr>
          <a:xfrm flipH="1">
            <a:off x="8442680" y="4443493"/>
            <a:ext cx="0" cy="314503"/>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72" name="Straight Arrow Connector 1171">
            <a:extLst>
              <a:ext uri="{FF2B5EF4-FFF2-40B4-BE49-F238E27FC236}">
                <a16:creationId xmlns:a16="http://schemas.microsoft.com/office/drawing/2014/main" id="{3E670414-5F45-4277-AFC3-9AAFB91DCC9F}"/>
              </a:ext>
            </a:extLst>
          </p:cNvPr>
          <p:cNvCxnSpPr>
            <a:cxnSpLocks/>
            <a:stCxn id="1124" idx="4"/>
          </p:cNvCxnSpPr>
          <p:nvPr/>
        </p:nvCxnSpPr>
        <p:spPr>
          <a:xfrm flipH="1">
            <a:off x="8625560" y="4443493"/>
            <a:ext cx="0" cy="314503"/>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73" name="Straight Arrow Connector 1172">
            <a:extLst>
              <a:ext uri="{FF2B5EF4-FFF2-40B4-BE49-F238E27FC236}">
                <a16:creationId xmlns:a16="http://schemas.microsoft.com/office/drawing/2014/main" id="{0F21D4EA-6978-49B0-88B5-83B981993742}"/>
              </a:ext>
            </a:extLst>
          </p:cNvPr>
          <p:cNvCxnSpPr>
            <a:cxnSpLocks/>
            <a:stCxn id="1125" idx="4"/>
          </p:cNvCxnSpPr>
          <p:nvPr/>
        </p:nvCxnSpPr>
        <p:spPr>
          <a:xfrm flipH="1">
            <a:off x="8808440" y="4443493"/>
            <a:ext cx="0" cy="314503"/>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74" name="Straight Arrow Connector 1173">
            <a:extLst>
              <a:ext uri="{FF2B5EF4-FFF2-40B4-BE49-F238E27FC236}">
                <a16:creationId xmlns:a16="http://schemas.microsoft.com/office/drawing/2014/main" id="{2333A04B-8A8D-4150-BBFB-7AFEC4DDE8BD}"/>
              </a:ext>
            </a:extLst>
          </p:cNvPr>
          <p:cNvCxnSpPr>
            <a:cxnSpLocks/>
            <a:stCxn id="1126" idx="4"/>
          </p:cNvCxnSpPr>
          <p:nvPr/>
        </p:nvCxnSpPr>
        <p:spPr>
          <a:xfrm flipH="1">
            <a:off x="8991320" y="4443493"/>
            <a:ext cx="0" cy="314503"/>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75" name="Straight Arrow Connector 1174">
            <a:extLst>
              <a:ext uri="{FF2B5EF4-FFF2-40B4-BE49-F238E27FC236}">
                <a16:creationId xmlns:a16="http://schemas.microsoft.com/office/drawing/2014/main" id="{A4A2210C-AD18-458C-A8C3-0D33660046C7}"/>
              </a:ext>
            </a:extLst>
          </p:cNvPr>
          <p:cNvCxnSpPr>
            <a:cxnSpLocks/>
            <a:stCxn id="1127" idx="4"/>
          </p:cNvCxnSpPr>
          <p:nvPr/>
        </p:nvCxnSpPr>
        <p:spPr>
          <a:xfrm flipH="1">
            <a:off x="9174200" y="4443493"/>
            <a:ext cx="0" cy="314503"/>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76" name="Straight Arrow Connector 1175">
            <a:extLst>
              <a:ext uri="{FF2B5EF4-FFF2-40B4-BE49-F238E27FC236}">
                <a16:creationId xmlns:a16="http://schemas.microsoft.com/office/drawing/2014/main" id="{62601E93-2384-49C8-8B68-F16CD2BF1B7A}"/>
              </a:ext>
            </a:extLst>
          </p:cNvPr>
          <p:cNvCxnSpPr>
            <a:cxnSpLocks/>
            <a:stCxn id="1128" idx="4"/>
          </p:cNvCxnSpPr>
          <p:nvPr/>
        </p:nvCxnSpPr>
        <p:spPr>
          <a:xfrm flipH="1">
            <a:off x="9357080" y="4443493"/>
            <a:ext cx="0" cy="314503"/>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77" name="Straight Arrow Connector 1176">
            <a:extLst>
              <a:ext uri="{FF2B5EF4-FFF2-40B4-BE49-F238E27FC236}">
                <a16:creationId xmlns:a16="http://schemas.microsoft.com/office/drawing/2014/main" id="{390E32EE-2785-4E46-855C-82A19C20BD3B}"/>
              </a:ext>
            </a:extLst>
          </p:cNvPr>
          <p:cNvCxnSpPr>
            <a:cxnSpLocks/>
            <a:stCxn id="1129" idx="4"/>
          </p:cNvCxnSpPr>
          <p:nvPr/>
        </p:nvCxnSpPr>
        <p:spPr>
          <a:xfrm flipH="1">
            <a:off x="9539960" y="4443493"/>
            <a:ext cx="0" cy="314503"/>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78" name="Straight Arrow Connector 1177">
            <a:extLst>
              <a:ext uri="{FF2B5EF4-FFF2-40B4-BE49-F238E27FC236}">
                <a16:creationId xmlns:a16="http://schemas.microsoft.com/office/drawing/2014/main" id="{8A59898E-D752-41F8-BF4F-F5195C63B66E}"/>
              </a:ext>
            </a:extLst>
          </p:cNvPr>
          <p:cNvCxnSpPr>
            <a:cxnSpLocks/>
            <a:stCxn id="1130" idx="4"/>
          </p:cNvCxnSpPr>
          <p:nvPr/>
        </p:nvCxnSpPr>
        <p:spPr>
          <a:xfrm flipH="1">
            <a:off x="9722840" y="4443493"/>
            <a:ext cx="0" cy="314503"/>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79" name="Straight Arrow Connector 1178">
            <a:extLst>
              <a:ext uri="{FF2B5EF4-FFF2-40B4-BE49-F238E27FC236}">
                <a16:creationId xmlns:a16="http://schemas.microsoft.com/office/drawing/2014/main" id="{8BF33A77-F734-4C22-8465-6269B8D9CD72}"/>
              </a:ext>
            </a:extLst>
          </p:cNvPr>
          <p:cNvCxnSpPr>
            <a:cxnSpLocks/>
            <a:stCxn id="1131" idx="4"/>
          </p:cNvCxnSpPr>
          <p:nvPr/>
        </p:nvCxnSpPr>
        <p:spPr>
          <a:xfrm flipH="1">
            <a:off x="9905720" y="4443493"/>
            <a:ext cx="0" cy="314503"/>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80" name="Straight Arrow Connector 1179">
            <a:extLst>
              <a:ext uri="{FF2B5EF4-FFF2-40B4-BE49-F238E27FC236}">
                <a16:creationId xmlns:a16="http://schemas.microsoft.com/office/drawing/2014/main" id="{57F43601-369E-444F-84AC-DE8276EB90D5}"/>
              </a:ext>
            </a:extLst>
          </p:cNvPr>
          <p:cNvCxnSpPr>
            <a:cxnSpLocks/>
            <a:stCxn id="1132" idx="4"/>
          </p:cNvCxnSpPr>
          <p:nvPr/>
        </p:nvCxnSpPr>
        <p:spPr>
          <a:xfrm flipH="1">
            <a:off x="10088600" y="4443493"/>
            <a:ext cx="0" cy="314503"/>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81" name="Straight Arrow Connector 1180">
            <a:extLst>
              <a:ext uri="{FF2B5EF4-FFF2-40B4-BE49-F238E27FC236}">
                <a16:creationId xmlns:a16="http://schemas.microsoft.com/office/drawing/2014/main" id="{0B15CA33-14B6-4E68-8ADD-A8938E9B0947}"/>
              </a:ext>
            </a:extLst>
          </p:cNvPr>
          <p:cNvCxnSpPr>
            <a:cxnSpLocks/>
            <a:stCxn id="1133" idx="4"/>
          </p:cNvCxnSpPr>
          <p:nvPr/>
        </p:nvCxnSpPr>
        <p:spPr>
          <a:xfrm flipH="1">
            <a:off x="10271480" y="4443493"/>
            <a:ext cx="0" cy="314503"/>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82" name="Straight Arrow Connector 1181">
            <a:extLst>
              <a:ext uri="{FF2B5EF4-FFF2-40B4-BE49-F238E27FC236}">
                <a16:creationId xmlns:a16="http://schemas.microsoft.com/office/drawing/2014/main" id="{7FF6FDFB-0284-48C3-BB14-B7DBBD80CC6F}"/>
              </a:ext>
            </a:extLst>
          </p:cNvPr>
          <p:cNvCxnSpPr>
            <a:cxnSpLocks/>
            <a:stCxn id="1134" idx="4"/>
          </p:cNvCxnSpPr>
          <p:nvPr/>
        </p:nvCxnSpPr>
        <p:spPr>
          <a:xfrm flipH="1">
            <a:off x="10454360" y="4443493"/>
            <a:ext cx="0" cy="314503"/>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83" name="Oval 1182">
            <a:extLst>
              <a:ext uri="{FF2B5EF4-FFF2-40B4-BE49-F238E27FC236}">
                <a16:creationId xmlns:a16="http://schemas.microsoft.com/office/drawing/2014/main" id="{7EFC925B-E0D1-4454-AAA0-FCDF466AB82C}"/>
              </a:ext>
            </a:extLst>
          </p:cNvPr>
          <p:cNvSpPr/>
          <p:nvPr/>
        </p:nvSpPr>
        <p:spPr>
          <a:xfrm>
            <a:off x="7619720" y="4757996"/>
            <a:ext cx="182880" cy="182880"/>
          </a:xfrm>
          <a:prstGeom prst="ellipse">
            <a:avLst/>
          </a:prstGeom>
          <a:solidFill>
            <a:srgbClr val="EA3ABC"/>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4" name="Oval 1183">
            <a:extLst>
              <a:ext uri="{FF2B5EF4-FFF2-40B4-BE49-F238E27FC236}">
                <a16:creationId xmlns:a16="http://schemas.microsoft.com/office/drawing/2014/main" id="{0A453D42-49A6-409F-8E4F-D97F343E69B0}"/>
              </a:ext>
            </a:extLst>
          </p:cNvPr>
          <p:cNvSpPr/>
          <p:nvPr/>
        </p:nvSpPr>
        <p:spPr>
          <a:xfrm>
            <a:off x="7802600" y="4757996"/>
            <a:ext cx="182880" cy="182880"/>
          </a:xfrm>
          <a:prstGeom prst="ellipse">
            <a:avLst/>
          </a:prstGeom>
          <a:solidFill>
            <a:srgbClr val="EA3ABC"/>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5" name="Oval 1184">
            <a:extLst>
              <a:ext uri="{FF2B5EF4-FFF2-40B4-BE49-F238E27FC236}">
                <a16:creationId xmlns:a16="http://schemas.microsoft.com/office/drawing/2014/main" id="{4BD4DFF1-E036-4E55-ABC6-AFEC7CD9455C}"/>
              </a:ext>
            </a:extLst>
          </p:cNvPr>
          <p:cNvSpPr/>
          <p:nvPr/>
        </p:nvSpPr>
        <p:spPr>
          <a:xfrm>
            <a:off x="7985480" y="4757996"/>
            <a:ext cx="182880" cy="182880"/>
          </a:xfrm>
          <a:prstGeom prst="ellipse">
            <a:avLst/>
          </a:prstGeom>
          <a:solidFill>
            <a:srgbClr val="EA3ABC"/>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6" name="Oval 1185">
            <a:extLst>
              <a:ext uri="{FF2B5EF4-FFF2-40B4-BE49-F238E27FC236}">
                <a16:creationId xmlns:a16="http://schemas.microsoft.com/office/drawing/2014/main" id="{1DCF6DFA-9799-4F69-A908-7080F64C8AA3}"/>
              </a:ext>
            </a:extLst>
          </p:cNvPr>
          <p:cNvSpPr/>
          <p:nvPr/>
        </p:nvSpPr>
        <p:spPr>
          <a:xfrm>
            <a:off x="8168360" y="4757996"/>
            <a:ext cx="182880" cy="182880"/>
          </a:xfrm>
          <a:prstGeom prst="ellipse">
            <a:avLst/>
          </a:prstGeom>
          <a:solidFill>
            <a:srgbClr val="EA3ABC"/>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7" name="Oval 1186">
            <a:extLst>
              <a:ext uri="{FF2B5EF4-FFF2-40B4-BE49-F238E27FC236}">
                <a16:creationId xmlns:a16="http://schemas.microsoft.com/office/drawing/2014/main" id="{D108CA88-4A88-4057-9165-9DE41BE6EC71}"/>
              </a:ext>
            </a:extLst>
          </p:cNvPr>
          <p:cNvSpPr/>
          <p:nvPr/>
        </p:nvSpPr>
        <p:spPr>
          <a:xfrm>
            <a:off x="8351240" y="4757996"/>
            <a:ext cx="182880" cy="182880"/>
          </a:xfrm>
          <a:prstGeom prst="ellipse">
            <a:avLst/>
          </a:prstGeom>
          <a:solidFill>
            <a:srgbClr val="EA3ABC"/>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8" name="Oval 1187">
            <a:extLst>
              <a:ext uri="{FF2B5EF4-FFF2-40B4-BE49-F238E27FC236}">
                <a16:creationId xmlns:a16="http://schemas.microsoft.com/office/drawing/2014/main" id="{B4B95022-4277-4363-82C2-59AB5D554846}"/>
              </a:ext>
            </a:extLst>
          </p:cNvPr>
          <p:cNvSpPr/>
          <p:nvPr/>
        </p:nvSpPr>
        <p:spPr>
          <a:xfrm>
            <a:off x="8534120" y="4757996"/>
            <a:ext cx="182880" cy="182880"/>
          </a:xfrm>
          <a:prstGeom prst="ellipse">
            <a:avLst/>
          </a:prstGeom>
          <a:solidFill>
            <a:srgbClr val="EA3ABC"/>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9" name="Oval 1188">
            <a:extLst>
              <a:ext uri="{FF2B5EF4-FFF2-40B4-BE49-F238E27FC236}">
                <a16:creationId xmlns:a16="http://schemas.microsoft.com/office/drawing/2014/main" id="{A9B0D4BD-4499-4F31-9D91-181961620A5A}"/>
              </a:ext>
            </a:extLst>
          </p:cNvPr>
          <p:cNvSpPr/>
          <p:nvPr/>
        </p:nvSpPr>
        <p:spPr>
          <a:xfrm>
            <a:off x="8717000" y="4757996"/>
            <a:ext cx="182880" cy="182880"/>
          </a:xfrm>
          <a:prstGeom prst="ellipse">
            <a:avLst/>
          </a:prstGeom>
          <a:solidFill>
            <a:srgbClr val="EA3ABC"/>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0" name="Oval 1189">
            <a:extLst>
              <a:ext uri="{FF2B5EF4-FFF2-40B4-BE49-F238E27FC236}">
                <a16:creationId xmlns:a16="http://schemas.microsoft.com/office/drawing/2014/main" id="{C3926668-0826-4AE3-A2A1-A1FDAB1E05F3}"/>
              </a:ext>
            </a:extLst>
          </p:cNvPr>
          <p:cNvSpPr/>
          <p:nvPr/>
        </p:nvSpPr>
        <p:spPr>
          <a:xfrm>
            <a:off x="8899880" y="4757996"/>
            <a:ext cx="182880" cy="182880"/>
          </a:xfrm>
          <a:prstGeom prst="ellipse">
            <a:avLst/>
          </a:prstGeom>
          <a:solidFill>
            <a:srgbClr val="EA3ABC"/>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1" name="Oval 1190">
            <a:extLst>
              <a:ext uri="{FF2B5EF4-FFF2-40B4-BE49-F238E27FC236}">
                <a16:creationId xmlns:a16="http://schemas.microsoft.com/office/drawing/2014/main" id="{D40C1A74-D62F-4737-9446-24495E86B2B0}"/>
              </a:ext>
            </a:extLst>
          </p:cNvPr>
          <p:cNvSpPr/>
          <p:nvPr/>
        </p:nvSpPr>
        <p:spPr>
          <a:xfrm>
            <a:off x="9082760" y="4757996"/>
            <a:ext cx="182880" cy="182880"/>
          </a:xfrm>
          <a:prstGeom prst="ellipse">
            <a:avLst/>
          </a:prstGeom>
          <a:solidFill>
            <a:srgbClr val="EA3ABC"/>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2" name="Oval 1191">
            <a:extLst>
              <a:ext uri="{FF2B5EF4-FFF2-40B4-BE49-F238E27FC236}">
                <a16:creationId xmlns:a16="http://schemas.microsoft.com/office/drawing/2014/main" id="{A6557FF5-FCBE-404A-9CD7-293AE6766CF4}"/>
              </a:ext>
            </a:extLst>
          </p:cNvPr>
          <p:cNvSpPr/>
          <p:nvPr/>
        </p:nvSpPr>
        <p:spPr>
          <a:xfrm>
            <a:off x="9265640" y="4757996"/>
            <a:ext cx="182880" cy="182880"/>
          </a:xfrm>
          <a:prstGeom prst="ellipse">
            <a:avLst/>
          </a:prstGeom>
          <a:solidFill>
            <a:srgbClr val="EA3ABC"/>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3" name="Oval 1192">
            <a:extLst>
              <a:ext uri="{FF2B5EF4-FFF2-40B4-BE49-F238E27FC236}">
                <a16:creationId xmlns:a16="http://schemas.microsoft.com/office/drawing/2014/main" id="{234DD175-4E8B-40B2-84A5-29430F4A317A}"/>
              </a:ext>
            </a:extLst>
          </p:cNvPr>
          <p:cNvSpPr/>
          <p:nvPr/>
        </p:nvSpPr>
        <p:spPr>
          <a:xfrm>
            <a:off x="9448520" y="4757996"/>
            <a:ext cx="182880" cy="182880"/>
          </a:xfrm>
          <a:prstGeom prst="ellipse">
            <a:avLst/>
          </a:prstGeom>
          <a:solidFill>
            <a:srgbClr val="EA3ABC"/>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4" name="Oval 1193">
            <a:extLst>
              <a:ext uri="{FF2B5EF4-FFF2-40B4-BE49-F238E27FC236}">
                <a16:creationId xmlns:a16="http://schemas.microsoft.com/office/drawing/2014/main" id="{6285E04C-84CD-4CF3-88CE-D0FAD77AD962}"/>
              </a:ext>
            </a:extLst>
          </p:cNvPr>
          <p:cNvSpPr/>
          <p:nvPr/>
        </p:nvSpPr>
        <p:spPr>
          <a:xfrm>
            <a:off x="9631400" y="4757996"/>
            <a:ext cx="182880" cy="182880"/>
          </a:xfrm>
          <a:prstGeom prst="ellipse">
            <a:avLst/>
          </a:prstGeom>
          <a:solidFill>
            <a:srgbClr val="EA3ABC"/>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5" name="Oval 1194">
            <a:extLst>
              <a:ext uri="{FF2B5EF4-FFF2-40B4-BE49-F238E27FC236}">
                <a16:creationId xmlns:a16="http://schemas.microsoft.com/office/drawing/2014/main" id="{FF342717-E298-4577-9C2B-9F1B7C65E110}"/>
              </a:ext>
            </a:extLst>
          </p:cNvPr>
          <p:cNvSpPr/>
          <p:nvPr/>
        </p:nvSpPr>
        <p:spPr>
          <a:xfrm>
            <a:off x="9814280" y="4757996"/>
            <a:ext cx="182880" cy="182880"/>
          </a:xfrm>
          <a:prstGeom prst="ellipse">
            <a:avLst/>
          </a:prstGeom>
          <a:solidFill>
            <a:srgbClr val="EA3ABC"/>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6" name="Oval 1195">
            <a:extLst>
              <a:ext uri="{FF2B5EF4-FFF2-40B4-BE49-F238E27FC236}">
                <a16:creationId xmlns:a16="http://schemas.microsoft.com/office/drawing/2014/main" id="{93910661-9F74-44DE-AC08-0A8FEE2A076B}"/>
              </a:ext>
            </a:extLst>
          </p:cNvPr>
          <p:cNvSpPr/>
          <p:nvPr/>
        </p:nvSpPr>
        <p:spPr>
          <a:xfrm>
            <a:off x="9997160" y="4757996"/>
            <a:ext cx="182880" cy="182880"/>
          </a:xfrm>
          <a:prstGeom prst="ellipse">
            <a:avLst/>
          </a:prstGeom>
          <a:solidFill>
            <a:srgbClr val="EA3ABC"/>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7" name="Oval 1196">
            <a:extLst>
              <a:ext uri="{FF2B5EF4-FFF2-40B4-BE49-F238E27FC236}">
                <a16:creationId xmlns:a16="http://schemas.microsoft.com/office/drawing/2014/main" id="{2CE39EB4-3D1B-45F2-9C49-830F3C793D83}"/>
              </a:ext>
            </a:extLst>
          </p:cNvPr>
          <p:cNvSpPr/>
          <p:nvPr/>
        </p:nvSpPr>
        <p:spPr>
          <a:xfrm>
            <a:off x="10180040" y="4757996"/>
            <a:ext cx="182880" cy="182880"/>
          </a:xfrm>
          <a:prstGeom prst="ellipse">
            <a:avLst/>
          </a:prstGeom>
          <a:solidFill>
            <a:srgbClr val="EA3ABC"/>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8" name="Oval 1197">
            <a:extLst>
              <a:ext uri="{FF2B5EF4-FFF2-40B4-BE49-F238E27FC236}">
                <a16:creationId xmlns:a16="http://schemas.microsoft.com/office/drawing/2014/main" id="{A92E3CBA-9DCB-4A58-82C8-784A6F1ABE36}"/>
              </a:ext>
            </a:extLst>
          </p:cNvPr>
          <p:cNvSpPr/>
          <p:nvPr/>
        </p:nvSpPr>
        <p:spPr>
          <a:xfrm>
            <a:off x="10362920" y="4757996"/>
            <a:ext cx="182880" cy="182880"/>
          </a:xfrm>
          <a:prstGeom prst="ellipse">
            <a:avLst/>
          </a:prstGeom>
          <a:solidFill>
            <a:srgbClr val="EA3ABC"/>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9" name="Oval 1198">
            <a:extLst>
              <a:ext uri="{FF2B5EF4-FFF2-40B4-BE49-F238E27FC236}">
                <a16:creationId xmlns:a16="http://schemas.microsoft.com/office/drawing/2014/main" id="{D709781C-660D-4219-AAA7-AF6A71D9C521}"/>
              </a:ext>
            </a:extLst>
          </p:cNvPr>
          <p:cNvSpPr/>
          <p:nvPr/>
        </p:nvSpPr>
        <p:spPr>
          <a:xfrm>
            <a:off x="4693640" y="4757996"/>
            <a:ext cx="182880" cy="182880"/>
          </a:xfrm>
          <a:prstGeom prst="ellipse">
            <a:avLst/>
          </a:prstGeom>
          <a:solidFill>
            <a:srgbClr val="EA3ABC"/>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0" name="Oval 1199">
            <a:extLst>
              <a:ext uri="{FF2B5EF4-FFF2-40B4-BE49-F238E27FC236}">
                <a16:creationId xmlns:a16="http://schemas.microsoft.com/office/drawing/2014/main" id="{ABCDE63B-2352-4A82-AB3B-267F17DB1B8D}"/>
              </a:ext>
            </a:extLst>
          </p:cNvPr>
          <p:cNvSpPr/>
          <p:nvPr/>
        </p:nvSpPr>
        <p:spPr>
          <a:xfrm>
            <a:off x="4876520" y="4757996"/>
            <a:ext cx="182880" cy="182880"/>
          </a:xfrm>
          <a:prstGeom prst="ellipse">
            <a:avLst/>
          </a:prstGeom>
          <a:solidFill>
            <a:srgbClr val="EA3ABC"/>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1" name="Oval 1200">
            <a:extLst>
              <a:ext uri="{FF2B5EF4-FFF2-40B4-BE49-F238E27FC236}">
                <a16:creationId xmlns:a16="http://schemas.microsoft.com/office/drawing/2014/main" id="{5E5112E7-19A7-472C-8AD7-E79EF29053E5}"/>
              </a:ext>
            </a:extLst>
          </p:cNvPr>
          <p:cNvSpPr/>
          <p:nvPr/>
        </p:nvSpPr>
        <p:spPr>
          <a:xfrm>
            <a:off x="5059400" y="4757996"/>
            <a:ext cx="182880" cy="182880"/>
          </a:xfrm>
          <a:prstGeom prst="ellipse">
            <a:avLst/>
          </a:prstGeom>
          <a:solidFill>
            <a:srgbClr val="EA3ABC"/>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2" name="Oval 1201">
            <a:extLst>
              <a:ext uri="{FF2B5EF4-FFF2-40B4-BE49-F238E27FC236}">
                <a16:creationId xmlns:a16="http://schemas.microsoft.com/office/drawing/2014/main" id="{B2AC3077-69B2-4F70-8E0F-CECEC78B7339}"/>
              </a:ext>
            </a:extLst>
          </p:cNvPr>
          <p:cNvSpPr/>
          <p:nvPr/>
        </p:nvSpPr>
        <p:spPr>
          <a:xfrm>
            <a:off x="5242280" y="4757996"/>
            <a:ext cx="182880" cy="182880"/>
          </a:xfrm>
          <a:prstGeom prst="ellipse">
            <a:avLst/>
          </a:prstGeom>
          <a:solidFill>
            <a:srgbClr val="EA3ABC"/>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3" name="Oval 1202">
            <a:extLst>
              <a:ext uri="{FF2B5EF4-FFF2-40B4-BE49-F238E27FC236}">
                <a16:creationId xmlns:a16="http://schemas.microsoft.com/office/drawing/2014/main" id="{08F4C669-D631-4B15-805E-E555A945F7E6}"/>
              </a:ext>
            </a:extLst>
          </p:cNvPr>
          <p:cNvSpPr/>
          <p:nvPr/>
        </p:nvSpPr>
        <p:spPr>
          <a:xfrm>
            <a:off x="5425160" y="4757996"/>
            <a:ext cx="182880" cy="182880"/>
          </a:xfrm>
          <a:prstGeom prst="ellipse">
            <a:avLst/>
          </a:prstGeom>
          <a:solidFill>
            <a:srgbClr val="EA3ABC"/>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4" name="Oval 1203">
            <a:extLst>
              <a:ext uri="{FF2B5EF4-FFF2-40B4-BE49-F238E27FC236}">
                <a16:creationId xmlns:a16="http://schemas.microsoft.com/office/drawing/2014/main" id="{DE4B7651-A7BF-4083-9DCC-F49C1C455E61}"/>
              </a:ext>
            </a:extLst>
          </p:cNvPr>
          <p:cNvSpPr/>
          <p:nvPr/>
        </p:nvSpPr>
        <p:spPr>
          <a:xfrm>
            <a:off x="5608040" y="4757996"/>
            <a:ext cx="182880" cy="182880"/>
          </a:xfrm>
          <a:prstGeom prst="ellipse">
            <a:avLst/>
          </a:prstGeom>
          <a:solidFill>
            <a:srgbClr val="EA3ABC"/>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5" name="Oval 1204">
            <a:extLst>
              <a:ext uri="{FF2B5EF4-FFF2-40B4-BE49-F238E27FC236}">
                <a16:creationId xmlns:a16="http://schemas.microsoft.com/office/drawing/2014/main" id="{F495ADED-9394-477F-B3B6-56ABF666CC58}"/>
              </a:ext>
            </a:extLst>
          </p:cNvPr>
          <p:cNvSpPr/>
          <p:nvPr/>
        </p:nvSpPr>
        <p:spPr>
          <a:xfrm>
            <a:off x="5790920" y="4757996"/>
            <a:ext cx="182880" cy="182880"/>
          </a:xfrm>
          <a:prstGeom prst="ellipse">
            <a:avLst/>
          </a:prstGeom>
          <a:solidFill>
            <a:srgbClr val="EA3ABC"/>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6" name="Oval 1205">
            <a:extLst>
              <a:ext uri="{FF2B5EF4-FFF2-40B4-BE49-F238E27FC236}">
                <a16:creationId xmlns:a16="http://schemas.microsoft.com/office/drawing/2014/main" id="{C7FAA918-A203-4F20-9FE9-06C83E29A6BE}"/>
              </a:ext>
            </a:extLst>
          </p:cNvPr>
          <p:cNvSpPr/>
          <p:nvPr/>
        </p:nvSpPr>
        <p:spPr>
          <a:xfrm>
            <a:off x="5973800" y="4757996"/>
            <a:ext cx="182880" cy="182880"/>
          </a:xfrm>
          <a:prstGeom prst="ellipse">
            <a:avLst/>
          </a:prstGeom>
          <a:solidFill>
            <a:srgbClr val="EA3ABC"/>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7" name="Oval 1206">
            <a:extLst>
              <a:ext uri="{FF2B5EF4-FFF2-40B4-BE49-F238E27FC236}">
                <a16:creationId xmlns:a16="http://schemas.microsoft.com/office/drawing/2014/main" id="{24E5535E-07E1-4F1D-8D68-F1ED53B137E9}"/>
              </a:ext>
            </a:extLst>
          </p:cNvPr>
          <p:cNvSpPr/>
          <p:nvPr/>
        </p:nvSpPr>
        <p:spPr>
          <a:xfrm>
            <a:off x="6156680" y="4757996"/>
            <a:ext cx="182880" cy="182880"/>
          </a:xfrm>
          <a:prstGeom prst="ellipse">
            <a:avLst/>
          </a:prstGeom>
          <a:solidFill>
            <a:srgbClr val="EA3ABC"/>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8" name="Oval 1207">
            <a:extLst>
              <a:ext uri="{FF2B5EF4-FFF2-40B4-BE49-F238E27FC236}">
                <a16:creationId xmlns:a16="http://schemas.microsoft.com/office/drawing/2014/main" id="{498E2972-0B44-4B17-8F93-965ECB0C2E8E}"/>
              </a:ext>
            </a:extLst>
          </p:cNvPr>
          <p:cNvSpPr/>
          <p:nvPr/>
        </p:nvSpPr>
        <p:spPr>
          <a:xfrm>
            <a:off x="6339560" y="4757996"/>
            <a:ext cx="182880" cy="182880"/>
          </a:xfrm>
          <a:prstGeom prst="ellipse">
            <a:avLst/>
          </a:prstGeom>
          <a:solidFill>
            <a:srgbClr val="EA3ABC"/>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9" name="Oval 1208">
            <a:extLst>
              <a:ext uri="{FF2B5EF4-FFF2-40B4-BE49-F238E27FC236}">
                <a16:creationId xmlns:a16="http://schemas.microsoft.com/office/drawing/2014/main" id="{2B91AA57-E3B4-4A5E-A678-45C03CBE80DE}"/>
              </a:ext>
            </a:extLst>
          </p:cNvPr>
          <p:cNvSpPr/>
          <p:nvPr/>
        </p:nvSpPr>
        <p:spPr>
          <a:xfrm>
            <a:off x="6522440" y="4757996"/>
            <a:ext cx="182880" cy="182880"/>
          </a:xfrm>
          <a:prstGeom prst="ellipse">
            <a:avLst/>
          </a:prstGeom>
          <a:solidFill>
            <a:srgbClr val="EA3ABC"/>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0" name="Oval 1209">
            <a:extLst>
              <a:ext uri="{FF2B5EF4-FFF2-40B4-BE49-F238E27FC236}">
                <a16:creationId xmlns:a16="http://schemas.microsoft.com/office/drawing/2014/main" id="{5ADA746D-0842-4E25-9ECC-4CB0E1341657}"/>
              </a:ext>
            </a:extLst>
          </p:cNvPr>
          <p:cNvSpPr/>
          <p:nvPr/>
        </p:nvSpPr>
        <p:spPr>
          <a:xfrm>
            <a:off x="6705320" y="4757996"/>
            <a:ext cx="182880" cy="182880"/>
          </a:xfrm>
          <a:prstGeom prst="ellipse">
            <a:avLst/>
          </a:prstGeom>
          <a:solidFill>
            <a:srgbClr val="EA3ABC"/>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1" name="Oval 1210">
            <a:extLst>
              <a:ext uri="{FF2B5EF4-FFF2-40B4-BE49-F238E27FC236}">
                <a16:creationId xmlns:a16="http://schemas.microsoft.com/office/drawing/2014/main" id="{A960DEBD-E5EE-43F8-BFFD-FDF5DBACAA58}"/>
              </a:ext>
            </a:extLst>
          </p:cNvPr>
          <p:cNvSpPr/>
          <p:nvPr/>
        </p:nvSpPr>
        <p:spPr>
          <a:xfrm>
            <a:off x="6888200" y="4757996"/>
            <a:ext cx="182880" cy="182880"/>
          </a:xfrm>
          <a:prstGeom prst="ellipse">
            <a:avLst/>
          </a:prstGeom>
          <a:solidFill>
            <a:srgbClr val="EA3ABC"/>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2" name="Oval 1211">
            <a:extLst>
              <a:ext uri="{FF2B5EF4-FFF2-40B4-BE49-F238E27FC236}">
                <a16:creationId xmlns:a16="http://schemas.microsoft.com/office/drawing/2014/main" id="{4924CA64-CC2F-440A-9EE4-2280C70351CA}"/>
              </a:ext>
            </a:extLst>
          </p:cNvPr>
          <p:cNvSpPr/>
          <p:nvPr/>
        </p:nvSpPr>
        <p:spPr>
          <a:xfrm>
            <a:off x="7071080" y="4757996"/>
            <a:ext cx="182880" cy="182880"/>
          </a:xfrm>
          <a:prstGeom prst="ellipse">
            <a:avLst/>
          </a:prstGeom>
          <a:solidFill>
            <a:srgbClr val="EA3ABC"/>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3" name="Oval 1212">
            <a:extLst>
              <a:ext uri="{FF2B5EF4-FFF2-40B4-BE49-F238E27FC236}">
                <a16:creationId xmlns:a16="http://schemas.microsoft.com/office/drawing/2014/main" id="{6ED972CA-C53D-4DDA-BF44-61DE6751208E}"/>
              </a:ext>
            </a:extLst>
          </p:cNvPr>
          <p:cNvSpPr/>
          <p:nvPr/>
        </p:nvSpPr>
        <p:spPr>
          <a:xfrm>
            <a:off x="7253960" y="4757996"/>
            <a:ext cx="182880" cy="182880"/>
          </a:xfrm>
          <a:prstGeom prst="ellipse">
            <a:avLst/>
          </a:prstGeom>
          <a:solidFill>
            <a:srgbClr val="EA3ABC"/>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4" name="Oval 1213">
            <a:extLst>
              <a:ext uri="{FF2B5EF4-FFF2-40B4-BE49-F238E27FC236}">
                <a16:creationId xmlns:a16="http://schemas.microsoft.com/office/drawing/2014/main" id="{9B51AA3C-808F-4861-981C-C18EDD361B01}"/>
              </a:ext>
            </a:extLst>
          </p:cNvPr>
          <p:cNvSpPr/>
          <p:nvPr/>
        </p:nvSpPr>
        <p:spPr>
          <a:xfrm>
            <a:off x="7436840" y="4757996"/>
            <a:ext cx="182880" cy="182880"/>
          </a:xfrm>
          <a:prstGeom prst="ellipse">
            <a:avLst/>
          </a:prstGeom>
          <a:solidFill>
            <a:srgbClr val="EA3ABC"/>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15" name="Straight Arrow Connector 1214">
            <a:extLst>
              <a:ext uri="{FF2B5EF4-FFF2-40B4-BE49-F238E27FC236}">
                <a16:creationId xmlns:a16="http://schemas.microsoft.com/office/drawing/2014/main" id="{340DADF2-25FE-4CFC-A437-EEA762E4954B}"/>
              </a:ext>
            </a:extLst>
          </p:cNvPr>
          <p:cNvCxnSpPr>
            <a:stCxn id="1199" idx="4"/>
          </p:cNvCxnSpPr>
          <p:nvPr/>
        </p:nvCxnSpPr>
        <p:spPr>
          <a:xfrm flipH="1">
            <a:off x="4779386" y="4940876"/>
            <a:ext cx="0" cy="314503"/>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16" name="Straight Arrow Connector 1215">
            <a:extLst>
              <a:ext uri="{FF2B5EF4-FFF2-40B4-BE49-F238E27FC236}">
                <a16:creationId xmlns:a16="http://schemas.microsoft.com/office/drawing/2014/main" id="{B4A34E3B-06D7-467D-8DFF-B3AD03660D94}"/>
              </a:ext>
            </a:extLst>
          </p:cNvPr>
          <p:cNvCxnSpPr>
            <a:cxnSpLocks/>
            <a:stCxn id="1200" idx="4"/>
          </p:cNvCxnSpPr>
          <p:nvPr/>
        </p:nvCxnSpPr>
        <p:spPr>
          <a:xfrm flipH="1">
            <a:off x="4962266" y="4940876"/>
            <a:ext cx="0" cy="314503"/>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17" name="Straight Arrow Connector 1216">
            <a:extLst>
              <a:ext uri="{FF2B5EF4-FFF2-40B4-BE49-F238E27FC236}">
                <a16:creationId xmlns:a16="http://schemas.microsoft.com/office/drawing/2014/main" id="{294DE95F-D534-48BD-B5B4-0049ECEB78E0}"/>
              </a:ext>
            </a:extLst>
          </p:cNvPr>
          <p:cNvCxnSpPr>
            <a:cxnSpLocks/>
            <a:stCxn id="1201" idx="4"/>
          </p:cNvCxnSpPr>
          <p:nvPr/>
        </p:nvCxnSpPr>
        <p:spPr>
          <a:xfrm flipH="1">
            <a:off x="5145146" y="4940876"/>
            <a:ext cx="0" cy="314503"/>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18" name="Straight Arrow Connector 1217">
            <a:extLst>
              <a:ext uri="{FF2B5EF4-FFF2-40B4-BE49-F238E27FC236}">
                <a16:creationId xmlns:a16="http://schemas.microsoft.com/office/drawing/2014/main" id="{EB2625E6-B27F-403E-BE74-67C17570A20F}"/>
              </a:ext>
            </a:extLst>
          </p:cNvPr>
          <p:cNvCxnSpPr>
            <a:cxnSpLocks/>
            <a:stCxn id="1202" idx="4"/>
          </p:cNvCxnSpPr>
          <p:nvPr/>
        </p:nvCxnSpPr>
        <p:spPr>
          <a:xfrm flipH="1">
            <a:off x="5328026" y="4940876"/>
            <a:ext cx="0" cy="314503"/>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19" name="Straight Arrow Connector 1218">
            <a:extLst>
              <a:ext uri="{FF2B5EF4-FFF2-40B4-BE49-F238E27FC236}">
                <a16:creationId xmlns:a16="http://schemas.microsoft.com/office/drawing/2014/main" id="{B8555746-52F3-4F7F-A834-88CCB1DF373D}"/>
              </a:ext>
            </a:extLst>
          </p:cNvPr>
          <p:cNvCxnSpPr>
            <a:cxnSpLocks/>
            <a:stCxn id="1203" idx="4"/>
          </p:cNvCxnSpPr>
          <p:nvPr/>
        </p:nvCxnSpPr>
        <p:spPr>
          <a:xfrm flipH="1">
            <a:off x="5510906" y="4940876"/>
            <a:ext cx="0" cy="314503"/>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20" name="Straight Arrow Connector 1219">
            <a:extLst>
              <a:ext uri="{FF2B5EF4-FFF2-40B4-BE49-F238E27FC236}">
                <a16:creationId xmlns:a16="http://schemas.microsoft.com/office/drawing/2014/main" id="{4132DBD0-8CCB-4662-B6F6-6021CBBC26E1}"/>
              </a:ext>
            </a:extLst>
          </p:cNvPr>
          <p:cNvCxnSpPr>
            <a:cxnSpLocks/>
            <a:stCxn id="1204" idx="4"/>
          </p:cNvCxnSpPr>
          <p:nvPr/>
        </p:nvCxnSpPr>
        <p:spPr>
          <a:xfrm flipH="1">
            <a:off x="5693786" y="4940876"/>
            <a:ext cx="0" cy="314503"/>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21" name="Straight Arrow Connector 1220">
            <a:extLst>
              <a:ext uri="{FF2B5EF4-FFF2-40B4-BE49-F238E27FC236}">
                <a16:creationId xmlns:a16="http://schemas.microsoft.com/office/drawing/2014/main" id="{74638D71-0021-4922-BAE0-52915940D780}"/>
              </a:ext>
            </a:extLst>
          </p:cNvPr>
          <p:cNvCxnSpPr>
            <a:cxnSpLocks/>
            <a:stCxn id="1205" idx="4"/>
          </p:cNvCxnSpPr>
          <p:nvPr/>
        </p:nvCxnSpPr>
        <p:spPr>
          <a:xfrm flipH="1">
            <a:off x="5876666" y="4940876"/>
            <a:ext cx="0" cy="314503"/>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22" name="Straight Arrow Connector 1221">
            <a:extLst>
              <a:ext uri="{FF2B5EF4-FFF2-40B4-BE49-F238E27FC236}">
                <a16:creationId xmlns:a16="http://schemas.microsoft.com/office/drawing/2014/main" id="{BD1B127F-4F61-4550-A130-C2416421929E}"/>
              </a:ext>
            </a:extLst>
          </p:cNvPr>
          <p:cNvCxnSpPr>
            <a:cxnSpLocks/>
            <a:stCxn id="1206" idx="4"/>
          </p:cNvCxnSpPr>
          <p:nvPr/>
        </p:nvCxnSpPr>
        <p:spPr>
          <a:xfrm flipH="1">
            <a:off x="6059546" y="4940876"/>
            <a:ext cx="0" cy="314503"/>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23" name="Straight Arrow Connector 1222">
            <a:extLst>
              <a:ext uri="{FF2B5EF4-FFF2-40B4-BE49-F238E27FC236}">
                <a16:creationId xmlns:a16="http://schemas.microsoft.com/office/drawing/2014/main" id="{313EC571-6AC5-4C8D-8B94-8D067AE407A7}"/>
              </a:ext>
            </a:extLst>
          </p:cNvPr>
          <p:cNvCxnSpPr>
            <a:cxnSpLocks/>
            <a:stCxn id="1207" idx="4"/>
          </p:cNvCxnSpPr>
          <p:nvPr/>
        </p:nvCxnSpPr>
        <p:spPr>
          <a:xfrm flipH="1">
            <a:off x="6242426" y="4940876"/>
            <a:ext cx="0" cy="314503"/>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24" name="Straight Arrow Connector 1223">
            <a:extLst>
              <a:ext uri="{FF2B5EF4-FFF2-40B4-BE49-F238E27FC236}">
                <a16:creationId xmlns:a16="http://schemas.microsoft.com/office/drawing/2014/main" id="{1DECD92E-A175-4112-BEC5-1888378111BF}"/>
              </a:ext>
            </a:extLst>
          </p:cNvPr>
          <p:cNvCxnSpPr>
            <a:cxnSpLocks/>
            <a:stCxn id="1208" idx="4"/>
          </p:cNvCxnSpPr>
          <p:nvPr/>
        </p:nvCxnSpPr>
        <p:spPr>
          <a:xfrm flipH="1">
            <a:off x="6425306" y="4940876"/>
            <a:ext cx="0" cy="314503"/>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25" name="Straight Arrow Connector 1224">
            <a:extLst>
              <a:ext uri="{FF2B5EF4-FFF2-40B4-BE49-F238E27FC236}">
                <a16:creationId xmlns:a16="http://schemas.microsoft.com/office/drawing/2014/main" id="{50E7E3E6-1E58-40C1-B2ED-25425CB12154}"/>
              </a:ext>
            </a:extLst>
          </p:cNvPr>
          <p:cNvCxnSpPr>
            <a:cxnSpLocks/>
            <a:stCxn id="1209" idx="4"/>
          </p:cNvCxnSpPr>
          <p:nvPr/>
        </p:nvCxnSpPr>
        <p:spPr>
          <a:xfrm flipH="1">
            <a:off x="6608186" y="4940876"/>
            <a:ext cx="0" cy="314503"/>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26" name="Straight Arrow Connector 1225">
            <a:extLst>
              <a:ext uri="{FF2B5EF4-FFF2-40B4-BE49-F238E27FC236}">
                <a16:creationId xmlns:a16="http://schemas.microsoft.com/office/drawing/2014/main" id="{C05312DF-1992-437C-8382-34364D63C1CC}"/>
              </a:ext>
            </a:extLst>
          </p:cNvPr>
          <p:cNvCxnSpPr>
            <a:cxnSpLocks/>
            <a:stCxn id="1210" idx="4"/>
          </p:cNvCxnSpPr>
          <p:nvPr/>
        </p:nvCxnSpPr>
        <p:spPr>
          <a:xfrm flipH="1">
            <a:off x="6791066" y="4940876"/>
            <a:ext cx="0" cy="314503"/>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27" name="Straight Arrow Connector 1226">
            <a:extLst>
              <a:ext uri="{FF2B5EF4-FFF2-40B4-BE49-F238E27FC236}">
                <a16:creationId xmlns:a16="http://schemas.microsoft.com/office/drawing/2014/main" id="{37B26D74-3A62-49E3-9FC1-FC8ECB3C2EA3}"/>
              </a:ext>
            </a:extLst>
          </p:cNvPr>
          <p:cNvCxnSpPr>
            <a:cxnSpLocks/>
            <a:stCxn id="1211" idx="4"/>
          </p:cNvCxnSpPr>
          <p:nvPr/>
        </p:nvCxnSpPr>
        <p:spPr>
          <a:xfrm flipH="1">
            <a:off x="6973946" y="4940876"/>
            <a:ext cx="0" cy="314503"/>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28" name="Straight Arrow Connector 1227">
            <a:extLst>
              <a:ext uri="{FF2B5EF4-FFF2-40B4-BE49-F238E27FC236}">
                <a16:creationId xmlns:a16="http://schemas.microsoft.com/office/drawing/2014/main" id="{859A7BB5-CE41-41C7-A684-615B1B339918}"/>
              </a:ext>
            </a:extLst>
          </p:cNvPr>
          <p:cNvCxnSpPr>
            <a:cxnSpLocks/>
            <a:stCxn id="1212" idx="4"/>
          </p:cNvCxnSpPr>
          <p:nvPr/>
        </p:nvCxnSpPr>
        <p:spPr>
          <a:xfrm flipH="1">
            <a:off x="7156826" y="4940876"/>
            <a:ext cx="0" cy="314503"/>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29" name="Straight Arrow Connector 1228">
            <a:extLst>
              <a:ext uri="{FF2B5EF4-FFF2-40B4-BE49-F238E27FC236}">
                <a16:creationId xmlns:a16="http://schemas.microsoft.com/office/drawing/2014/main" id="{1B1FC61D-3159-4635-B459-E66BBB3BCE3C}"/>
              </a:ext>
            </a:extLst>
          </p:cNvPr>
          <p:cNvCxnSpPr>
            <a:cxnSpLocks/>
            <a:stCxn id="1213" idx="4"/>
          </p:cNvCxnSpPr>
          <p:nvPr/>
        </p:nvCxnSpPr>
        <p:spPr>
          <a:xfrm flipH="1">
            <a:off x="7339706" y="4940876"/>
            <a:ext cx="0" cy="314503"/>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30" name="Straight Arrow Connector 1229">
            <a:extLst>
              <a:ext uri="{FF2B5EF4-FFF2-40B4-BE49-F238E27FC236}">
                <a16:creationId xmlns:a16="http://schemas.microsoft.com/office/drawing/2014/main" id="{7C0753CC-4ADF-4EF0-AB51-62EF201842EC}"/>
              </a:ext>
            </a:extLst>
          </p:cNvPr>
          <p:cNvCxnSpPr>
            <a:cxnSpLocks/>
            <a:stCxn id="1214" idx="4"/>
          </p:cNvCxnSpPr>
          <p:nvPr/>
        </p:nvCxnSpPr>
        <p:spPr>
          <a:xfrm flipH="1">
            <a:off x="7522586" y="4940876"/>
            <a:ext cx="0" cy="314503"/>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31" name="Straight Arrow Connector 1230">
            <a:extLst>
              <a:ext uri="{FF2B5EF4-FFF2-40B4-BE49-F238E27FC236}">
                <a16:creationId xmlns:a16="http://schemas.microsoft.com/office/drawing/2014/main" id="{0A8B96ED-F9DA-4D8D-93F0-8B5A777A7E9A}"/>
              </a:ext>
            </a:extLst>
          </p:cNvPr>
          <p:cNvCxnSpPr>
            <a:cxnSpLocks/>
            <a:stCxn id="1183" idx="4"/>
          </p:cNvCxnSpPr>
          <p:nvPr/>
        </p:nvCxnSpPr>
        <p:spPr>
          <a:xfrm flipH="1">
            <a:off x="7705466" y="4940876"/>
            <a:ext cx="0" cy="314503"/>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32" name="Straight Arrow Connector 1231">
            <a:extLst>
              <a:ext uri="{FF2B5EF4-FFF2-40B4-BE49-F238E27FC236}">
                <a16:creationId xmlns:a16="http://schemas.microsoft.com/office/drawing/2014/main" id="{A5C2546C-6C7C-43C4-A40C-6645857B139F}"/>
              </a:ext>
            </a:extLst>
          </p:cNvPr>
          <p:cNvCxnSpPr>
            <a:cxnSpLocks/>
            <a:stCxn id="1184" idx="4"/>
          </p:cNvCxnSpPr>
          <p:nvPr/>
        </p:nvCxnSpPr>
        <p:spPr>
          <a:xfrm flipH="1">
            <a:off x="7888346" y="4940876"/>
            <a:ext cx="0" cy="314503"/>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33" name="Straight Arrow Connector 1232">
            <a:extLst>
              <a:ext uri="{FF2B5EF4-FFF2-40B4-BE49-F238E27FC236}">
                <a16:creationId xmlns:a16="http://schemas.microsoft.com/office/drawing/2014/main" id="{601CCDEA-9ABF-4634-832F-57C5D2E8B01D}"/>
              </a:ext>
            </a:extLst>
          </p:cNvPr>
          <p:cNvCxnSpPr>
            <a:cxnSpLocks/>
            <a:stCxn id="1185" idx="4"/>
          </p:cNvCxnSpPr>
          <p:nvPr/>
        </p:nvCxnSpPr>
        <p:spPr>
          <a:xfrm flipH="1">
            <a:off x="8071226" y="4940876"/>
            <a:ext cx="0" cy="314503"/>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34" name="Straight Arrow Connector 1233">
            <a:extLst>
              <a:ext uri="{FF2B5EF4-FFF2-40B4-BE49-F238E27FC236}">
                <a16:creationId xmlns:a16="http://schemas.microsoft.com/office/drawing/2014/main" id="{C87F74D8-D84C-45ED-B26D-F19AAF4146A7}"/>
              </a:ext>
            </a:extLst>
          </p:cNvPr>
          <p:cNvCxnSpPr>
            <a:cxnSpLocks/>
            <a:stCxn id="1186" idx="4"/>
          </p:cNvCxnSpPr>
          <p:nvPr/>
        </p:nvCxnSpPr>
        <p:spPr>
          <a:xfrm flipH="1">
            <a:off x="8254106" y="4940876"/>
            <a:ext cx="0" cy="314503"/>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35" name="Straight Arrow Connector 1234">
            <a:extLst>
              <a:ext uri="{FF2B5EF4-FFF2-40B4-BE49-F238E27FC236}">
                <a16:creationId xmlns:a16="http://schemas.microsoft.com/office/drawing/2014/main" id="{409D0A62-50C2-41F0-9121-1D3B20802E59}"/>
              </a:ext>
            </a:extLst>
          </p:cNvPr>
          <p:cNvCxnSpPr>
            <a:cxnSpLocks/>
            <a:stCxn id="1187" idx="4"/>
          </p:cNvCxnSpPr>
          <p:nvPr/>
        </p:nvCxnSpPr>
        <p:spPr>
          <a:xfrm flipH="1">
            <a:off x="8436986" y="4940876"/>
            <a:ext cx="0" cy="314503"/>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36" name="Straight Arrow Connector 1235">
            <a:extLst>
              <a:ext uri="{FF2B5EF4-FFF2-40B4-BE49-F238E27FC236}">
                <a16:creationId xmlns:a16="http://schemas.microsoft.com/office/drawing/2014/main" id="{57DCC261-A6D7-4327-AB70-73CD077C6A5F}"/>
              </a:ext>
            </a:extLst>
          </p:cNvPr>
          <p:cNvCxnSpPr>
            <a:cxnSpLocks/>
            <a:stCxn id="1188" idx="4"/>
          </p:cNvCxnSpPr>
          <p:nvPr/>
        </p:nvCxnSpPr>
        <p:spPr>
          <a:xfrm flipH="1">
            <a:off x="8619866" y="4940876"/>
            <a:ext cx="0" cy="314503"/>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37" name="Straight Arrow Connector 1236">
            <a:extLst>
              <a:ext uri="{FF2B5EF4-FFF2-40B4-BE49-F238E27FC236}">
                <a16:creationId xmlns:a16="http://schemas.microsoft.com/office/drawing/2014/main" id="{241CA41A-7023-48DC-95FE-42732FCE77FA}"/>
              </a:ext>
            </a:extLst>
          </p:cNvPr>
          <p:cNvCxnSpPr>
            <a:cxnSpLocks/>
            <a:stCxn id="1189" idx="4"/>
          </p:cNvCxnSpPr>
          <p:nvPr/>
        </p:nvCxnSpPr>
        <p:spPr>
          <a:xfrm flipH="1">
            <a:off x="8802746" y="4940876"/>
            <a:ext cx="0" cy="314503"/>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38" name="Straight Arrow Connector 1237">
            <a:extLst>
              <a:ext uri="{FF2B5EF4-FFF2-40B4-BE49-F238E27FC236}">
                <a16:creationId xmlns:a16="http://schemas.microsoft.com/office/drawing/2014/main" id="{9761E059-E914-43A6-AFA1-5F334E03A30E}"/>
              </a:ext>
            </a:extLst>
          </p:cNvPr>
          <p:cNvCxnSpPr>
            <a:cxnSpLocks/>
            <a:stCxn id="1190" idx="4"/>
          </p:cNvCxnSpPr>
          <p:nvPr/>
        </p:nvCxnSpPr>
        <p:spPr>
          <a:xfrm flipH="1">
            <a:off x="8985626" y="4940876"/>
            <a:ext cx="0" cy="314503"/>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39" name="Straight Arrow Connector 1238">
            <a:extLst>
              <a:ext uri="{FF2B5EF4-FFF2-40B4-BE49-F238E27FC236}">
                <a16:creationId xmlns:a16="http://schemas.microsoft.com/office/drawing/2014/main" id="{B7E0D8E8-3F66-47A8-8C77-DAE9F1C222BD}"/>
              </a:ext>
            </a:extLst>
          </p:cNvPr>
          <p:cNvCxnSpPr>
            <a:cxnSpLocks/>
            <a:stCxn id="1191" idx="4"/>
          </p:cNvCxnSpPr>
          <p:nvPr/>
        </p:nvCxnSpPr>
        <p:spPr>
          <a:xfrm flipH="1">
            <a:off x="9168506" y="4940876"/>
            <a:ext cx="0" cy="314503"/>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40" name="Straight Arrow Connector 1239">
            <a:extLst>
              <a:ext uri="{FF2B5EF4-FFF2-40B4-BE49-F238E27FC236}">
                <a16:creationId xmlns:a16="http://schemas.microsoft.com/office/drawing/2014/main" id="{E8AB3765-C6C5-43E5-B310-0ACCBAD82455}"/>
              </a:ext>
            </a:extLst>
          </p:cNvPr>
          <p:cNvCxnSpPr>
            <a:cxnSpLocks/>
            <a:stCxn id="1192" idx="4"/>
          </p:cNvCxnSpPr>
          <p:nvPr/>
        </p:nvCxnSpPr>
        <p:spPr>
          <a:xfrm flipH="1">
            <a:off x="9351386" y="4940876"/>
            <a:ext cx="0" cy="314503"/>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41" name="Straight Arrow Connector 1240">
            <a:extLst>
              <a:ext uri="{FF2B5EF4-FFF2-40B4-BE49-F238E27FC236}">
                <a16:creationId xmlns:a16="http://schemas.microsoft.com/office/drawing/2014/main" id="{24B6B13C-7C57-42B4-8920-513E03AB1043}"/>
              </a:ext>
            </a:extLst>
          </p:cNvPr>
          <p:cNvCxnSpPr>
            <a:cxnSpLocks/>
            <a:stCxn id="1193" idx="4"/>
          </p:cNvCxnSpPr>
          <p:nvPr/>
        </p:nvCxnSpPr>
        <p:spPr>
          <a:xfrm flipH="1">
            <a:off x="9534266" y="4940876"/>
            <a:ext cx="0" cy="314503"/>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42" name="Straight Arrow Connector 1241">
            <a:extLst>
              <a:ext uri="{FF2B5EF4-FFF2-40B4-BE49-F238E27FC236}">
                <a16:creationId xmlns:a16="http://schemas.microsoft.com/office/drawing/2014/main" id="{45D7F00F-92CA-480C-B04F-D439BAAFB6C8}"/>
              </a:ext>
            </a:extLst>
          </p:cNvPr>
          <p:cNvCxnSpPr>
            <a:cxnSpLocks/>
            <a:stCxn id="1194" idx="4"/>
          </p:cNvCxnSpPr>
          <p:nvPr/>
        </p:nvCxnSpPr>
        <p:spPr>
          <a:xfrm flipH="1">
            <a:off x="9717146" y="4940876"/>
            <a:ext cx="0" cy="314503"/>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43" name="Straight Arrow Connector 1242">
            <a:extLst>
              <a:ext uri="{FF2B5EF4-FFF2-40B4-BE49-F238E27FC236}">
                <a16:creationId xmlns:a16="http://schemas.microsoft.com/office/drawing/2014/main" id="{DE494B85-26AF-4332-8AF5-1749F97B2824}"/>
              </a:ext>
            </a:extLst>
          </p:cNvPr>
          <p:cNvCxnSpPr>
            <a:cxnSpLocks/>
            <a:stCxn id="1195" idx="4"/>
          </p:cNvCxnSpPr>
          <p:nvPr/>
        </p:nvCxnSpPr>
        <p:spPr>
          <a:xfrm flipH="1">
            <a:off x="9900026" y="4940876"/>
            <a:ext cx="0" cy="314503"/>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44" name="Straight Arrow Connector 1243">
            <a:extLst>
              <a:ext uri="{FF2B5EF4-FFF2-40B4-BE49-F238E27FC236}">
                <a16:creationId xmlns:a16="http://schemas.microsoft.com/office/drawing/2014/main" id="{10C2805A-99F8-4255-AB80-C5F3684E008C}"/>
              </a:ext>
            </a:extLst>
          </p:cNvPr>
          <p:cNvCxnSpPr>
            <a:cxnSpLocks/>
            <a:stCxn id="1196" idx="4"/>
          </p:cNvCxnSpPr>
          <p:nvPr/>
        </p:nvCxnSpPr>
        <p:spPr>
          <a:xfrm flipH="1">
            <a:off x="10082906" y="4940876"/>
            <a:ext cx="0" cy="314503"/>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45" name="Straight Arrow Connector 1244">
            <a:extLst>
              <a:ext uri="{FF2B5EF4-FFF2-40B4-BE49-F238E27FC236}">
                <a16:creationId xmlns:a16="http://schemas.microsoft.com/office/drawing/2014/main" id="{8F4B5564-9379-420E-BEDD-429F31E003E9}"/>
              </a:ext>
            </a:extLst>
          </p:cNvPr>
          <p:cNvCxnSpPr>
            <a:cxnSpLocks/>
            <a:stCxn id="1197" idx="4"/>
          </p:cNvCxnSpPr>
          <p:nvPr/>
        </p:nvCxnSpPr>
        <p:spPr>
          <a:xfrm flipH="1">
            <a:off x="10265786" y="4940876"/>
            <a:ext cx="0" cy="314503"/>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46" name="Straight Arrow Connector 1245">
            <a:extLst>
              <a:ext uri="{FF2B5EF4-FFF2-40B4-BE49-F238E27FC236}">
                <a16:creationId xmlns:a16="http://schemas.microsoft.com/office/drawing/2014/main" id="{6DBCA0C2-82CE-4F26-8BEC-B6FE4F1D1CB9}"/>
              </a:ext>
            </a:extLst>
          </p:cNvPr>
          <p:cNvCxnSpPr>
            <a:cxnSpLocks/>
            <a:stCxn id="1198" idx="4"/>
          </p:cNvCxnSpPr>
          <p:nvPr/>
        </p:nvCxnSpPr>
        <p:spPr>
          <a:xfrm flipH="1">
            <a:off x="10448666" y="4940876"/>
            <a:ext cx="0" cy="314503"/>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47" name="Oval 1246">
            <a:extLst>
              <a:ext uri="{FF2B5EF4-FFF2-40B4-BE49-F238E27FC236}">
                <a16:creationId xmlns:a16="http://schemas.microsoft.com/office/drawing/2014/main" id="{58D993F9-0BBB-4033-9DA2-4D412814F672}"/>
              </a:ext>
            </a:extLst>
          </p:cNvPr>
          <p:cNvSpPr/>
          <p:nvPr/>
        </p:nvSpPr>
        <p:spPr>
          <a:xfrm>
            <a:off x="7619720" y="5255379"/>
            <a:ext cx="182880" cy="182880"/>
          </a:xfrm>
          <a:prstGeom prst="ellipse">
            <a:avLst/>
          </a:prstGeom>
          <a:solidFill>
            <a:srgbClr val="EA3ABC"/>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8" name="Oval 1247">
            <a:extLst>
              <a:ext uri="{FF2B5EF4-FFF2-40B4-BE49-F238E27FC236}">
                <a16:creationId xmlns:a16="http://schemas.microsoft.com/office/drawing/2014/main" id="{70158CCA-D3E1-4CAC-92D0-62B0C14CCCAA}"/>
              </a:ext>
            </a:extLst>
          </p:cNvPr>
          <p:cNvSpPr/>
          <p:nvPr/>
        </p:nvSpPr>
        <p:spPr>
          <a:xfrm>
            <a:off x="7802600" y="5255379"/>
            <a:ext cx="182880" cy="182880"/>
          </a:xfrm>
          <a:prstGeom prst="ellipse">
            <a:avLst/>
          </a:prstGeom>
          <a:solidFill>
            <a:srgbClr val="EA3ABC"/>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9" name="Oval 1248">
            <a:extLst>
              <a:ext uri="{FF2B5EF4-FFF2-40B4-BE49-F238E27FC236}">
                <a16:creationId xmlns:a16="http://schemas.microsoft.com/office/drawing/2014/main" id="{AFEC4D75-73F8-4201-83E5-BF78B4FC12F2}"/>
              </a:ext>
            </a:extLst>
          </p:cNvPr>
          <p:cNvSpPr/>
          <p:nvPr/>
        </p:nvSpPr>
        <p:spPr>
          <a:xfrm>
            <a:off x="7985480" y="5255379"/>
            <a:ext cx="182880" cy="182880"/>
          </a:xfrm>
          <a:prstGeom prst="ellipse">
            <a:avLst/>
          </a:prstGeom>
          <a:solidFill>
            <a:srgbClr val="EA3ABC"/>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0" name="Oval 1249">
            <a:extLst>
              <a:ext uri="{FF2B5EF4-FFF2-40B4-BE49-F238E27FC236}">
                <a16:creationId xmlns:a16="http://schemas.microsoft.com/office/drawing/2014/main" id="{868254FF-3BC5-4F4F-95E0-CB5942972A3D}"/>
              </a:ext>
            </a:extLst>
          </p:cNvPr>
          <p:cNvSpPr/>
          <p:nvPr/>
        </p:nvSpPr>
        <p:spPr>
          <a:xfrm>
            <a:off x="8168360" y="5255379"/>
            <a:ext cx="182880" cy="182880"/>
          </a:xfrm>
          <a:prstGeom prst="ellipse">
            <a:avLst/>
          </a:prstGeom>
          <a:solidFill>
            <a:srgbClr val="EA3ABC"/>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1" name="Oval 1250">
            <a:extLst>
              <a:ext uri="{FF2B5EF4-FFF2-40B4-BE49-F238E27FC236}">
                <a16:creationId xmlns:a16="http://schemas.microsoft.com/office/drawing/2014/main" id="{3EFD5744-23B3-4203-95AB-0733BA13D756}"/>
              </a:ext>
            </a:extLst>
          </p:cNvPr>
          <p:cNvSpPr/>
          <p:nvPr/>
        </p:nvSpPr>
        <p:spPr>
          <a:xfrm>
            <a:off x="8351240" y="5255379"/>
            <a:ext cx="182880" cy="182880"/>
          </a:xfrm>
          <a:prstGeom prst="ellipse">
            <a:avLst/>
          </a:prstGeom>
          <a:solidFill>
            <a:srgbClr val="EA3ABC"/>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2" name="Oval 1251">
            <a:extLst>
              <a:ext uri="{FF2B5EF4-FFF2-40B4-BE49-F238E27FC236}">
                <a16:creationId xmlns:a16="http://schemas.microsoft.com/office/drawing/2014/main" id="{4DBB56F2-4D1D-4886-8C83-7FCB3DFD163F}"/>
              </a:ext>
            </a:extLst>
          </p:cNvPr>
          <p:cNvSpPr/>
          <p:nvPr/>
        </p:nvSpPr>
        <p:spPr>
          <a:xfrm>
            <a:off x="8534120" y="5255379"/>
            <a:ext cx="182880" cy="182880"/>
          </a:xfrm>
          <a:prstGeom prst="ellipse">
            <a:avLst/>
          </a:prstGeom>
          <a:solidFill>
            <a:srgbClr val="EA3ABC"/>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3" name="Oval 1252">
            <a:extLst>
              <a:ext uri="{FF2B5EF4-FFF2-40B4-BE49-F238E27FC236}">
                <a16:creationId xmlns:a16="http://schemas.microsoft.com/office/drawing/2014/main" id="{92B6447B-152F-43FC-ADFD-24D4FD783FB7}"/>
              </a:ext>
            </a:extLst>
          </p:cNvPr>
          <p:cNvSpPr/>
          <p:nvPr/>
        </p:nvSpPr>
        <p:spPr>
          <a:xfrm>
            <a:off x="8717000" y="5255379"/>
            <a:ext cx="182880" cy="182880"/>
          </a:xfrm>
          <a:prstGeom prst="ellipse">
            <a:avLst/>
          </a:prstGeom>
          <a:solidFill>
            <a:srgbClr val="EA3ABC"/>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4" name="Oval 1253">
            <a:extLst>
              <a:ext uri="{FF2B5EF4-FFF2-40B4-BE49-F238E27FC236}">
                <a16:creationId xmlns:a16="http://schemas.microsoft.com/office/drawing/2014/main" id="{4933290B-01BC-43DD-B6AA-034E1FA6625F}"/>
              </a:ext>
            </a:extLst>
          </p:cNvPr>
          <p:cNvSpPr/>
          <p:nvPr/>
        </p:nvSpPr>
        <p:spPr>
          <a:xfrm>
            <a:off x="8899880" y="5255379"/>
            <a:ext cx="182880" cy="182880"/>
          </a:xfrm>
          <a:prstGeom prst="ellipse">
            <a:avLst/>
          </a:prstGeom>
          <a:solidFill>
            <a:srgbClr val="EA3ABC"/>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5" name="Oval 1254">
            <a:extLst>
              <a:ext uri="{FF2B5EF4-FFF2-40B4-BE49-F238E27FC236}">
                <a16:creationId xmlns:a16="http://schemas.microsoft.com/office/drawing/2014/main" id="{5398F0CF-0180-4D4F-81D0-2766A456E8E6}"/>
              </a:ext>
            </a:extLst>
          </p:cNvPr>
          <p:cNvSpPr/>
          <p:nvPr/>
        </p:nvSpPr>
        <p:spPr>
          <a:xfrm>
            <a:off x="9082760" y="5255379"/>
            <a:ext cx="182880" cy="182880"/>
          </a:xfrm>
          <a:prstGeom prst="ellipse">
            <a:avLst/>
          </a:prstGeom>
          <a:solidFill>
            <a:srgbClr val="EA3ABC"/>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6" name="Oval 1255">
            <a:extLst>
              <a:ext uri="{FF2B5EF4-FFF2-40B4-BE49-F238E27FC236}">
                <a16:creationId xmlns:a16="http://schemas.microsoft.com/office/drawing/2014/main" id="{685B11A3-AD07-4B40-A9A7-A3055EE5A0F7}"/>
              </a:ext>
            </a:extLst>
          </p:cNvPr>
          <p:cNvSpPr/>
          <p:nvPr/>
        </p:nvSpPr>
        <p:spPr>
          <a:xfrm>
            <a:off x="9265640" y="5255379"/>
            <a:ext cx="182880" cy="182880"/>
          </a:xfrm>
          <a:prstGeom prst="ellipse">
            <a:avLst/>
          </a:prstGeom>
          <a:solidFill>
            <a:srgbClr val="EA3ABC"/>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7" name="Oval 1256">
            <a:extLst>
              <a:ext uri="{FF2B5EF4-FFF2-40B4-BE49-F238E27FC236}">
                <a16:creationId xmlns:a16="http://schemas.microsoft.com/office/drawing/2014/main" id="{F217F30C-7B01-466D-9480-F772B6C1F8A2}"/>
              </a:ext>
            </a:extLst>
          </p:cNvPr>
          <p:cNvSpPr/>
          <p:nvPr/>
        </p:nvSpPr>
        <p:spPr>
          <a:xfrm>
            <a:off x="9448520" y="5255379"/>
            <a:ext cx="182880" cy="182880"/>
          </a:xfrm>
          <a:prstGeom prst="ellipse">
            <a:avLst/>
          </a:prstGeom>
          <a:solidFill>
            <a:srgbClr val="EA3ABC"/>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8" name="Oval 1257">
            <a:extLst>
              <a:ext uri="{FF2B5EF4-FFF2-40B4-BE49-F238E27FC236}">
                <a16:creationId xmlns:a16="http://schemas.microsoft.com/office/drawing/2014/main" id="{214522E6-D8A9-4DA2-9952-FC25ED2E11C0}"/>
              </a:ext>
            </a:extLst>
          </p:cNvPr>
          <p:cNvSpPr/>
          <p:nvPr/>
        </p:nvSpPr>
        <p:spPr>
          <a:xfrm>
            <a:off x="9631400" y="5255379"/>
            <a:ext cx="182880" cy="182880"/>
          </a:xfrm>
          <a:prstGeom prst="ellipse">
            <a:avLst/>
          </a:prstGeom>
          <a:solidFill>
            <a:srgbClr val="EA3ABC"/>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9" name="Oval 1258">
            <a:extLst>
              <a:ext uri="{FF2B5EF4-FFF2-40B4-BE49-F238E27FC236}">
                <a16:creationId xmlns:a16="http://schemas.microsoft.com/office/drawing/2014/main" id="{CD0DB363-A81E-4ADB-9122-25FD711EDEA7}"/>
              </a:ext>
            </a:extLst>
          </p:cNvPr>
          <p:cNvSpPr/>
          <p:nvPr/>
        </p:nvSpPr>
        <p:spPr>
          <a:xfrm>
            <a:off x="9814280" y="5255379"/>
            <a:ext cx="182880" cy="182880"/>
          </a:xfrm>
          <a:prstGeom prst="ellipse">
            <a:avLst/>
          </a:prstGeom>
          <a:solidFill>
            <a:srgbClr val="EA3ABC"/>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0" name="Oval 1259">
            <a:extLst>
              <a:ext uri="{FF2B5EF4-FFF2-40B4-BE49-F238E27FC236}">
                <a16:creationId xmlns:a16="http://schemas.microsoft.com/office/drawing/2014/main" id="{3776C458-E2E6-426B-B07A-065DD6C55668}"/>
              </a:ext>
            </a:extLst>
          </p:cNvPr>
          <p:cNvSpPr/>
          <p:nvPr/>
        </p:nvSpPr>
        <p:spPr>
          <a:xfrm>
            <a:off x="9997160" y="5255379"/>
            <a:ext cx="182880" cy="182880"/>
          </a:xfrm>
          <a:prstGeom prst="ellipse">
            <a:avLst/>
          </a:prstGeom>
          <a:solidFill>
            <a:srgbClr val="EA3ABC"/>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1" name="Oval 1260">
            <a:extLst>
              <a:ext uri="{FF2B5EF4-FFF2-40B4-BE49-F238E27FC236}">
                <a16:creationId xmlns:a16="http://schemas.microsoft.com/office/drawing/2014/main" id="{2C1046A6-EF0F-40AF-A577-4216E6C2036E}"/>
              </a:ext>
            </a:extLst>
          </p:cNvPr>
          <p:cNvSpPr/>
          <p:nvPr/>
        </p:nvSpPr>
        <p:spPr>
          <a:xfrm>
            <a:off x="10180040" y="5255379"/>
            <a:ext cx="182880" cy="182880"/>
          </a:xfrm>
          <a:prstGeom prst="ellipse">
            <a:avLst/>
          </a:prstGeom>
          <a:solidFill>
            <a:srgbClr val="EA3ABC"/>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2" name="Oval 1261">
            <a:extLst>
              <a:ext uri="{FF2B5EF4-FFF2-40B4-BE49-F238E27FC236}">
                <a16:creationId xmlns:a16="http://schemas.microsoft.com/office/drawing/2014/main" id="{705EA3B3-A502-4EDA-B43C-4F8B382D979E}"/>
              </a:ext>
            </a:extLst>
          </p:cNvPr>
          <p:cNvSpPr/>
          <p:nvPr/>
        </p:nvSpPr>
        <p:spPr>
          <a:xfrm>
            <a:off x="10362920" y="5255379"/>
            <a:ext cx="182880" cy="182880"/>
          </a:xfrm>
          <a:prstGeom prst="ellipse">
            <a:avLst/>
          </a:prstGeom>
          <a:solidFill>
            <a:srgbClr val="EA3ABC"/>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3" name="Oval 1262">
            <a:extLst>
              <a:ext uri="{FF2B5EF4-FFF2-40B4-BE49-F238E27FC236}">
                <a16:creationId xmlns:a16="http://schemas.microsoft.com/office/drawing/2014/main" id="{6BB582C3-3117-452E-BCFA-9A0BA75A284B}"/>
              </a:ext>
            </a:extLst>
          </p:cNvPr>
          <p:cNvSpPr/>
          <p:nvPr/>
        </p:nvSpPr>
        <p:spPr>
          <a:xfrm>
            <a:off x="4693640" y="5255379"/>
            <a:ext cx="182880" cy="182880"/>
          </a:xfrm>
          <a:prstGeom prst="ellipse">
            <a:avLst/>
          </a:prstGeom>
          <a:solidFill>
            <a:srgbClr val="EA3ABC"/>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4" name="Oval 1263">
            <a:extLst>
              <a:ext uri="{FF2B5EF4-FFF2-40B4-BE49-F238E27FC236}">
                <a16:creationId xmlns:a16="http://schemas.microsoft.com/office/drawing/2014/main" id="{69A5BD9E-E958-4C41-B6D9-01595C3BEF3E}"/>
              </a:ext>
            </a:extLst>
          </p:cNvPr>
          <p:cNvSpPr/>
          <p:nvPr/>
        </p:nvSpPr>
        <p:spPr>
          <a:xfrm>
            <a:off x="4876520" y="5255379"/>
            <a:ext cx="182880" cy="182880"/>
          </a:xfrm>
          <a:prstGeom prst="ellipse">
            <a:avLst/>
          </a:prstGeom>
          <a:solidFill>
            <a:srgbClr val="EA3ABC"/>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5" name="Oval 1264">
            <a:extLst>
              <a:ext uri="{FF2B5EF4-FFF2-40B4-BE49-F238E27FC236}">
                <a16:creationId xmlns:a16="http://schemas.microsoft.com/office/drawing/2014/main" id="{620AE844-085F-488E-B669-084FAB08CB37}"/>
              </a:ext>
            </a:extLst>
          </p:cNvPr>
          <p:cNvSpPr/>
          <p:nvPr/>
        </p:nvSpPr>
        <p:spPr>
          <a:xfrm>
            <a:off x="5059400" y="5255379"/>
            <a:ext cx="182880" cy="182880"/>
          </a:xfrm>
          <a:prstGeom prst="ellipse">
            <a:avLst/>
          </a:prstGeom>
          <a:solidFill>
            <a:srgbClr val="EA3ABC"/>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6" name="Oval 1265">
            <a:extLst>
              <a:ext uri="{FF2B5EF4-FFF2-40B4-BE49-F238E27FC236}">
                <a16:creationId xmlns:a16="http://schemas.microsoft.com/office/drawing/2014/main" id="{41E002AA-82EE-4E62-B10F-D3DE929DD2C2}"/>
              </a:ext>
            </a:extLst>
          </p:cNvPr>
          <p:cNvSpPr/>
          <p:nvPr/>
        </p:nvSpPr>
        <p:spPr>
          <a:xfrm>
            <a:off x="5242280" y="5255379"/>
            <a:ext cx="182880" cy="182880"/>
          </a:xfrm>
          <a:prstGeom prst="ellipse">
            <a:avLst/>
          </a:prstGeom>
          <a:solidFill>
            <a:srgbClr val="EA3ABC"/>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7" name="Oval 1266">
            <a:extLst>
              <a:ext uri="{FF2B5EF4-FFF2-40B4-BE49-F238E27FC236}">
                <a16:creationId xmlns:a16="http://schemas.microsoft.com/office/drawing/2014/main" id="{FD907E1F-6CF7-44B7-81C4-5C0D5DF168F6}"/>
              </a:ext>
            </a:extLst>
          </p:cNvPr>
          <p:cNvSpPr/>
          <p:nvPr/>
        </p:nvSpPr>
        <p:spPr>
          <a:xfrm>
            <a:off x="5425160" y="5255379"/>
            <a:ext cx="182880" cy="182880"/>
          </a:xfrm>
          <a:prstGeom prst="ellipse">
            <a:avLst/>
          </a:prstGeom>
          <a:solidFill>
            <a:srgbClr val="EA3ABC"/>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8" name="Oval 1267">
            <a:extLst>
              <a:ext uri="{FF2B5EF4-FFF2-40B4-BE49-F238E27FC236}">
                <a16:creationId xmlns:a16="http://schemas.microsoft.com/office/drawing/2014/main" id="{1C7CC801-3185-4615-AC41-FACEA78DF097}"/>
              </a:ext>
            </a:extLst>
          </p:cNvPr>
          <p:cNvSpPr/>
          <p:nvPr/>
        </p:nvSpPr>
        <p:spPr>
          <a:xfrm>
            <a:off x="5608040" y="5255379"/>
            <a:ext cx="182880" cy="182880"/>
          </a:xfrm>
          <a:prstGeom prst="ellipse">
            <a:avLst/>
          </a:prstGeom>
          <a:solidFill>
            <a:srgbClr val="EA3ABC"/>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9" name="Oval 1268">
            <a:extLst>
              <a:ext uri="{FF2B5EF4-FFF2-40B4-BE49-F238E27FC236}">
                <a16:creationId xmlns:a16="http://schemas.microsoft.com/office/drawing/2014/main" id="{D00EACBC-0F46-4ED5-8E81-FC873D8B0814}"/>
              </a:ext>
            </a:extLst>
          </p:cNvPr>
          <p:cNvSpPr/>
          <p:nvPr/>
        </p:nvSpPr>
        <p:spPr>
          <a:xfrm>
            <a:off x="5790920" y="5255379"/>
            <a:ext cx="182880" cy="182880"/>
          </a:xfrm>
          <a:prstGeom prst="ellipse">
            <a:avLst/>
          </a:prstGeom>
          <a:solidFill>
            <a:srgbClr val="EA3ABC"/>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0" name="Oval 1269">
            <a:extLst>
              <a:ext uri="{FF2B5EF4-FFF2-40B4-BE49-F238E27FC236}">
                <a16:creationId xmlns:a16="http://schemas.microsoft.com/office/drawing/2014/main" id="{59BCD894-44E3-46E5-9EA4-92EE7D4A8731}"/>
              </a:ext>
            </a:extLst>
          </p:cNvPr>
          <p:cNvSpPr/>
          <p:nvPr/>
        </p:nvSpPr>
        <p:spPr>
          <a:xfrm>
            <a:off x="5973800" y="5255379"/>
            <a:ext cx="182880" cy="182880"/>
          </a:xfrm>
          <a:prstGeom prst="ellipse">
            <a:avLst/>
          </a:prstGeom>
          <a:solidFill>
            <a:srgbClr val="EA3ABC"/>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1" name="Oval 1270">
            <a:extLst>
              <a:ext uri="{FF2B5EF4-FFF2-40B4-BE49-F238E27FC236}">
                <a16:creationId xmlns:a16="http://schemas.microsoft.com/office/drawing/2014/main" id="{1E4181F9-FF46-4B09-A110-C93CC05E1AAE}"/>
              </a:ext>
            </a:extLst>
          </p:cNvPr>
          <p:cNvSpPr/>
          <p:nvPr/>
        </p:nvSpPr>
        <p:spPr>
          <a:xfrm>
            <a:off x="6156680" y="5255379"/>
            <a:ext cx="182880" cy="182880"/>
          </a:xfrm>
          <a:prstGeom prst="ellipse">
            <a:avLst/>
          </a:prstGeom>
          <a:solidFill>
            <a:srgbClr val="EA3ABC"/>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2" name="Oval 1271">
            <a:extLst>
              <a:ext uri="{FF2B5EF4-FFF2-40B4-BE49-F238E27FC236}">
                <a16:creationId xmlns:a16="http://schemas.microsoft.com/office/drawing/2014/main" id="{4209F5AE-8D91-4B5B-A519-8A81C9184526}"/>
              </a:ext>
            </a:extLst>
          </p:cNvPr>
          <p:cNvSpPr/>
          <p:nvPr/>
        </p:nvSpPr>
        <p:spPr>
          <a:xfrm>
            <a:off x="6339560" y="5255379"/>
            <a:ext cx="182880" cy="182880"/>
          </a:xfrm>
          <a:prstGeom prst="ellipse">
            <a:avLst/>
          </a:prstGeom>
          <a:solidFill>
            <a:srgbClr val="EA3ABC"/>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3" name="Oval 1272">
            <a:extLst>
              <a:ext uri="{FF2B5EF4-FFF2-40B4-BE49-F238E27FC236}">
                <a16:creationId xmlns:a16="http://schemas.microsoft.com/office/drawing/2014/main" id="{218AEE56-0848-4BA3-BF68-ECB53FC90010}"/>
              </a:ext>
            </a:extLst>
          </p:cNvPr>
          <p:cNvSpPr/>
          <p:nvPr/>
        </p:nvSpPr>
        <p:spPr>
          <a:xfrm>
            <a:off x="6522440" y="5255379"/>
            <a:ext cx="182880" cy="182880"/>
          </a:xfrm>
          <a:prstGeom prst="ellipse">
            <a:avLst/>
          </a:prstGeom>
          <a:solidFill>
            <a:srgbClr val="EA3ABC"/>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4" name="Oval 1273">
            <a:extLst>
              <a:ext uri="{FF2B5EF4-FFF2-40B4-BE49-F238E27FC236}">
                <a16:creationId xmlns:a16="http://schemas.microsoft.com/office/drawing/2014/main" id="{B4E5FF75-A1CC-439C-BC8D-13AE91DB9EAE}"/>
              </a:ext>
            </a:extLst>
          </p:cNvPr>
          <p:cNvSpPr/>
          <p:nvPr/>
        </p:nvSpPr>
        <p:spPr>
          <a:xfrm>
            <a:off x="6705320" y="5255379"/>
            <a:ext cx="182880" cy="182880"/>
          </a:xfrm>
          <a:prstGeom prst="ellipse">
            <a:avLst/>
          </a:prstGeom>
          <a:solidFill>
            <a:srgbClr val="EA3ABC"/>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5" name="Oval 1274">
            <a:extLst>
              <a:ext uri="{FF2B5EF4-FFF2-40B4-BE49-F238E27FC236}">
                <a16:creationId xmlns:a16="http://schemas.microsoft.com/office/drawing/2014/main" id="{F1AE7BD1-74DF-4E26-9357-72D8BF7309DD}"/>
              </a:ext>
            </a:extLst>
          </p:cNvPr>
          <p:cNvSpPr/>
          <p:nvPr/>
        </p:nvSpPr>
        <p:spPr>
          <a:xfrm>
            <a:off x="6888200" y="5255379"/>
            <a:ext cx="182880" cy="182880"/>
          </a:xfrm>
          <a:prstGeom prst="ellipse">
            <a:avLst/>
          </a:prstGeom>
          <a:solidFill>
            <a:srgbClr val="EA3ABC"/>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6" name="Oval 1275">
            <a:extLst>
              <a:ext uri="{FF2B5EF4-FFF2-40B4-BE49-F238E27FC236}">
                <a16:creationId xmlns:a16="http://schemas.microsoft.com/office/drawing/2014/main" id="{81DB73AF-AEAA-4565-911E-9280EA58DC55}"/>
              </a:ext>
            </a:extLst>
          </p:cNvPr>
          <p:cNvSpPr/>
          <p:nvPr/>
        </p:nvSpPr>
        <p:spPr>
          <a:xfrm>
            <a:off x="7071080" y="5255379"/>
            <a:ext cx="182880" cy="182880"/>
          </a:xfrm>
          <a:prstGeom prst="ellipse">
            <a:avLst/>
          </a:prstGeom>
          <a:solidFill>
            <a:srgbClr val="EA3ABC"/>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7" name="Oval 1276">
            <a:extLst>
              <a:ext uri="{FF2B5EF4-FFF2-40B4-BE49-F238E27FC236}">
                <a16:creationId xmlns:a16="http://schemas.microsoft.com/office/drawing/2014/main" id="{0C590048-5665-4F32-9BEE-D2934D8FBEFC}"/>
              </a:ext>
            </a:extLst>
          </p:cNvPr>
          <p:cNvSpPr/>
          <p:nvPr/>
        </p:nvSpPr>
        <p:spPr>
          <a:xfrm>
            <a:off x="7253960" y="5255379"/>
            <a:ext cx="182880" cy="182880"/>
          </a:xfrm>
          <a:prstGeom prst="ellipse">
            <a:avLst/>
          </a:prstGeom>
          <a:solidFill>
            <a:srgbClr val="EA3ABC"/>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8" name="Oval 1277">
            <a:extLst>
              <a:ext uri="{FF2B5EF4-FFF2-40B4-BE49-F238E27FC236}">
                <a16:creationId xmlns:a16="http://schemas.microsoft.com/office/drawing/2014/main" id="{3E9B7A62-C18E-47BC-AFBD-BD12DE0B1C93}"/>
              </a:ext>
            </a:extLst>
          </p:cNvPr>
          <p:cNvSpPr/>
          <p:nvPr/>
        </p:nvSpPr>
        <p:spPr>
          <a:xfrm>
            <a:off x="7436840" y="5255379"/>
            <a:ext cx="182880" cy="182880"/>
          </a:xfrm>
          <a:prstGeom prst="ellipse">
            <a:avLst/>
          </a:prstGeom>
          <a:solidFill>
            <a:srgbClr val="EA3ABC"/>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79" name="Straight Arrow Connector 1278">
            <a:extLst>
              <a:ext uri="{FF2B5EF4-FFF2-40B4-BE49-F238E27FC236}">
                <a16:creationId xmlns:a16="http://schemas.microsoft.com/office/drawing/2014/main" id="{0D47CDC9-F11B-42FA-A19B-0239DAB7D2C7}"/>
              </a:ext>
            </a:extLst>
          </p:cNvPr>
          <p:cNvCxnSpPr>
            <a:stCxn id="1263" idx="4"/>
          </p:cNvCxnSpPr>
          <p:nvPr/>
        </p:nvCxnSpPr>
        <p:spPr>
          <a:xfrm flipH="1">
            <a:off x="4779386" y="5438259"/>
            <a:ext cx="0" cy="314503"/>
          </a:xfrm>
          <a:prstGeom prst="straightConnector1">
            <a:avLst/>
          </a:prstGeom>
          <a:ln w="1270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280" name="Straight Arrow Connector 1279">
            <a:extLst>
              <a:ext uri="{FF2B5EF4-FFF2-40B4-BE49-F238E27FC236}">
                <a16:creationId xmlns:a16="http://schemas.microsoft.com/office/drawing/2014/main" id="{7F181947-341D-4AB5-8CF4-39E9B471B684}"/>
              </a:ext>
            </a:extLst>
          </p:cNvPr>
          <p:cNvCxnSpPr>
            <a:cxnSpLocks/>
            <a:stCxn id="1264" idx="4"/>
          </p:cNvCxnSpPr>
          <p:nvPr/>
        </p:nvCxnSpPr>
        <p:spPr>
          <a:xfrm flipH="1">
            <a:off x="4962266" y="5438259"/>
            <a:ext cx="0" cy="314503"/>
          </a:xfrm>
          <a:prstGeom prst="straightConnector1">
            <a:avLst/>
          </a:prstGeom>
          <a:ln w="1270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281" name="Straight Arrow Connector 1280">
            <a:extLst>
              <a:ext uri="{FF2B5EF4-FFF2-40B4-BE49-F238E27FC236}">
                <a16:creationId xmlns:a16="http://schemas.microsoft.com/office/drawing/2014/main" id="{D8F96E6F-D5D3-4408-8B12-295952101570}"/>
              </a:ext>
            </a:extLst>
          </p:cNvPr>
          <p:cNvCxnSpPr>
            <a:cxnSpLocks/>
            <a:stCxn id="1265" idx="4"/>
          </p:cNvCxnSpPr>
          <p:nvPr/>
        </p:nvCxnSpPr>
        <p:spPr>
          <a:xfrm flipH="1">
            <a:off x="5145146" y="5438259"/>
            <a:ext cx="0" cy="314503"/>
          </a:xfrm>
          <a:prstGeom prst="straightConnector1">
            <a:avLst/>
          </a:prstGeom>
          <a:ln w="1270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282" name="Straight Arrow Connector 1281">
            <a:extLst>
              <a:ext uri="{FF2B5EF4-FFF2-40B4-BE49-F238E27FC236}">
                <a16:creationId xmlns:a16="http://schemas.microsoft.com/office/drawing/2014/main" id="{A9E7D13C-F246-4ECC-80EB-408A96860DFC}"/>
              </a:ext>
            </a:extLst>
          </p:cNvPr>
          <p:cNvCxnSpPr>
            <a:cxnSpLocks/>
            <a:stCxn id="1266" idx="4"/>
          </p:cNvCxnSpPr>
          <p:nvPr/>
        </p:nvCxnSpPr>
        <p:spPr>
          <a:xfrm flipH="1">
            <a:off x="5328026" y="5438259"/>
            <a:ext cx="0" cy="314503"/>
          </a:xfrm>
          <a:prstGeom prst="straightConnector1">
            <a:avLst/>
          </a:prstGeom>
          <a:ln w="1270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283" name="Straight Arrow Connector 1282">
            <a:extLst>
              <a:ext uri="{FF2B5EF4-FFF2-40B4-BE49-F238E27FC236}">
                <a16:creationId xmlns:a16="http://schemas.microsoft.com/office/drawing/2014/main" id="{63C90F16-D789-41CD-A23C-907ED0A5918C}"/>
              </a:ext>
            </a:extLst>
          </p:cNvPr>
          <p:cNvCxnSpPr>
            <a:cxnSpLocks/>
            <a:stCxn id="1267" idx="4"/>
          </p:cNvCxnSpPr>
          <p:nvPr/>
        </p:nvCxnSpPr>
        <p:spPr>
          <a:xfrm flipH="1">
            <a:off x="5510906" y="5438259"/>
            <a:ext cx="0" cy="314503"/>
          </a:xfrm>
          <a:prstGeom prst="straightConnector1">
            <a:avLst/>
          </a:prstGeom>
          <a:ln w="1270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284" name="Straight Arrow Connector 1283">
            <a:extLst>
              <a:ext uri="{FF2B5EF4-FFF2-40B4-BE49-F238E27FC236}">
                <a16:creationId xmlns:a16="http://schemas.microsoft.com/office/drawing/2014/main" id="{72130FFE-F406-4D1C-80A6-BB774E656E30}"/>
              </a:ext>
            </a:extLst>
          </p:cNvPr>
          <p:cNvCxnSpPr>
            <a:cxnSpLocks/>
            <a:stCxn id="1268" idx="4"/>
          </p:cNvCxnSpPr>
          <p:nvPr/>
        </p:nvCxnSpPr>
        <p:spPr>
          <a:xfrm flipH="1">
            <a:off x="5693786" y="5438259"/>
            <a:ext cx="0" cy="314503"/>
          </a:xfrm>
          <a:prstGeom prst="straightConnector1">
            <a:avLst/>
          </a:prstGeom>
          <a:ln w="1270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285" name="Straight Arrow Connector 1284">
            <a:extLst>
              <a:ext uri="{FF2B5EF4-FFF2-40B4-BE49-F238E27FC236}">
                <a16:creationId xmlns:a16="http://schemas.microsoft.com/office/drawing/2014/main" id="{AEF81500-755D-4039-9E44-3997E34BC9D7}"/>
              </a:ext>
            </a:extLst>
          </p:cNvPr>
          <p:cNvCxnSpPr>
            <a:cxnSpLocks/>
            <a:stCxn id="1269" idx="4"/>
          </p:cNvCxnSpPr>
          <p:nvPr/>
        </p:nvCxnSpPr>
        <p:spPr>
          <a:xfrm flipH="1">
            <a:off x="5876666" y="5438259"/>
            <a:ext cx="0" cy="314503"/>
          </a:xfrm>
          <a:prstGeom prst="straightConnector1">
            <a:avLst/>
          </a:prstGeom>
          <a:ln w="1270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286" name="Straight Arrow Connector 1285">
            <a:extLst>
              <a:ext uri="{FF2B5EF4-FFF2-40B4-BE49-F238E27FC236}">
                <a16:creationId xmlns:a16="http://schemas.microsoft.com/office/drawing/2014/main" id="{77448F58-A47C-4F47-83B4-6493CE953438}"/>
              </a:ext>
            </a:extLst>
          </p:cNvPr>
          <p:cNvCxnSpPr>
            <a:cxnSpLocks/>
            <a:stCxn id="1270" idx="4"/>
          </p:cNvCxnSpPr>
          <p:nvPr/>
        </p:nvCxnSpPr>
        <p:spPr>
          <a:xfrm flipH="1">
            <a:off x="6059546" y="5438259"/>
            <a:ext cx="0" cy="314503"/>
          </a:xfrm>
          <a:prstGeom prst="straightConnector1">
            <a:avLst/>
          </a:prstGeom>
          <a:ln w="1270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287" name="Straight Arrow Connector 1286">
            <a:extLst>
              <a:ext uri="{FF2B5EF4-FFF2-40B4-BE49-F238E27FC236}">
                <a16:creationId xmlns:a16="http://schemas.microsoft.com/office/drawing/2014/main" id="{A907D138-3DE5-4979-8DFC-FD6516FBE67B}"/>
              </a:ext>
            </a:extLst>
          </p:cNvPr>
          <p:cNvCxnSpPr>
            <a:cxnSpLocks/>
            <a:stCxn id="1271" idx="4"/>
          </p:cNvCxnSpPr>
          <p:nvPr/>
        </p:nvCxnSpPr>
        <p:spPr>
          <a:xfrm flipH="1">
            <a:off x="6242426" y="5438259"/>
            <a:ext cx="0" cy="314503"/>
          </a:xfrm>
          <a:prstGeom prst="straightConnector1">
            <a:avLst/>
          </a:prstGeom>
          <a:ln w="1270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288" name="Straight Arrow Connector 1287">
            <a:extLst>
              <a:ext uri="{FF2B5EF4-FFF2-40B4-BE49-F238E27FC236}">
                <a16:creationId xmlns:a16="http://schemas.microsoft.com/office/drawing/2014/main" id="{1253AF4B-5C42-4875-951C-8E3BF9E008E5}"/>
              </a:ext>
            </a:extLst>
          </p:cNvPr>
          <p:cNvCxnSpPr>
            <a:cxnSpLocks/>
            <a:stCxn id="1272" idx="4"/>
          </p:cNvCxnSpPr>
          <p:nvPr/>
        </p:nvCxnSpPr>
        <p:spPr>
          <a:xfrm flipH="1">
            <a:off x="6425306" y="5438259"/>
            <a:ext cx="0" cy="314503"/>
          </a:xfrm>
          <a:prstGeom prst="straightConnector1">
            <a:avLst/>
          </a:prstGeom>
          <a:ln w="1270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289" name="Straight Arrow Connector 1288">
            <a:extLst>
              <a:ext uri="{FF2B5EF4-FFF2-40B4-BE49-F238E27FC236}">
                <a16:creationId xmlns:a16="http://schemas.microsoft.com/office/drawing/2014/main" id="{5B4C5955-3A3D-429B-8155-25EFF27681BB}"/>
              </a:ext>
            </a:extLst>
          </p:cNvPr>
          <p:cNvCxnSpPr>
            <a:cxnSpLocks/>
            <a:stCxn id="1273" idx="4"/>
          </p:cNvCxnSpPr>
          <p:nvPr/>
        </p:nvCxnSpPr>
        <p:spPr>
          <a:xfrm flipH="1">
            <a:off x="6608186" y="5438259"/>
            <a:ext cx="0" cy="314503"/>
          </a:xfrm>
          <a:prstGeom prst="straightConnector1">
            <a:avLst/>
          </a:prstGeom>
          <a:ln w="1270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290" name="Straight Arrow Connector 1289">
            <a:extLst>
              <a:ext uri="{FF2B5EF4-FFF2-40B4-BE49-F238E27FC236}">
                <a16:creationId xmlns:a16="http://schemas.microsoft.com/office/drawing/2014/main" id="{FCDA5FCE-650D-40E3-B940-EBEBB740FB21}"/>
              </a:ext>
            </a:extLst>
          </p:cNvPr>
          <p:cNvCxnSpPr>
            <a:cxnSpLocks/>
            <a:stCxn id="1274" idx="4"/>
          </p:cNvCxnSpPr>
          <p:nvPr/>
        </p:nvCxnSpPr>
        <p:spPr>
          <a:xfrm flipH="1">
            <a:off x="6791066" y="5438259"/>
            <a:ext cx="0" cy="314503"/>
          </a:xfrm>
          <a:prstGeom prst="straightConnector1">
            <a:avLst/>
          </a:prstGeom>
          <a:ln w="1270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291" name="Straight Arrow Connector 1290">
            <a:extLst>
              <a:ext uri="{FF2B5EF4-FFF2-40B4-BE49-F238E27FC236}">
                <a16:creationId xmlns:a16="http://schemas.microsoft.com/office/drawing/2014/main" id="{6A7282ED-731F-41F3-A5F1-7664B3BB4655}"/>
              </a:ext>
            </a:extLst>
          </p:cNvPr>
          <p:cNvCxnSpPr>
            <a:cxnSpLocks/>
            <a:stCxn id="1275" idx="4"/>
          </p:cNvCxnSpPr>
          <p:nvPr/>
        </p:nvCxnSpPr>
        <p:spPr>
          <a:xfrm flipH="1">
            <a:off x="6973946" y="5438259"/>
            <a:ext cx="0" cy="314503"/>
          </a:xfrm>
          <a:prstGeom prst="straightConnector1">
            <a:avLst/>
          </a:prstGeom>
          <a:ln w="1270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292" name="Straight Arrow Connector 1291">
            <a:extLst>
              <a:ext uri="{FF2B5EF4-FFF2-40B4-BE49-F238E27FC236}">
                <a16:creationId xmlns:a16="http://schemas.microsoft.com/office/drawing/2014/main" id="{59D6DAED-32BC-4C50-99A4-01B34EB61276}"/>
              </a:ext>
            </a:extLst>
          </p:cNvPr>
          <p:cNvCxnSpPr>
            <a:cxnSpLocks/>
            <a:stCxn id="1276" idx="4"/>
          </p:cNvCxnSpPr>
          <p:nvPr/>
        </p:nvCxnSpPr>
        <p:spPr>
          <a:xfrm flipH="1">
            <a:off x="7156826" y="5438259"/>
            <a:ext cx="0" cy="314503"/>
          </a:xfrm>
          <a:prstGeom prst="straightConnector1">
            <a:avLst/>
          </a:prstGeom>
          <a:ln w="1270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293" name="Straight Arrow Connector 1292">
            <a:extLst>
              <a:ext uri="{FF2B5EF4-FFF2-40B4-BE49-F238E27FC236}">
                <a16:creationId xmlns:a16="http://schemas.microsoft.com/office/drawing/2014/main" id="{B5716BFC-6DC0-4902-9B40-EA956A960000}"/>
              </a:ext>
            </a:extLst>
          </p:cNvPr>
          <p:cNvCxnSpPr>
            <a:cxnSpLocks/>
            <a:stCxn id="1277" idx="4"/>
          </p:cNvCxnSpPr>
          <p:nvPr/>
        </p:nvCxnSpPr>
        <p:spPr>
          <a:xfrm flipH="1">
            <a:off x="7339706" y="5438259"/>
            <a:ext cx="0" cy="314503"/>
          </a:xfrm>
          <a:prstGeom prst="straightConnector1">
            <a:avLst/>
          </a:prstGeom>
          <a:ln w="1270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294" name="Straight Arrow Connector 1293">
            <a:extLst>
              <a:ext uri="{FF2B5EF4-FFF2-40B4-BE49-F238E27FC236}">
                <a16:creationId xmlns:a16="http://schemas.microsoft.com/office/drawing/2014/main" id="{DF2C2F54-690E-40B5-B1D4-41912BE03007}"/>
              </a:ext>
            </a:extLst>
          </p:cNvPr>
          <p:cNvCxnSpPr>
            <a:cxnSpLocks/>
            <a:stCxn id="1278" idx="4"/>
          </p:cNvCxnSpPr>
          <p:nvPr/>
        </p:nvCxnSpPr>
        <p:spPr>
          <a:xfrm flipH="1">
            <a:off x="7522586" y="5438259"/>
            <a:ext cx="0" cy="314503"/>
          </a:xfrm>
          <a:prstGeom prst="straightConnector1">
            <a:avLst/>
          </a:prstGeom>
          <a:ln w="1270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295" name="Straight Arrow Connector 1294">
            <a:extLst>
              <a:ext uri="{FF2B5EF4-FFF2-40B4-BE49-F238E27FC236}">
                <a16:creationId xmlns:a16="http://schemas.microsoft.com/office/drawing/2014/main" id="{5E7A30FB-D1E3-44B7-A795-51FCCA2103E1}"/>
              </a:ext>
            </a:extLst>
          </p:cNvPr>
          <p:cNvCxnSpPr>
            <a:cxnSpLocks/>
            <a:stCxn id="1247" idx="4"/>
          </p:cNvCxnSpPr>
          <p:nvPr/>
        </p:nvCxnSpPr>
        <p:spPr>
          <a:xfrm flipH="1">
            <a:off x="7705466" y="5438259"/>
            <a:ext cx="0" cy="314503"/>
          </a:xfrm>
          <a:prstGeom prst="straightConnector1">
            <a:avLst/>
          </a:prstGeom>
          <a:ln w="1270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296" name="Straight Arrow Connector 1295">
            <a:extLst>
              <a:ext uri="{FF2B5EF4-FFF2-40B4-BE49-F238E27FC236}">
                <a16:creationId xmlns:a16="http://schemas.microsoft.com/office/drawing/2014/main" id="{80D313E9-AF7D-41DB-846E-962DF3786164}"/>
              </a:ext>
            </a:extLst>
          </p:cNvPr>
          <p:cNvCxnSpPr>
            <a:cxnSpLocks/>
            <a:stCxn id="1248" idx="4"/>
          </p:cNvCxnSpPr>
          <p:nvPr/>
        </p:nvCxnSpPr>
        <p:spPr>
          <a:xfrm flipH="1">
            <a:off x="7888346" y="5438259"/>
            <a:ext cx="0" cy="314503"/>
          </a:xfrm>
          <a:prstGeom prst="straightConnector1">
            <a:avLst/>
          </a:prstGeom>
          <a:ln w="1270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297" name="Straight Arrow Connector 1296">
            <a:extLst>
              <a:ext uri="{FF2B5EF4-FFF2-40B4-BE49-F238E27FC236}">
                <a16:creationId xmlns:a16="http://schemas.microsoft.com/office/drawing/2014/main" id="{BCC985A6-A378-4EDC-9BCD-AF91522A75DF}"/>
              </a:ext>
            </a:extLst>
          </p:cNvPr>
          <p:cNvCxnSpPr>
            <a:cxnSpLocks/>
            <a:stCxn id="1249" idx="4"/>
          </p:cNvCxnSpPr>
          <p:nvPr/>
        </p:nvCxnSpPr>
        <p:spPr>
          <a:xfrm flipH="1">
            <a:off x="8071226" y="5438259"/>
            <a:ext cx="0" cy="314503"/>
          </a:xfrm>
          <a:prstGeom prst="straightConnector1">
            <a:avLst/>
          </a:prstGeom>
          <a:ln w="1270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298" name="Straight Arrow Connector 1297">
            <a:extLst>
              <a:ext uri="{FF2B5EF4-FFF2-40B4-BE49-F238E27FC236}">
                <a16:creationId xmlns:a16="http://schemas.microsoft.com/office/drawing/2014/main" id="{15CB8DA1-C7E6-4D16-B44C-56D90C24150E}"/>
              </a:ext>
            </a:extLst>
          </p:cNvPr>
          <p:cNvCxnSpPr>
            <a:cxnSpLocks/>
            <a:stCxn id="1250" idx="4"/>
          </p:cNvCxnSpPr>
          <p:nvPr/>
        </p:nvCxnSpPr>
        <p:spPr>
          <a:xfrm flipH="1">
            <a:off x="8254106" y="5438259"/>
            <a:ext cx="0" cy="314503"/>
          </a:xfrm>
          <a:prstGeom prst="straightConnector1">
            <a:avLst/>
          </a:prstGeom>
          <a:ln w="1270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299" name="Straight Arrow Connector 1298">
            <a:extLst>
              <a:ext uri="{FF2B5EF4-FFF2-40B4-BE49-F238E27FC236}">
                <a16:creationId xmlns:a16="http://schemas.microsoft.com/office/drawing/2014/main" id="{E8D2D1D2-857E-4C03-8687-91A912811341}"/>
              </a:ext>
            </a:extLst>
          </p:cNvPr>
          <p:cNvCxnSpPr>
            <a:cxnSpLocks/>
            <a:stCxn id="1251" idx="4"/>
          </p:cNvCxnSpPr>
          <p:nvPr/>
        </p:nvCxnSpPr>
        <p:spPr>
          <a:xfrm flipH="1">
            <a:off x="8436986" y="5438259"/>
            <a:ext cx="0" cy="314503"/>
          </a:xfrm>
          <a:prstGeom prst="straightConnector1">
            <a:avLst/>
          </a:prstGeom>
          <a:ln w="1270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300" name="Straight Arrow Connector 1299">
            <a:extLst>
              <a:ext uri="{FF2B5EF4-FFF2-40B4-BE49-F238E27FC236}">
                <a16:creationId xmlns:a16="http://schemas.microsoft.com/office/drawing/2014/main" id="{A04CA30E-CCB3-4CE0-AADC-1109C52F0EF8}"/>
              </a:ext>
            </a:extLst>
          </p:cNvPr>
          <p:cNvCxnSpPr>
            <a:cxnSpLocks/>
            <a:stCxn id="1252" idx="4"/>
          </p:cNvCxnSpPr>
          <p:nvPr/>
        </p:nvCxnSpPr>
        <p:spPr>
          <a:xfrm flipH="1">
            <a:off x="8619866" y="5438259"/>
            <a:ext cx="0" cy="314503"/>
          </a:xfrm>
          <a:prstGeom prst="straightConnector1">
            <a:avLst/>
          </a:prstGeom>
          <a:ln w="1270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301" name="Straight Arrow Connector 1300">
            <a:extLst>
              <a:ext uri="{FF2B5EF4-FFF2-40B4-BE49-F238E27FC236}">
                <a16:creationId xmlns:a16="http://schemas.microsoft.com/office/drawing/2014/main" id="{FD545597-7979-41D4-B390-52A8A611CC42}"/>
              </a:ext>
            </a:extLst>
          </p:cNvPr>
          <p:cNvCxnSpPr>
            <a:cxnSpLocks/>
            <a:stCxn id="1253" idx="4"/>
          </p:cNvCxnSpPr>
          <p:nvPr/>
        </p:nvCxnSpPr>
        <p:spPr>
          <a:xfrm flipH="1">
            <a:off x="8802746" y="5438259"/>
            <a:ext cx="0" cy="314503"/>
          </a:xfrm>
          <a:prstGeom prst="straightConnector1">
            <a:avLst/>
          </a:prstGeom>
          <a:ln w="1270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302" name="Straight Arrow Connector 1301">
            <a:extLst>
              <a:ext uri="{FF2B5EF4-FFF2-40B4-BE49-F238E27FC236}">
                <a16:creationId xmlns:a16="http://schemas.microsoft.com/office/drawing/2014/main" id="{066BFBBF-0729-40EA-96EC-A7566C2A42DA}"/>
              </a:ext>
            </a:extLst>
          </p:cNvPr>
          <p:cNvCxnSpPr>
            <a:cxnSpLocks/>
            <a:stCxn id="1254" idx="4"/>
          </p:cNvCxnSpPr>
          <p:nvPr/>
        </p:nvCxnSpPr>
        <p:spPr>
          <a:xfrm flipH="1">
            <a:off x="8985626" y="5438259"/>
            <a:ext cx="0" cy="314503"/>
          </a:xfrm>
          <a:prstGeom prst="straightConnector1">
            <a:avLst/>
          </a:prstGeom>
          <a:ln w="1270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303" name="Straight Arrow Connector 1302">
            <a:extLst>
              <a:ext uri="{FF2B5EF4-FFF2-40B4-BE49-F238E27FC236}">
                <a16:creationId xmlns:a16="http://schemas.microsoft.com/office/drawing/2014/main" id="{6DA6A624-51BC-4021-AEB1-9D9C03F9B5C6}"/>
              </a:ext>
            </a:extLst>
          </p:cNvPr>
          <p:cNvCxnSpPr>
            <a:cxnSpLocks/>
            <a:stCxn id="1255" idx="4"/>
          </p:cNvCxnSpPr>
          <p:nvPr/>
        </p:nvCxnSpPr>
        <p:spPr>
          <a:xfrm flipH="1">
            <a:off x="9168506" y="5438259"/>
            <a:ext cx="0" cy="314503"/>
          </a:xfrm>
          <a:prstGeom prst="straightConnector1">
            <a:avLst/>
          </a:prstGeom>
          <a:ln w="1270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304" name="Straight Arrow Connector 1303">
            <a:extLst>
              <a:ext uri="{FF2B5EF4-FFF2-40B4-BE49-F238E27FC236}">
                <a16:creationId xmlns:a16="http://schemas.microsoft.com/office/drawing/2014/main" id="{7ACDB43D-7766-4001-96D1-C53E08CC749C}"/>
              </a:ext>
            </a:extLst>
          </p:cNvPr>
          <p:cNvCxnSpPr>
            <a:cxnSpLocks/>
            <a:stCxn id="1256" idx="4"/>
          </p:cNvCxnSpPr>
          <p:nvPr/>
        </p:nvCxnSpPr>
        <p:spPr>
          <a:xfrm flipH="1">
            <a:off x="9351386" y="5438259"/>
            <a:ext cx="0" cy="314503"/>
          </a:xfrm>
          <a:prstGeom prst="straightConnector1">
            <a:avLst/>
          </a:prstGeom>
          <a:ln w="1270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305" name="Straight Arrow Connector 1304">
            <a:extLst>
              <a:ext uri="{FF2B5EF4-FFF2-40B4-BE49-F238E27FC236}">
                <a16:creationId xmlns:a16="http://schemas.microsoft.com/office/drawing/2014/main" id="{DAEDA87D-B9AB-483C-A368-C19EB4B8F776}"/>
              </a:ext>
            </a:extLst>
          </p:cNvPr>
          <p:cNvCxnSpPr>
            <a:cxnSpLocks/>
            <a:stCxn id="1257" idx="4"/>
          </p:cNvCxnSpPr>
          <p:nvPr/>
        </p:nvCxnSpPr>
        <p:spPr>
          <a:xfrm flipH="1">
            <a:off x="9534266" y="5438259"/>
            <a:ext cx="0" cy="314503"/>
          </a:xfrm>
          <a:prstGeom prst="straightConnector1">
            <a:avLst/>
          </a:prstGeom>
          <a:ln w="1270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306" name="Straight Arrow Connector 1305">
            <a:extLst>
              <a:ext uri="{FF2B5EF4-FFF2-40B4-BE49-F238E27FC236}">
                <a16:creationId xmlns:a16="http://schemas.microsoft.com/office/drawing/2014/main" id="{70FC2406-8F8D-4117-AB86-E3F5B24F71A4}"/>
              </a:ext>
            </a:extLst>
          </p:cNvPr>
          <p:cNvCxnSpPr>
            <a:cxnSpLocks/>
            <a:stCxn id="1258" idx="4"/>
          </p:cNvCxnSpPr>
          <p:nvPr/>
        </p:nvCxnSpPr>
        <p:spPr>
          <a:xfrm flipH="1">
            <a:off x="9717146" y="5438259"/>
            <a:ext cx="0" cy="314503"/>
          </a:xfrm>
          <a:prstGeom prst="straightConnector1">
            <a:avLst/>
          </a:prstGeom>
          <a:ln w="1270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307" name="Straight Arrow Connector 1306">
            <a:extLst>
              <a:ext uri="{FF2B5EF4-FFF2-40B4-BE49-F238E27FC236}">
                <a16:creationId xmlns:a16="http://schemas.microsoft.com/office/drawing/2014/main" id="{E061689D-3B25-4310-AD70-B5D3B85521B1}"/>
              </a:ext>
            </a:extLst>
          </p:cNvPr>
          <p:cNvCxnSpPr>
            <a:cxnSpLocks/>
            <a:stCxn id="1259" idx="4"/>
          </p:cNvCxnSpPr>
          <p:nvPr/>
        </p:nvCxnSpPr>
        <p:spPr>
          <a:xfrm flipH="1">
            <a:off x="9900026" y="5438259"/>
            <a:ext cx="0" cy="314503"/>
          </a:xfrm>
          <a:prstGeom prst="straightConnector1">
            <a:avLst/>
          </a:prstGeom>
          <a:ln w="1270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308" name="Straight Arrow Connector 1307">
            <a:extLst>
              <a:ext uri="{FF2B5EF4-FFF2-40B4-BE49-F238E27FC236}">
                <a16:creationId xmlns:a16="http://schemas.microsoft.com/office/drawing/2014/main" id="{2040B954-66E1-46BA-BDE3-2B3F62779492}"/>
              </a:ext>
            </a:extLst>
          </p:cNvPr>
          <p:cNvCxnSpPr>
            <a:cxnSpLocks/>
            <a:stCxn id="1260" idx="4"/>
          </p:cNvCxnSpPr>
          <p:nvPr/>
        </p:nvCxnSpPr>
        <p:spPr>
          <a:xfrm flipH="1">
            <a:off x="10082906" y="5438259"/>
            <a:ext cx="0" cy="314503"/>
          </a:xfrm>
          <a:prstGeom prst="straightConnector1">
            <a:avLst/>
          </a:prstGeom>
          <a:ln w="1270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309" name="Straight Arrow Connector 1308">
            <a:extLst>
              <a:ext uri="{FF2B5EF4-FFF2-40B4-BE49-F238E27FC236}">
                <a16:creationId xmlns:a16="http://schemas.microsoft.com/office/drawing/2014/main" id="{714DF9DC-22C5-4D89-9FB2-BD212C358614}"/>
              </a:ext>
            </a:extLst>
          </p:cNvPr>
          <p:cNvCxnSpPr>
            <a:cxnSpLocks/>
            <a:stCxn id="1261" idx="4"/>
          </p:cNvCxnSpPr>
          <p:nvPr/>
        </p:nvCxnSpPr>
        <p:spPr>
          <a:xfrm flipH="1">
            <a:off x="10265786" y="5438259"/>
            <a:ext cx="0" cy="314503"/>
          </a:xfrm>
          <a:prstGeom prst="straightConnector1">
            <a:avLst/>
          </a:prstGeom>
          <a:ln w="1270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310" name="Straight Arrow Connector 1309">
            <a:extLst>
              <a:ext uri="{FF2B5EF4-FFF2-40B4-BE49-F238E27FC236}">
                <a16:creationId xmlns:a16="http://schemas.microsoft.com/office/drawing/2014/main" id="{9C7BF261-A166-4036-9119-55821041BFD6}"/>
              </a:ext>
            </a:extLst>
          </p:cNvPr>
          <p:cNvCxnSpPr>
            <a:cxnSpLocks/>
            <a:stCxn id="1262" idx="4"/>
          </p:cNvCxnSpPr>
          <p:nvPr/>
        </p:nvCxnSpPr>
        <p:spPr>
          <a:xfrm flipH="1">
            <a:off x="10448666" y="5438259"/>
            <a:ext cx="0" cy="314503"/>
          </a:xfrm>
          <a:prstGeom prst="straightConnector1">
            <a:avLst/>
          </a:prstGeom>
          <a:ln w="1270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314" name="Connector: Elbow 1313">
            <a:extLst>
              <a:ext uri="{FF2B5EF4-FFF2-40B4-BE49-F238E27FC236}">
                <a16:creationId xmlns:a16="http://schemas.microsoft.com/office/drawing/2014/main" id="{337CF19A-DA2D-4690-8AC3-4C281062A764}"/>
              </a:ext>
            </a:extLst>
          </p:cNvPr>
          <p:cNvCxnSpPr>
            <a:cxnSpLocks/>
            <a:endCxn id="353" idx="2"/>
          </p:cNvCxnSpPr>
          <p:nvPr/>
        </p:nvCxnSpPr>
        <p:spPr>
          <a:xfrm rot="10800000">
            <a:off x="3077514" y="4973594"/>
            <a:ext cx="7382541" cy="779169"/>
          </a:xfrm>
          <a:prstGeom prst="bentConnector2">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316" name="Straight Arrow Connector 1315">
            <a:extLst>
              <a:ext uri="{FF2B5EF4-FFF2-40B4-BE49-F238E27FC236}">
                <a16:creationId xmlns:a16="http://schemas.microsoft.com/office/drawing/2014/main" id="{8E33C72D-970E-4225-8A69-880C0131A8DC}"/>
              </a:ext>
            </a:extLst>
          </p:cNvPr>
          <p:cNvCxnSpPr/>
          <p:nvPr/>
        </p:nvCxnSpPr>
        <p:spPr>
          <a:xfrm flipH="1">
            <a:off x="4790774" y="3064499"/>
            <a:ext cx="0" cy="182880"/>
          </a:xfrm>
          <a:prstGeom prst="straightConnector1">
            <a:avLst/>
          </a:prstGeom>
          <a:ln w="1270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317" name="Straight Arrow Connector 1316">
            <a:extLst>
              <a:ext uri="{FF2B5EF4-FFF2-40B4-BE49-F238E27FC236}">
                <a16:creationId xmlns:a16="http://schemas.microsoft.com/office/drawing/2014/main" id="{F0BDC55A-21E9-43CF-A3DB-E689AAC7B416}"/>
              </a:ext>
            </a:extLst>
          </p:cNvPr>
          <p:cNvCxnSpPr>
            <a:cxnSpLocks/>
          </p:cNvCxnSpPr>
          <p:nvPr/>
        </p:nvCxnSpPr>
        <p:spPr>
          <a:xfrm flipH="1">
            <a:off x="4973654" y="3064499"/>
            <a:ext cx="0" cy="182880"/>
          </a:xfrm>
          <a:prstGeom prst="straightConnector1">
            <a:avLst/>
          </a:prstGeom>
          <a:ln w="1270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318" name="Straight Arrow Connector 1317">
            <a:extLst>
              <a:ext uri="{FF2B5EF4-FFF2-40B4-BE49-F238E27FC236}">
                <a16:creationId xmlns:a16="http://schemas.microsoft.com/office/drawing/2014/main" id="{C63887EC-0F8D-4303-8FAA-666BC7DE1354}"/>
              </a:ext>
            </a:extLst>
          </p:cNvPr>
          <p:cNvCxnSpPr>
            <a:cxnSpLocks/>
          </p:cNvCxnSpPr>
          <p:nvPr/>
        </p:nvCxnSpPr>
        <p:spPr>
          <a:xfrm flipH="1">
            <a:off x="5156534" y="3064499"/>
            <a:ext cx="0" cy="182880"/>
          </a:xfrm>
          <a:prstGeom prst="straightConnector1">
            <a:avLst/>
          </a:prstGeom>
          <a:ln w="1270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319" name="Straight Arrow Connector 1318">
            <a:extLst>
              <a:ext uri="{FF2B5EF4-FFF2-40B4-BE49-F238E27FC236}">
                <a16:creationId xmlns:a16="http://schemas.microsoft.com/office/drawing/2014/main" id="{AE7317F2-2722-458D-B662-5D2E9EA013AA}"/>
              </a:ext>
            </a:extLst>
          </p:cNvPr>
          <p:cNvCxnSpPr>
            <a:cxnSpLocks/>
          </p:cNvCxnSpPr>
          <p:nvPr/>
        </p:nvCxnSpPr>
        <p:spPr>
          <a:xfrm flipH="1">
            <a:off x="5339414" y="3064499"/>
            <a:ext cx="0" cy="182880"/>
          </a:xfrm>
          <a:prstGeom prst="straightConnector1">
            <a:avLst/>
          </a:prstGeom>
          <a:ln w="1270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320" name="Straight Arrow Connector 1319">
            <a:extLst>
              <a:ext uri="{FF2B5EF4-FFF2-40B4-BE49-F238E27FC236}">
                <a16:creationId xmlns:a16="http://schemas.microsoft.com/office/drawing/2014/main" id="{4CB33E87-E830-4552-90E2-CB532DB94840}"/>
              </a:ext>
            </a:extLst>
          </p:cNvPr>
          <p:cNvCxnSpPr>
            <a:cxnSpLocks/>
          </p:cNvCxnSpPr>
          <p:nvPr/>
        </p:nvCxnSpPr>
        <p:spPr>
          <a:xfrm flipH="1">
            <a:off x="5522294" y="3064499"/>
            <a:ext cx="0" cy="182880"/>
          </a:xfrm>
          <a:prstGeom prst="straightConnector1">
            <a:avLst/>
          </a:prstGeom>
          <a:ln w="1270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321" name="Straight Arrow Connector 1320">
            <a:extLst>
              <a:ext uri="{FF2B5EF4-FFF2-40B4-BE49-F238E27FC236}">
                <a16:creationId xmlns:a16="http://schemas.microsoft.com/office/drawing/2014/main" id="{8B6AFC97-AFEB-4AE6-865B-AFF1BFEA85AB}"/>
              </a:ext>
            </a:extLst>
          </p:cNvPr>
          <p:cNvCxnSpPr>
            <a:cxnSpLocks/>
          </p:cNvCxnSpPr>
          <p:nvPr/>
        </p:nvCxnSpPr>
        <p:spPr>
          <a:xfrm flipH="1">
            <a:off x="5705174" y="3064499"/>
            <a:ext cx="0" cy="182880"/>
          </a:xfrm>
          <a:prstGeom prst="straightConnector1">
            <a:avLst/>
          </a:prstGeom>
          <a:ln w="1270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322" name="Straight Arrow Connector 1321">
            <a:extLst>
              <a:ext uri="{FF2B5EF4-FFF2-40B4-BE49-F238E27FC236}">
                <a16:creationId xmlns:a16="http://schemas.microsoft.com/office/drawing/2014/main" id="{5AD96A73-86FA-41F8-865F-EC8030140D2E}"/>
              </a:ext>
            </a:extLst>
          </p:cNvPr>
          <p:cNvCxnSpPr>
            <a:cxnSpLocks/>
          </p:cNvCxnSpPr>
          <p:nvPr/>
        </p:nvCxnSpPr>
        <p:spPr>
          <a:xfrm flipH="1">
            <a:off x="5888054" y="3064499"/>
            <a:ext cx="0" cy="182880"/>
          </a:xfrm>
          <a:prstGeom prst="straightConnector1">
            <a:avLst/>
          </a:prstGeom>
          <a:ln w="1270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323" name="Straight Arrow Connector 1322">
            <a:extLst>
              <a:ext uri="{FF2B5EF4-FFF2-40B4-BE49-F238E27FC236}">
                <a16:creationId xmlns:a16="http://schemas.microsoft.com/office/drawing/2014/main" id="{842427E0-718C-47C1-A664-21CA42A5733F}"/>
              </a:ext>
            </a:extLst>
          </p:cNvPr>
          <p:cNvCxnSpPr>
            <a:cxnSpLocks/>
          </p:cNvCxnSpPr>
          <p:nvPr/>
        </p:nvCxnSpPr>
        <p:spPr>
          <a:xfrm flipH="1">
            <a:off x="6070934" y="3064499"/>
            <a:ext cx="0" cy="182880"/>
          </a:xfrm>
          <a:prstGeom prst="straightConnector1">
            <a:avLst/>
          </a:prstGeom>
          <a:ln w="1270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324" name="Straight Arrow Connector 1323">
            <a:extLst>
              <a:ext uri="{FF2B5EF4-FFF2-40B4-BE49-F238E27FC236}">
                <a16:creationId xmlns:a16="http://schemas.microsoft.com/office/drawing/2014/main" id="{6AC10925-4C13-4D55-A7B7-432B0C6F6F26}"/>
              </a:ext>
            </a:extLst>
          </p:cNvPr>
          <p:cNvCxnSpPr>
            <a:cxnSpLocks/>
          </p:cNvCxnSpPr>
          <p:nvPr/>
        </p:nvCxnSpPr>
        <p:spPr>
          <a:xfrm flipH="1">
            <a:off x="6253814" y="3064499"/>
            <a:ext cx="0" cy="182880"/>
          </a:xfrm>
          <a:prstGeom prst="straightConnector1">
            <a:avLst/>
          </a:prstGeom>
          <a:ln w="1270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325" name="Straight Arrow Connector 1324">
            <a:extLst>
              <a:ext uri="{FF2B5EF4-FFF2-40B4-BE49-F238E27FC236}">
                <a16:creationId xmlns:a16="http://schemas.microsoft.com/office/drawing/2014/main" id="{9D645AB8-F261-4F20-905A-C7CE0E12EC25}"/>
              </a:ext>
            </a:extLst>
          </p:cNvPr>
          <p:cNvCxnSpPr>
            <a:cxnSpLocks/>
          </p:cNvCxnSpPr>
          <p:nvPr/>
        </p:nvCxnSpPr>
        <p:spPr>
          <a:xfrm flipH="1">
            <a:off x="6436694" y="3064499"/>
            <a:ext cx="0" cy="182880"/>
          </a:xfrm>
          <a:prstGeom prst="straightConnector1">
            <a:avLst/>
          </a:prstGeom>
          <a:ln w="1270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326" name="Straight Arrow Connector 1325">
            <a:extLst>
              <a:ext uri="{FF2B5EF4-FFF2-40B4-BE49-F238E27FC236}">
                <a16:creationId xmlns:a16="http://schemas.microsoft.com/office/drawing/2014/main" id="{3EA85318-C380-4930-9C74-8B661CFC80B5}"/>
              </a:ext>
            </a:extLst>
          </p:cNvPr>
          <p:cNvCxnSpPr>
            <a:cxnSpLocks/>
          </p:cNvCxnSpPr>
          <p:nvPr/>
        </p:nvCxnSpPr>
        <p:spPr>
          <a:xfrm flipH="1">
            <a:off x="6619574" y="3064499"/>
            <a:ext cx="0" cy="182880"/>
          </a:xfrm>
          <a:prstGeom prst="straightConnector1">
            <a:avLst/>
          </a:prstGeom>
          <a:ln w="1270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327" name="Straight Arrow Connector 1326">
            <a:extLst>
              <a:ext uri="{FF2B5EF4-FFF2-40B4-BE49-F238E27FC236}">
                <a16:creationId xmlns:a16="http://schemas.microsoft.com/office/drawing/2014/main" id="{F699A0A9-5133-46AF-A130-89A1F3D49CCA}"/>
              </a:ext>
            </a:extLst>
          </p:cNvPr>
          <p:cNvCxnSpPr>
            <a:cxnSpLocks/>
          </p:cNvCxnSpPr>
          <p:nvPr/>
        </p:nvCxnSpPr>
        <p:spPr>
          <a:xfrm flipH="1">
            <a:off x="6802454" y="3064499"/>
            <a:ext cx="0" cy="182880"/>
          </a:xfrm>
          <a:prstGeom prst="straightConnector1">
            <a:avLst/>
          </a:prstGeom>
          <a:ln w="1270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328" name="Straight Arrow Connector 1327">
            <a:extLst>
              <a:ext uri="{FF2B5EF4-FFF2-40B4-BE49-F238E27FC236}">
                <a16:creationId xmlns:a16="http://schemas.microsoft.com/office/drawing/2014/main" id="{CE5FCE6A-31F8-44FA-ABE7-B7BD303A10C2}"/>
              </a:ext>
            </a:extLst>
          </p:cNvPr>
          <p:cNvCxnSpPr>
            <a:cxnSpLocks/>
          </p:cNvCxnSpPr>
          <p:nvPr/>
        </p:nvCxnSpPr>
        <p:spPr>
          <a:xfrm flipH="1">
            <a:off x="6985334" y="3064499"/>
            <a:ext cx="0" cy="182880"/>
          </a:xfrm>
          <a:prstGeom prst="straightConnector1">
            <a:avLst/>
          </a:prstGeom>
          <a:ln w="1270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329" name="Straight Arrow Connector 1328">
            <a:extLst>
              <a:ext uri="{FF2B5EF4-FFF2-40B4-BE49-F238E27FC236}">
                <a16:creationId xmlns:a16="http://schemas.microsoft.com/office/drawing/2014/main" id="{0D5F5D88-55F6-40ED-992B-D401C538521D}"/>
              </a:ext>
            </a:extLst>
          </p:cNvPr>
          <p:cNvCxnSpPr>
            <a:cxnSpLocks/>
          </p:cNvCxnSpPr>
          <p:nvPr/>
        </p:nvCxnSpPr>
        <p:spPr>
          <a:xfrm flipH="1">
            <a:off x="7168214" y="3064499"/>
            <a:ext cx="0" cy="182880"/>
          </a:xfrm>
          <a:prstGeom prst="straightConnector1">
            <a:avLst/>
          </a:prstGeom>
          <a:ln w="1270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330" name="Straight Arrow Connector 1329">
            <a:extLst>
              <a:ext uri="{FF2B5EF4-FFF2-40B4-BE49-F238E27FC236}">
                <a16:creationId xmlns:a16="http://schemas.microsoft.com/office/drawing/2014/main" id="{37A9F6C0-5C2C-4508-8C22-C8FCDDAD8BCD}"/>
              </a:ext>
            </a:extLst>
          </p:cNvPr>
          <p:cNvCxnSpPr>
            <a:cxnSpLocks/>
          </p:cNvCxnSpPr>
          <p:nvPr/>
        </p:nvCxnSpPr>
        <p:spPr>
          <a:xfrm flipH="1">
            <a:off x="7351094" y="3064499"/>
            <a:ext cx="0" cy="182880"/>
          </a:xfrm>
          <a:prstGeom prst="straightConnector1">
            <a:avLst/>
          </a:prstGeom>
          <a:ln w="1270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331" name="Straight Arrow Connector 1330">
            <a:extLst>
              <a:ext uri="{FF2B5EF4-FFF2-40B4-BE49-F238E27FC236}">
                <a16:creationId xmlns:a16="http://schemas.microsoft.com/office/drawing/2014/main" id="{9F7FDE40-3CC0-491B-B809-08FE27315AD1}"/>
              </a:ext>
            </a:extLst>
          </p:cNvPr>
          <p:cNvCxnSpPr>
            <a:cxnSpLocks/>
          </p:cNvCxnSpPr>
          <p:nvPr/>
        </p:nvCxnSpPr>
        <p:spPr>
          <a:xfrm flipH="1">
            <a:off x="7533974" y="3064499"/>
            <a:ext cx="0" cy="182880"/>
          </a:xfrm>
          <a:prstGeom prst="straightConnector1">
            <a:avLst/>
          </a:prstGeom>
          <a:ln w="1270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332" name="Straight Arrow Connector 1331">
            <a:extLst>
              <a:ext uri="{FF2B5EF4-FFF2-40B4-BE49-F238E27FC236}">
                <a16:creationId xmlns:a16="http://schemas.microsoft.com/office/drawing/2014/main" id="{D4A9D593-53CD-4231-8802-E5CF8257AC15}"/>
              </a:ext>
            </a:extLst>
          </p:cNvPr>
          <p:cNvCxnSpPr>
            <a:cxnSpLocks/>
          </p:cNvCxnSpPr>
          <p:nvPr/>
        </p:nvCxnSpPr>
        <p:spPr>
          <a:xfrm flipH="1">
            <a:off x="7716854" y="3064499"/>
            <a:ext cx="0" cy="182880"/>
          </a:xfrm>
          <a:prstGeom prst="straightConnector1">
            <a:avLst/>
          </a:prstGeom>
          <a:ln w="1270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333" name="Straight Arrow Connector 1332">
            <a:extLst>
              <a:ext uri="{FF2B5EF4-FFF2-40B4-BE49-F238E27FC236}">
                <a16:creationId xmlns:a16="http://schemas.microsoft.com/office/drawing/2014/main" id="{B793073A-B1FB-4364-B555-FE4CE49C7E47}"/>
              </a:ext>
            </a:extLst>
          </p:cNvPr>
          <p:cNvCxnSpPr>
            <a:cxnSpLocks/>
          </p:cNvCxnSpPr>
          <p:nvPr/>
        </p:nvCxnSpPr>
        <p:spPr>
          <a:xfrm flipH="1">
            <a:off x="7899734" y="3064499"/>
            <a:ext cx="0" cy="182880"/>
          </a:xfrm>
          <a:prstGeom prst="straightConnector1">
            <a:avLst/>
          </a:prstGeom>
          <a:ln w="1270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334" name="Straight Arrow Connector 1333">
            <a:extLst>
              <a:ext uri="{FF2B5EF4-FFF2-40B4-BE49-F238E27FC236}">
                <a16:creationId xmlns:a16="http://schemas.microsoft.com/office/drawing/2014/main" id="{FCAD37AB-B43D-4316-B7F9-50E9128C76D0}"/>
              </a:ext>
            </a:extLst>
          </p:cNvPr>
          <p:cNvCxnSpPr>
            <a:cxnSpLocks/>
          </p:cNvCxnSpPr>
          <p:nvPr/>
        </p:nvCxnSpPr>
        <p:spPr>
          <a:xfrm flipH="1">
            <a:off x="8082614" y="3064499"/>
            <a:ext cx="0" cy="182880"/>
          </a:xfrm>
          <a:prstGeom prst="straightConnector1">
            <a:avLst/>
          </a:prstGeom>
          <a:ln w="1270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335" name="Straight Arrow Connector 1334">
            <a:extLst>
              <a:ext uri="{FF2B5EF4-FFF2-40B4-BE49-F238E27FC236}">
                <a16:creationId xmlns:a16="http://schemas.microsoft.com/office/drawing/2014/main" id="{1F93DD5D-BDD5-46B1-9C65-01CF5E04A606}"/>
              </a:ext>
            </a:extLst>
          </p:cNvPr>
          <p:cNvCxnSpPr>
            <a:cxnSpLocks/>
          </p:cNvCxnSpPr>
          <p:nvPr/>
        </p:nvCxnSpPr>
        <p:spPr>
          <a:xfrm flipH="1">
            <a:off x="8265494" y="3064499"/>
            <a:ext cx="0" cy="182880"/>
          </a:xfrm>
          <a:prstGeom prst="straightConnector1">
            <a:avLst/>
          </a:prstGeom>
          <a:ln w="1270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336" name="Straight Arrow Connector 1335">
            <a:extLst>
              <a:ext uri="{FF2B5EF4-FFF2-40B4-BE49-F238E27FC236}">
                <a16:creationId xmlns:a16="http://schemas.microsoft.com/office/drawing/2014/main" id="{EA70CC7D-A7E9-47D6-B6AA-29373C30991C}"/>
              </a:ext>
            </a:extLst>
          </p:cNvPr>
          <p:cNvCxnSpPr>
            <a:cxnSpLocks/>
          </p:cNvCxnSpPr>
          <p:nvPr/>
        </p:nvCxnSpPr>
        <p:spPr>
          <a:xfrm flipH="1">
            <a:off x="8448374" y="3064499"/>
            <a:ext cx="0" cy="182880"/>
          </a:xfrm>
          <a:prstGeom prst="straightConnector1">
            <a:avLst/>
          </a:prstGeom>
          <a:ln w="1270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337" name="Straight Arrow Connector 1336">
            <a:extLst>
              <a:ext uri="{FF2B5EF4-FFF2-40B4-BE49-F238E27FC236}">
                <a16:creationId xmlns:a16="http://schemas.microsoft.com/office/drawing/2014/main" id="{57717ACC-470A-420F-858C-CEBFFA8D3BD1}"/>
              </a:ext>
            </a:extLst>
          </p:cNvPr>
          <p:cNvCxnSpPr>
            <a:cxnSpLocks/>
          </p:cNvCxnSpPr>
          <p:nvPr/>
        </p:nvCxnSpPr>
        <p:spPr>
          <a:xfrm flipH="1">
            <a:off x="8631254" y="3064499"/>
            <a:ext cx="0" cy="182880"/>
          </a:xfrm>
          <a:prstGeom prst="straightConnector1">
            <a:avLst/>
          </a:prstGeom>
          <a:ln w="1270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338" name="Straight Arrow Connector 1337">
            <a:extLst>
              <a:ext uri="{FF2B5EF4-FFF2-40B4-BE49-F238E27FC236}">
                <a16:creationId xmlns:a16="http://schemas.microsoft.com/office/drawing/2014/main" id="{00D40801-00AA-4764-800B-588267575AEA}"/>
              </a:ext>
            </a:extLst>
          </p:cNvPr>
          <p:cNvCxnSpPr>
            <a:cxnSpLocks/>
          </p:cNvCxnSpPr>
          <p:nvPr/>
        </p:nvCxnSpPr>
        <p:spPr>
          <a:xfrm flipH="1">
            <a:off x="8814134" y="3064499"/>
            <a:ext cx="0" cy="182880"/>
          </a:xfrm>
          <a:prstGeom prst="straightConnector1">
            <a:avLst/>
          </a:prstGeom>
          <a:ln w="1270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339" name="Straight Arrow Connector 1338">
            <a:extLst>
              <a:ext uri="{FF2B5EF4-FFF2-40B4-BE49-F238E27FC236}">
                <a16:creationId xmlns:a16="http://schemas.microsoft.com/office/drawing/2014/main" id="{C60B198D-C6B7-49C1-8094-604A91340013}"/>
              </a:ext>
            </a:extLst>
          </p:cNvPr>
          <p:cNvCxnSpPr>
            <a:cxnSpLocks/>
          </p:cNvCxnSpPr>
          <p:nvPr/>
        </p:nvCxnSpPr>
        <p:spPr>
          <a:xfrm flipH="1">
            <a:off x="8997014" y="3064499"/>
            <a:ext cx="0" cy="182880"/>
          </a:xfrm>
          <a:prstGeom prst="straightConnector1">
            <a:avLst/>
          </a:prstGeom>
          <a:ln w="1270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340" name="Straight Arrow Connector 1339">
            <a:extLst>
              <a:ext uri="{FF2B5EF4-FFF2-40B4-BE49-F238E27FC236}">
                <a16:creationId xmlns:a16="http://schemas.microsoft.com/office/drawing/2014/main" id="{FEB75572-C895-4278-9FBA-8BFFC64137D1}"/>
              </a:ext>
            </a:extLst>
          </p:cNvPr>
          <p:cNvCxnSpPr>
            <a:cxnSpLocks/>
          </p:cNvCxnSpPr>
          <p:nvPr/>
        </p:nvCxnSpPr>
        <p:spPr>
          <a:xfrm flipH="1">
            <a:off x="9179894" y="3064499"/>
            <a:ext cx="0" cy="182880"/>
          </a:xfrm>
          <a:prstGeom prst="straightConnector1">
            <a:avLst/>
          </a:prstGeom>
          <a:ln w="1270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341" name="Straight Arrow Connector 1340">
            <a:extLst>
              <a:ext uri="{FF2B5EF4-FFF2-40B4-BE49-F238E27FC236}">
                <a16:creationId xmlns:a16="http://schemas.microsoft.com/office/drawing/2014/main" id="{1632BB82-887F-4289-ACE3-98B8C7FB905B}"/>
              </a:ext>
            </a:extLst>
          </p:cNvPr>
          <p:cNvCxnSpPr>
            <a:cxnSpLocks/>
          </p:cNvCxnSpPr>
          <p:nvPr/>
        </p:nvCxnSpPr>
        <p:spPr>
          <a:xfrm flipH="1">
            <a:off x="9362774" y="3064499"/>
            <a:ext cx="0" cy="182880"/>
          </a:xfrm>
          <a:prstGeom prst="straightConnector1">
            <a:avLst/>
          </a:prstGeom>
          <a:ln w="1270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342" name="Straight Arrow Connector 1341">
            <a:extLst>
              <a:ext uri="{FF2B5EF4-FFF2-40B4-BE49-F238E27FC236}">
                <a16:creationId xmlns:a16="http://schemas.microsoft.com/office/drawing/2014/main" id="{31EFBF6F-C5A7-4F0A-A1C8-DFD672B31096}"/>
              </a:ext>
            </a:extLst>
          </p:cNvPr>
          <p:cNvCxnSpPr>
            <a:cxnSpLocks/>
          </p:cNvCxnSpPr>
          <p:nvPr/>
        </p:nvCxnSpPr>
        <p:spPr>
          <a:xfrm flipH="1">
            <a:off x="9545654" y="3064499"/>
            <a:ext cx="0" cy="182880"/>
          </a:xfrm>
          <a:prstGeom prst="straightConnector1">
            <a:avLst/>
          </a:prstGeom>
          <a:ln w="1270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343" name="Straight Arrow Connector 1342">
            <a:extLst>
              <a:ext uri="{FF2B5EF4-FFF2-40B4-BE49-F238E27FC236}">
                <a16:creationId xmlns:a16="http://schemas.microsoft.com/office/drawing/2014/main" id="{A5710904-3F9F-4DAD-9408-FD698826D4D0}"/>
              </a:ext>
            </a:extLst>
          </p:cNvPr>
          <p:cNvCxnSpPr>
            <a:cxnSpLocks/>
          </p:cNvCxnSpPr>
          <p:nvPr/>
        </p:nvCxnSpPr>
        <p:spPr>
          <a:xfrm flipH="1">
            <a:off x="9728534" y="3064499"/>
            <a:ext cx="0" cy="182880"/>
          </a:xfrm>
          <a:prstGeom prst="straightConnector1">
            <a:avLst/>
          </a:prstGeom>
          <a:ln w="1270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344" name="Straight Arrow Connector 1343">
            <a:extLst>
              <a:ext uri="{FF2B5EF4-FFF2-40B4-BE49-F238E27FC236}">
                <a16:creationId xmlns:a16="http://schemas.microsoft.com/office/drawing/2014/main" id="{2B2D39E1-8D4A-4B7E-9CBD-4D97A3F20BA9}"/>
              </a:ext>
            </a:extLst>
          </p:cNvPr>
          <p:cNvCxnSpPr>
            <a:cxnSpLocks/>
          </p:cNvCxnSpPr>
          <p:nvPr/>
        </p:nvCxnSpPr>
        <p:spPr>
          <a:xfrm flipH="1">
            <a:off x="9911414" y="3064499"/>
            <a:ext cx="0" cy="182880"/>
          </a:xfrm>
          <a:prstGeom prst="straightConnector1">
            <a:avLst/>
          </a:prstGeom>
          <a:ln w="1270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345" name="Straight Arrow Connector 1344">
            <a:extLst>
              <a:ext uri="{FF2B5EF4-FFF2-40B4-BE49-F238E27FC236}">
                <a16:creationId xmlns:a16="http://schemas.microsoft.com/office/drawing/2014/main" id="{EAA5D0BC-224A-4FDA-9402-86D663F2F2E5}"/>
              </a:ext>
            </a:extLst>
          </p:cNvPr>
          <p:cNvCxnSpPr>
            <a:cxnSpLocks/>
          </p:cNvCxnSpPr>
          <p:nvPr/>
        </p:nvCxnSpPr>
        <p:spPr>
          <a:xfrm flipH="1">
            <a:off x="10094294" y="3064499"/>
            <a:ext cx="0" cy="182880"/>
          </a:xfrm>
          <a:prstGeom prst="straightConnector1">
            <a:avLst/>
          </a:prstGeom>
          <a:ln w="1270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346" name="Straight Arrow Connector 1345">
            <a:extLst>
              <a:ext uri="{FF2B5EF4-FFF2-40B4-BE49-F238E27FC236}">
                <a16:creationId xmlns:a16="http://schemas.microsoft.com/office/drawing/2014/main" id="{CCF39806-3A22-4FFE-B55F-E52731AC05B6}"/>
              </a:ext>
            </a:extLst>
          </p:cNvPr>
          <p:cNvCxnSpPr>
            <a:cxnSpLocks/>
          </p:cNvCxnSpPr>
          <p:nvPr/>
        </p:nvCxnSpPr>
        <p:spPr>
          <a:xfrm flipH="1">
            <a:off x="10277174" y="3064499"/>
            <a:ext cx="0" cy="182880"/>
          </a:xfrm>
          <a:prstGeom prst="straightConnector1">
            <a:avLst/>
          </a:prstGeom>
          <a:ln w="1270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347" name="Straight Arrow Connector 1346">
            <a:extLst>
              <a:ext uri="{FF2B5EF4-FFF2-40B4-BE49-F238E27FC236}">
                <a16:creationId xmlns:a16="http://schemas.microsoft.com/office/drawing/2014/main" id="{208D677C-FD6E-4813-A1D1-DD18D3A172B5}"/>
              </a:ext>
            </a:extLst>
          </p:cNvPr>
          <p:cNvCxnSpPr>
            <a:cxnSpLocks/>
          </p:cNvCxnSpPr>
          <p:nvPr/>
        </p:nvCxnSpPr>
        <p:spPr>
          <a:xfrm flipH="1">
            <a:off x="10460054" y="3064499"/>
            <a:ext cx="0" cy="182880"/>
          </a:xfrm>
          <a:prstGeom prst="straightConnector1">
            <a:avLst/>
          </a:prstGeom>
          <a:ln w="1270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381" name="Connector: Elbow 1380">
            <a:extLst>
              <a:ext uri="{FF2B5EF4-FFF2-40B4-BE49-F238E27FC236}">
                <a16:creationId xmlns:a16="http://schemas.microsoft.com/office/drawing/2014/main" id="{0C5A47A9-98FC-4783-89A5-ED3053207FCC}"/>
              </a:ext>
            </a:extLst>
          </p:cNvPr>
          <p:cNvCxnSpPr>
            <a:cxnSpLocks/>
            <a:endCxn id="353" idx="6"/>
          </p:cNvCxnSpPr>
          <p:nvPr/>
        </p:nvCxnSpPr>
        <p:spPr>
          <a:xfrm rot="10800000" flipV="1">
            <a:off x="3077514" y="3069739"/>
            <a:ext cx="7382543" cy="861438"/>
          </a:xfrm>
          <a:prstGeom prst="bentConnector2">
            <a:avLst/>
          </a:prstGeom>
          <a:ln w="25400">
            <a:solidFill>
              <a:schemeClr val="tx1"/>
            </a:solidFill>
            <a:headEnd w="lg" len="lg"/>
            <a:tailEnd type="none" w="lg" len="lg"/>
          </a:ln>
        </p:spPr>
        <p:style>
          <a:lnRef idx="1">
            <a:schemeClr val="accent1"/>
          </a:lnRef>
          <a:fillRef idx="0">
            <a:schemeClr val="accent1"/>
          </a:fillRef>
          <a:effectRef idx="0">
            <a:schemeClr val="accent1"/>
          </a:effectRef>
          <a:fontRef idx="minor">
            <a:schemeClr val="tx1"/>
          </a:fontRef>
        </p:style>
      </p:cxnSp>
      <p:cxnSp>
        <p:nvCxnSpPr>
          <p:cNvPr id="1385" name="Connector: Elbow 1384">
            <a:extLst>
              <a:ext uri="{FF2B5EF4-FFF2-40B4-BE49-F238E27FC236}">
                <a16:creationId xmlns:a16="http://schemas.microsoft.com/office/drawing/2014/main" id="{B83994F7-6024-4B70-BF5A-0F7E7C9831CC}"/>
              </a:ext>
            </a:extLst>
          </p:cNvPr>
          <p:cNvCxnSpPr>
            <a:cxnSpLocks/>
            <a:stCxn id="353" idx="6"/>
          </p:cNvCxnSpPr>
          <p:nvPr/>
        </p:nvCxnSpPr>
        <p:spPr>
          <a:xfrm rot="5400000" flipH="1" flipV="1">
            <a:off x="2943076" y="3196872"/>
            <a:ext cx="868742" cy="599868"/>
          </a:xfrm>
          <a:prstGeom prst="bentConnector3">
            <a:avLst>
              <a:gd name="adj1" fmla="val 99704"/>
            </a:avLst>
          </a:prstGeom>
          <a:ln w="2222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388" name="Connector: Elbow 1387">
            <a:extLst>
              <a:ext uri="{FF2B5EF4-FFF2-40B4-BE49-F238E27FC236}">
                <a16:creationId xmlns:a16="http://schemas.microsoft.com/office/drawing/2014/main" id="{91BABF89-1229-49CA-AD99-32530B93560E}"/>
              </a:ext>
            </a:extLst>
          </p:cNvPr>
          <p:cNvCxnSpPr>
            <a:cxnSpLocks/>
            <a:stCxn id="353" idx="6"/>
          </p:cNvCxnSpPr>
          <p:nvPr/>
        </p:nvCxnSpPr>
        <p:spPr>
          <a:xfrm rot="5400000" flipH="1" flipV="1">
            <a:off x="3392867" y="2754383"/>
            <a:ext cx="861440" cy="1492148"/>
          </a:xfrm>
          <a:prstGeom prst="bentConnector2">
            <a:avLst/>
          </a:prstGeom>
          <a:ln w="2222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391" name="Connector: Elbow 1390">
            <a:extLst>
              <a:ext uri="{FF2B5EF4-FFF2-40B4-BE49-F238E27FC236}">
                <a16:creationId xmlns:a16="http://schemas.microsoft.com/office/drawing/2014/main" id="{3588AB59-270F-4F3A-BF5A-C537EB2CB8A7}"/>
              </a:ext>
            </a:extLst>
          </p:cNvPr>
          <p:cNvCxnSpPr>
            <a:cxnSpLocks/>
            <a:stCxn id="353" idx="6"/>
          </p:cNvCxnSpPr>
          <p:nvPr/>
        </p:nvCxnSpPr>
        <p:spPr>
          <a:xfrm rot="5400000" flipH="1" flipV="1">
            <a:off x="6197955" y="-50705"/>
            <a:ext cx="861440" cy="7102324"/>
          </a:xfrm>
          <a:prstGeom prst="bentConnector2">
            <a:avLst/>
          </a:prstGeom>
          <a:ln w="2222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1394" name="Rectangle 21">
            <a:extLst>
              <a:ext uri="{FF2B5EF4-FFF2-40B4-BE49-F238E27FC236}">
                <a16:creationId xmlns:a16="http://schemas.microsoft.com/office/drawing/2014/main" id="{597E93D5-2A89-41A4-B312-00440D7AD590}"/>
              </a:ext>
            </a:extLst>
          </p:cNvPr>
          <p:cNvSpPr>
            <a:spLocks noChangeArrowheads="1"/>
          </p:cNvSpPr>
          <p:nvPr/>
        </p:nvSpPr>
        <p:spPr bwMode="auto">
          <a:xfrm>
            <a:off x="875719" y="5917460"/>
            <a:ext cx="10872935" cy="493883"/>
          </a:xfrm>
          <a:prstGeom prst="rect">
            <a:avLst/>
          </a:prstGeom>
          <a:noFill/>
          <a:ln>
            <a:noFill/>
          </a:ln>
        </p:spPr>
        <p:txBody>
          <a:bodyPr/>
          <a:lstStyle/>
          <a:p>
            <a:pPr marL="342900" indent="-342900">
              <a:spcBef>
                <a:spcPct val="20000"/>
              </a:spcBef>
              <a:buFontTx/>
              <a:buChar char="•"/>
            </a:pPr>
            <a:r>
              <a:rPr lang="en-US" sz="2400" dirty="0">
                <a:solidFill>
                  <a:srgbClr val="C00000"/>
                </a:solidFill>
                <a:latin typeface="Calibri" panose="020F0502020204030204" pitchFamily="34" charset="0"/>
                <a:cs typeface="Calibri" panose="020F0502020204030204" pitchFamily="34" charset="0"/>
              </a:rPr>
              <a:t>The compiler has the final say on what is in the register file</a:t>
            </a:r>
          </a:p>
        </p:txBody>
      </p:sp>
      <p:sp>
        <p:nvSpPr>
          <p:cNvPr id="1406" name="Arrow: Right 1405">
            <a:extLst>
              <a:ext uri="{FF2B5EF4-FFF2-40B4-BE49-F238E27FC236}">
                <a16:creationId xmlns:a16="http://schemas.microsoft.com/office/drawing/2014/main" id="{646374E9-ED2B-44EC-9EC2-45B6E11F7BD5}"/>
              </a:ext>
            </a:extLst>
          </p:cNvPr>
          <p:cNvSpPr/>
          <p:nvPr/>
        </p:nvSpPr>
        <p:spPr>
          <a:xfrm>
            <a:off x="1435457" y="3924036"/>
            <a:ext cx="697927" cy="484632"/>
          </a:xfrm>
          <a:prstGeom prst="rightArrow">
            <a:avLst>
              <a:gd name="adj1" fmla="val 50000"/>
              <a:gd name="adj2" fmla="val 77537"/>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07" name="Arrow: Right 1406">
            <a:extLst>
              <a:ext uri="{FF2B5EF4-FFF2-40B4-BE49-F238E27FC236}">
                <a16:creationId xmlns:a16="http://schemas.microsoft.com/office/drawing/2014/main" id="{E5267D5D-B3C5-4104-BB3C-8E5EF6CA5AF7}"/>
              </a:ext>
            </a:extLst>
          </p:cNvPr>
          <p:cNvSpPr/>
          <p:nvPr/>
        </p:nvSpPr>
        <p:spPr>
          <a:xfrm rot="10800000">
            <a:off x="1432246" y="4487992"/>
            <a:ext cx="697927" cy="484632"/>
          </a:xfrm>
          <a:prstGeom prst="rightArrow">
            <a:avLst>
              <a:gd name="adj1" fmla="val 50000"/>
              <a:gd name="adj2" fmla="val 77537"/>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7915594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Rectangle 44">
            <a:extLst>
              <a:ext uri="{FF2B5EF4-FFF2-40B4-BE49-F238E27FC236}">
                <a16:creationId xmlns:a16="http://schemas.microsoft.com/office/drawing/2014/main" id="{51C42E7F-E851-4B38-9420-BADC1DA65EEF}"/>
              </a:ext>
            </a:extLst>
          </p:cNvPr>
          <p:cNvSpPr/>
          <p:nvPr/>
        </p:nvSpPr>
        <p:spPr>
          <a:xfrm>
            <a:off x="0" y="740919"/>
            <a:ext cx="797355" cy="6117081"/>
          </a:xfrm>
          <a:prstGeom prst="rect">
            <a:avLst/>
          </a:prstGeom>
          <a:gradFill flip="none" rotWithShape="1">
            <a:gsLst>
              <a:gs pos="53000">
                <a:srgbClr val="F8F8F8"/>
              </a:gs>
              <a:gs pos="0">
                <a:schemeClr val="accent1">
                  <a:lumMod val="5000"/>
                  <a:lumOff val="95000"/>
                </a:schemeClr>
              </a:gs>
              <a:gs pos="74000">
                <a:schemeClr val="bg1">
                  <a:lumMod val="85000"/>
                </a:schemeClr>
              </a:gs>
              <a:gs pos="87000">
                <a:schemeClr val="bg1">
                  <a:lumMod val="65000"/>
                </a:schemeClr>
              </a:gs>
              <a:gs pos="100000">
                <a:schemeClr val="tx1">
                  <a:lumMod val="65000"/>
                  <a:lumOff val="3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7" name="Straight Connector 36">
            <a:extLst>
              <a:ext uri="{FF2B5EF4-FFF2-40B4-BE49-F238E27FC236}">
                <a16:creationId xmlns:a16="http://schemas.microsoft.com/office/drawing/2014/main" id="{BAC73C27-546A-41D3-BF8E-9CD6F31716B9}"/>
              </a:ext>
            </a:extLst>
          </p:cNvPr>
          <p:cNvCxnSpPr>
            <a:cxnSpLocks/>
          </p:cNvCxnSpPr>
          <p:nvPr/>
        </p:nvCxnSpPr>
        <p:spPr>
          <a:xfrm flipV="1">
            <a:off x="169377" y="6003241"/>
            <a:ext cx="231648" cy="441450"/>
          </a:xfrm>
          <a:prstGeom prst="line">
            <a:avLst/>
          </a:prstGeom>
          <a:ln w="50800">
            <a:solidFill>
              <a:srgbClr val="C00000"/>
            </a:solidFill>
          </a:ln>
        </p:spPr>
        <p:style>
          <a:lnRef idx="1">
            <a:schemeClr val="accent1"/>
          </a:lnRef>
          <a:fillRef idx="0">
            <a:schemeClr val="accent1"/>
          </a:fillRef>
          <a:effectRef idx="0">
            <a:schemeClr val="accent1"/>
          </a:effectRef>
          <a:fontRef idx="minor">
            <a:schemeClr val="tx1"/>
          </a:fontRef>
        </p:style>
      </p:cxnSp>
      <p:sp>
        <p:nvSpPr>
          <p:cNvPr id="36" name="Rectangle 35">
            <a:extLst>
              <a:ext uri="{FF2B5EF4-FFF2-40B4-BE49-F238E27FC236}">
                <a16:creationId xmlns:a16="http://schemas.microsoft.com/office/drawing/2014/main" id="{CC0E87D6-3853-43CF-BD22-AA9B8BE17AF0}"/>
              </a:ext>
            </a:extLst>
          </p:cNvPr>
          <p:cNvSpPr/>
          <p:nvPr/>
        </p:nvSpPr>
        <p:spPr>
          <a:xfrm>
            <a:off x="0" y="0"/>
            <a:ext cx="12192000" cy="732360"/>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32" name="Straight Connector 31">
            <a:extLst>
              <a:ext uri="{FF2B5EF4-FFF2-40B4-BE49-F238E27FC236}">
                <a16:creationId xmlns:a16="http://schemas.microsoft.com/office/drawing/2014/main" id="{EF2E25AE-155A-4FD0-AE8A-33DAD5B7F27B}"/>
              </a:ext>
            </a:extLst>
          </p:cNvPr>
          <p:cNvCxnSpPr>
            <a:cxnSpLocks/>
          </p:cNvCxnSpPr>
          <p:nvPr/>
        </p:nvCxnSpPr>
        <p:spPr>
          <a:xfrm flipH="1">
            <a:off x="346161" y="4555544"/>
            <a:ext cx="192024" cy="585620"/>
          </a:xfrm>
          <a:prstGeom prst="line">
            <a:avLst/>
          </a:prstGeom>
          <a:ln w="50800">
            <a:solidFill>
              <a:srgbClr val="C03030"/>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299B5755-A4CF-45CE-9D3B-3473956939B5}"/>
              </a:ext>
            </a:extLst>
          </p:cNvPr>
          <p:cNvCxnSpPr>
            <a:cxnSpLocks/>
          </p:cNvCxnSpPr>
          <p:nvPr/>
        </p:nvCxnSpPr>
        <p:spPr>
          <a:xfrm flipH="1" flipV="1">
            <a:off x="218145" y="4231666"/>
            <a:ext cx="320040" cy="323879"/>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C5A825A3-411E-4AA6-AA41-DAD4964349A1}"/>
              </a:ext>
            </a:extLst>
          </p:cNvPr>
          <p:cNvCxnSpPr>
            <a:cxnSpLocks/>
          </p:cNvCxnSpPr>
          <p:nvPr/>
        </p:nvCxnSpPr>
        <p:spPr>
          <a:xfrm>
            <a:off x="337535" y="2738501"/>
            <a:ext cx="154930" cy="428650"/>
          </a:xfrm>
          <a:prstGeom prst="line">
            <a:avLst/>
          </a:prstGeom>
          <a:ln w="508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52897E4E-595E-4723-9A8E-297839228063}"/>
              </a:ext>
            </a:extLst>
          </p:cNvPr>
          <p:cNvCxnSpPr>
            <a:cxnSpLocks/>
          </p:cNvCxnSpPr>
          <p:nvPr/>
        </p:nvCxnSpPr>
        <p:spPr>
          <a:xfrm flipV="1">
            <a:off x="346161" y="1610156"/>
            <a:ext cx="137160" cy="1129795"/>
          </a:xfrm>
          <a:prstGeom prst="line">
            <a:avLst/>
          </a:prstGeom>
          <a:ln w="508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8120E335-EFB1-4FED-809F-B2674E4F3BED}"/>
              </a:ext>
            </a:extLst>
          </p:cNvPr>
          <p:cNvCxnSpPr>
            <a:cxnSpLocks/>
          </p:cNvCxnSpPr>
          <p:nvPr/>
        </p:nvCxnSpPr>
        <p:spPr>
          <a:xfrm flipH="1">
            <a:off x="238262" y="331597"/>
            <a:ext cx="162763" cy="590658"/>
          </a:xfrm>
          <a:prstGeom prst="line">
            <a:avLst/>
          </a:prstGeom>
          <a:ln w="508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EC160D49-4460-4FB0-A5F9-8D69EA7296FD}"/>
              </a:ext>
            </a:extLst>
          </p:cNvPr>
          <p:cNvCxnSpPr/>
          <p:nvPr/>
        </p:nvCxnSpPr>
        <p:spPr>
          <a:xfrm>
            <a:off x="218145" y="3647747"/>
            <a:ext cx="0" cy="585620"/>
          </a:xfrm>
          <a:prstGeom prst="line">
            <a:avLst/>
          </a:prstGeom>
          <a:ln w="508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Oval 3">
            <a:extLst>
              <a:ext uri="{FF2B5EF4-FFF2-40B4-BE49-F238E27FC236}">
                <a16:creationId xmlns:a16="http://schemas.microsoft.com/office/drawing/2014/main" id="{5DEDA155-4A98-47E4-8298-39D501DD93DD}"/>
              </a:ext>
            </a:extLst>
          </p:cNvPr>
          <p:cNvSpPr/>
          <p:nvPr/>
        </p:nvSpPr>
        <p:spPr>
          <a:xfrm>
            <a:off x="172425" y="4958284"/>
            <a:ext cx="365760" cy="365760"/>
          </a:xfrm>
          <a:prstGeom prst="ellipse">
            <a:avLst/>
          </a:prstGeom>
          <a:solidFill>
            <a:schemeClr val="bg1"/>
          </a:solidFill>
          <a:ln w="508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F209015A-B102-4639-8231-44878B6175EF}"/>
              </a:ext>
            </a:extLst>
          </p:cNvPr>
          <p:cNvSpPr/>
          <p:nvPr/>
        </p:nvSpPr>
        <p:spPr>
          <a:xfrm>
            <a:off x="401025" y="4418384"/>
            <a:ext cx="274320" cy="274320"/>
          </a:xfrm>
          <a:prstGeom prst="ellipse">
            <a:avLst/>
          </a:prstGeom>
          <a:solidFill>
            <a:schemeClr val="bg1"/>
          </a:solidFill>
          <a:ln w="508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CF2422C9-557C-4A73-8027-1390FD580816}"/>
              </a:ext>
            </a:extLst>
          </p:cNvPr>
          <p:cNvSpPr/>
          <p:nvPr/>
        </p:nvSpPr>
        <p:spPr>
          <a:xfrm>
            <a:off x="35265" y="3464867"/>
            <a:ext cx="365760" cy="365760"/>
          </a:xfrm>
          <a:prstGeom prst="ellipse">
            <a:avLst/>
          </a:prstGeom>
          <a:solidFill>
            <a:schemeClr val="bg1"/>
          </a:solidFill>
          <a:ln w="508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7AEAF6BE-9876-48ED-92C2-C14C93CF0A93}"/>
              </a:ext>
            </a:extLst>
          </p:cNvPr>
          <p:cNvSpPr/>
          <p:nvPr/>
        </p:nvSpPr>
        <p:spPr>
          <a:xfrm>
            <a:off x="80985" y="4096207"/>
            <a:ext cx="274320" cy="274320"/>
          </a:xfrm>
          <a:prstGeom prst="ellipse">
            <a:avLst/>
          </a:prstGeom>
          <a:solidFill>
            <a:schemeClr val="bg1"/>
          </a:solidFill>
          <a:ln w="508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7E403321-42C1-4DBA-97CF-2441E18221CB}"/>
              </a:ext>
            </a:extLst>
          </p:cNvPr>
          <p:cNvSpPr/>
          <p:nvPr/>
        </p:nvSpPr>
        <p:spPr>
          <a:xfrm>
            <a:off x="218145" y="5820361"/>
            <a:ext cx="365760" cy="365760"/>
          </a:xfrm>
          <a:prstGeom prst="ellipse">
            <a:avLst/>
          </a:prstGeom>
          <a:solidFill>
            <a:schemeClr val="bg1"/>
          </a:solid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C81BC523-F50A-4DF5-9124-8B077DA66C15}"/>
              </a:ext>
            </a:extLst>
          </p:cNvPr>
          <p:cNvSpPr/>
          <p:nvPr/>
        </p:nvSpPr>
        <p:spPr>
          <a:xfrm>
            <a:off x="309585" y="2988109"/>
            <a:ext cx="365760" cy="365760"/>
          </a:xfrm>
          <a:prstGeom prst="ellipse">
            <a:avLst/>
          </a:prstGeom>
          <a:solidFill>
            <a:schemeClr val="bg1"/>
          </a:solidFill>
          <a:ln w="508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E1E4DEDA-EE15-4C41-85EB-3F0942FCB3C9}"/>
              </a:ext>
            </a:extLst>
          </p:cNvPr>
          <p:cNvSpPr/>
          <p:nvPr/>
        </p:nvSpPr>
        <p:spPr>
          <a:xfrm>
            <a:off x="35265" y="6316678"/>
            <a:ext cx="274320" cy="274320"/>
          </a:xfrm>
          <a:prstGeom prst="ellipse">
            <a:avLst/>
          </a:prstGeom>
          <a:solidFill>
            <a:schemeClr val="bg1"/>
          </a:solidFill>
          <a:ln w="50800">
            <a:solidFill>
              <a:srgbClr val="C0303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DE9DCABC-86A7-46E1-9F8C-D2E3E355A219}"/>
              </a:ext>
            </a:extLst>
          </p:cNvPr>
          <p:cNvSpPr/>
          <p:nvPr/>
        </p:nvSpPr>
        <p:spPr>
          <a:xfrm>
            <a:off x="200375" y="2602790"/>
            <a:ext cx="274320" cy="274320"/>
          </a:xfrm>
          <a:prstGeom prst="ellipse">
            <a:avLst/>
          </a:prstGeom>
          <a:solidFill>
            <a:schemeClr val="bg1"/>
          </a:solid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6C036295-9582-4E62-8485-D2055A7E88D2}"/>
              </a:ext>
            </a:extLst>
          </p:cNvPr>
          <p:cNvSpPr/>
          <p:nvPr/>
        </p:nvSpPr>
        <p:spPr>
          <a:xfrm>
            <a:off x="346161" y="1501220"/>
            <a:ext cx="274320" cy="274320"/>
          </a:xfrm>
          <a:prstGeom prst="ellipse">
            <a:avLst/>
          </a:prstGeom>
          <a:solidFill>
            <a:schemeClr val="bg1"/>
          </a:solidFill>
          <a:ln w="508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7D3BEE45-6977-41DD-A08B-CE6EA47B4858}"/>
              </a:ext>
            </a:extLst>
          </p:cNvPr>
          <p:cNvSpPr/>
          <p:nvPr/>
        </p:nvSpPr>
        <p:spPr>
          <a:xfrm>
            <a:off x="55382" y="740919"/>
            <a:ext cx="365760" cy="365760"/>
          </a:xfrm>
          <a:prstGeom prst="ellipse">
            <a:avLst/>
          </a:prstGeom>
          <a:solidFill>
            <a:schemeClr val="bg1"/>
          </a:solidFill>
          <a:ln w="508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47CE10C9-59E9-4A41-9542-252AE82B7444}"/>
              </a:ext>
            </a:extLst>
          </p:cNvPr>
          <p:cNvSpPr/>
          <p:nvPr/>
        </p:nvSpPr>
        <p:spPr>
          <a:xfrm>
            <a:off x="268559" y="194437"/>
            <a:ext cx="274320" cy="274320"/>
          </a:xfrm>
          <a:prstGeom prst="ellipse">
            <a:avLst/>
          </a:prstGeom>
          <a:solidFill>
            <a:schemeClr val="bg1"/>
          </a:solidFill>
          <a:ln w="50800">
            <a:solidFill>
              <a:srgbClr val="C0303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2" name="Straight Connector 41">
            <a:extLst>
              <a:ext uri="{FF2B5EF4-FFF2-40B4-BE49-F238E27FC236}">
                <a16:creationId xmlns:a16="http://schemas.microsoft.com/office/drawing/2014/main" id="{2D197DFE-8E31-4A21-8222-EA470AD28F57}"/>
              </a:ext>
            </a:extLst>
          </p:cNvPr>
          <p:cNvCxnSpPr>
            <a:cxnSpLocks/>
          </p:cNvCxnSpPr>
          <p:nvPr/>
        </p:nvCxnSpPr>
        <p:spPr>
          <a:xfrm>
            <a:off x="797357" y="194437"/>
            <a:ext cx="0" cy="6663563"/>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46" name="TextBox 45">
            <a:extLst>
              <a:ext uri="{FF2B5EF4-FFF2-40B4-BE49-F238E27FC236}">
                <a16:creationId xmlns:a16="http://schemas.microsoft.com/office/drawing/2014/main" id="{F93BF510-801A-4467-8898-79391576320D}"/>
              </a:ext>
            </a:extLst>
          </p:cNvPr>
          <p:cNvSpPr txBox="1"/>
          <p:nvPr/>
        </p:nvSpPr>
        <p:spPr>
          <a:xfrm>
            <a:off x="852737" y="-49319"/>
            <a:ext cx="7251729" cy="830997"/>
          </a:xfrm>
          <a:prstGeom prst="rect">
            <a:avLst/>
          </a:prstGeom>
          <a:noFill/>
        </p:spPr>
        <p:txBody>
          <a:bodyPr wrap="none" rtlCol="0">
            <a:spAutoFit/>
          </a:bodyPr>
          <a:lstStyle/>
          <a:p>
            <a:r>
              <a:rPr lang="en-US" sz="4800" dirty="0">
                <a:solidFill>
                  <a:schemeClr val="bg1"/>
                </a:solidFill>
              </a:rPr>
              <a:t>How to Track Register Usage</a:t>
            </a:r>
          </a:p>
        </p:txBody>
      </p:sp>
      <p:sp>
        <p:nvSpPr>
          <p:cNvPr id="139" name="Rectangle 21">
            <a:extLst>
              <a:ext uri="{FF2B5EF4-FFF2-40B4-BE49-F238E27FC236}">
                <a16:creationId xmlns:a16="http://schemas.microsoft.com/office/drawing/2014/main" id="{232736BC-8FD5-45C4-B92A-1FDF6227E545}"/>
              </a:ext>
            </a:extLst>
          </p:cNvPr>
          <p:cNvSpPr>
            <a:spLocks noChangeArrowheads="1"/>
          </p:cNvSpPr>
          <p:nvPr/>
        </p:nvSpPr>
        <p:spPr bwMode="auto">
          <a:xfrm>
            <a:off x="875719" y="787304"/>
            <a:ext cx="10872935" cy="2939493"/>
          </a:xfrm>
          <a:prstGeom prst="rect">
            <a:avLst/>
          </a:prstGeom>
          <a:noFill/>
          <a:ln>
            <a:noFill/>
          </a:ln>
        </p:spPr>
        <p:txBody>
          <a:bodyPr/>
          <a:lstStyle/>
          <a:p>
            <a:pPr marL="342900" indent="-342900">
              <a:spcBef>
                <a:spcPct val="20000"/>
              </a:spcBef>
              <a:buFontTx/>
              <a:buChar char="•"/>
            </a:pPr>
            <a:r>
              <a:rPr lang="en-US" sz="2400" dirty="0">
                <a:latin typeface="Calibri" panose="020F0502020204030204" pitchFamily="34" charset="0"/>
                <a:cs typeface="Calibri" panose="020F0502020204030204" pitchFamily="34" charset="0"/>
              </a:rPr>
              <a:t>In general:</a:t>
            </a:r>
          </a:p>
          <a:p>
            <a:pPr marL="800100" lvl="1" indent="-342900">
              <a:spcBef>
                <a:spcPct val="20000"/>
              </a:spcBef>
              <a:buFontTx/>
              <a:buChar char="•"/>
            </a:pPr>
            <a:r>
              <a:rPr lang="en-US" sz="2400" dirty="0">
                <a:latin typeface="Calibri" panose="020F0502020204030204" pitchFamily="34" charset="0"/>
                <a:cs typeface="Calibri" panose="020F0502020204030204" pitchFamily="34" charset="0"/>
              </a:rPr>
              <a:t>Scalar variables (</a:t>
            </a:r>
            <a:r>
              <a:rPr lang="en-US" sz="2400" b="1" dirty="0">
                <a:solidFill>
                  <a:srgbClr val="006600"/>
                </a:solidFill>
                <a:latin typeface="Courier New" panose="02070309020205020404" pitchFamily="49" charset="0"/>
                <a:cs typeface="Courier New" panose="02070309020205020404" pitchFamily="49" charset="0"/>
              </a:rPr>
              <a:t>int</a:t>
            </a:r>
            <a:r>
              <a:rPr lang="en-US" sz="2400" dirty="0">
                <a:latin typeface="Calibri" panose="020F0502020204030204" pitchFamily="34" charset="0"/>
                <a:cs typeface="Calibri" panose="020F0502020204030204" pitchFamily="34" charset="0"/>
              </a:rPr>
              <a:t>, </a:t>
            </a:r>
            <a:r>
              <a:rPr lang="en-US" sz="2400" b="1" dirty="0">
                <a:solidFill>
                  <a:srgbClr val="006600"/>
                </a:solidFill>
                <a:latin typeface="Courier New" panose="02070309020205020404" pitchFamily="49" charset="0"/>
                <a:cs typeface="Courier New" panose="02070309020205020404" pitchFamily="49" charset="0"/>
              </a:rPr>
              <a:t>float</a:t>
            </a:r>
            <a:r>
              <a:rPr lang="en-US" sz="2400" dirty="0">
                <a:latin typeface="Calibri" panose="020F0502020204030204" pitchFamily="34" charset="0"/>
                <a:cs typeface="Calibri" panose="020F0502020204030204" pitchFamily="34" charset="0"/>
              </a:rPr>
              <a:t>) and small static arrays (</a:t>
            </a:r>
            <a:r>
              <a:rPr lang="en-US" sz="2400" b="1" dirty="0">
                <a:solidFill>
                  <a:srgbClr val="006600"/>
                </a:solidFill>
                <a:latin typeface="Courier New" panose="02070309020205020404" pitchFamily="49" charset="0"/>
                <a:cs typeface="Courier New" panose="02070309020205020404" pitchFamily="49" charset="0"/>
              </a:rPr>
              <a:t>float</a:t>
            </a:r>
            <a:r>
              <a:rPr lang="en-US" sz="2400" b="1" dirty="0">
                <a:latin typeface="Courier New" panose="02070309020205020404" pitchFamily="49" charset="0"/>
                <a:cs typeface="Courier New" panose="02070309020205020404" pitchFamily="49" charset="0"/>
              </a:rPr>
              <a:t> </a:t>
            </a:r>
            <a:r>
              <a:rPr lang="en-US" sz="2400" b="1" dirty="0">
                <a:solidFill>
                  <a:srgbClr val="FF3300"/>
                </a:solidFill>
                <a:latin typeface="Courier New" panose="02070309020205020404" pitchFamily="49" charset="0"/>
                <a:cs typeface="Courier New" panose="02070309020205020404" pitchFamily="49" charset="0"/>
              </a:rPr>
              <a:t>x</a:t>
            </a:r>
            <a:r>
              <a:rPr lang="en-US" sz="2400" b="1" dirty="0">
                <a:latin typeface="Courier New" panose="02070309020205020404" pitchFamily="49" charset="0"/>
                <a:cs typeface="Courier New" panose="02070309020205020404" pitchFamily="49" charset="0"/>
              </a:rPr>
              <a:t>[12];</a:t>
            </a:r>
            <a:r>
              <a:rPr lang="en-US" sz="2400" dirty="0">
                <a:latin typeface="Calibri" panose="020F0502020204030204" pitchFamily="34" charset="0"/>
                <a:cs typeface="Calibri" panose="020F0502020204030204" pitchFamily="34" charset="0"/>
              </a:rPr>
              <a:t>) will get placed into registers</a:t>
            </a:r>
          </a:p>
          <a:p>
            <a:pPr marL="800100" lvl="1" indent="-342900">
              <a:spcBef>
                <a:spcPct val="20000"/>
              </a:spcBef>
              <a:buFontTx/>
              <a:buChar char="•"/>
            </a:pPr>
            <a:r>
              <a:rPr lang="en-US" sz="2400" dirty="0">
                <a:latin typeface="Calibri" panose="020F0502020204030204" pitchFamily="34" charset="0"/>
                <a:cs typeface="Calibri" panose="020F0502020204030204" pitchFamily="34" charset="0"/>
              </a:rPr>
              <a:t>The register count depends not on the length of the code path or the number of scalars declared.  Rather, it’s about the number of separate quantities that must exist at the same time in order to complete the workflow.</a:t>
            </a:r>
          </a:p>
          <a:p>
            <a:pPr marL="342900" indent="-342900">
              <a:spcBef>
                <a:spcPct val="20000"/>
              </a:spcBef>
              <a:buFontTx/>
              <a:buChar char="•"/>
            </a:pPr>
            <a:r>
              <a:rPr lang="en-US" sz="2400" dirty="0">
                <a:latin typeface="Calibri" panose="020F0502020204030204" pitchFamily="34" charset="0"/>
                <a:cs typeface="Calibri" panose="020F0502020204030204" pitchFamily="34" charset="0"/>
              </a:rPr>
              <a:t>You cannot control what the compiler does, but the compiler will report what it did.</a:t>
            </a:r>
          </a:p>
        </p:txBody>
      </p:sp>
      <p:sp>
        <p:nvSpPr>
          <p:cNvPr id="2" name="TextBox 1">
            <a:extLst>
              <a:ext uri="{FF2B5EF4-FFF2-40B4-BE49-F238E27FC236}">
                <a16:creationId xmlns:a16="http://schemas.microsoft.com/office/drawing/2014/main" id="{2C4819D5-A863-47E5-94FD-13574CD204F6}"/>
              </a:ext>
            </a:extLst>
          </p:cNvPr>
          <p:cNvSpPr txBox="1"/>
          <p:nvPr/>
        </p:nvSpPr>
        <p:spPr>
          <a:xfrm>
            <a:off x="1567847" y="3841101"/>
            <a:ext cx="9665768" cy="646331"/>
          </a:xfrm>
          <a:prstGeom prst="rect">
            <a:avLst/>
          </a:prstGeom>
          <a:noFill/>
        </p:spPr>
        <p:txBody>
          <a:bodyPr wrap="square" rtlCol="0">
            <a:spAutoFit/>
          </a:bodyPr>
          <a:lstStyle/>
          <a:p>
            <a:r>
              <a:rPr lang="en-US" b="1">
                <a:latin typeface="Courier New" panose="02070309020205020404" pitchFamily="49" charset="0"/>
                <a:cs typeface="Courier New" panose="02070309020205020404" pitchFamily="49" charset="0"/>
              </a:rPr>
              <a:t>${CUDA_HOME}/bin/nvcc -gencode arch=compute_60,code=sm_70 </a:t>
            </a:r>
          </a:p>
          <a:p>
            <a:r>
              <a:rPr lang="en-US" b="1">
                <a:latin typeface="Courier New" panose="02070309020205020404" pitchFamily="49" charset="0"/>
                <a:cs typeface="Courier New" panose="02070309020205020404" pitchFamily="49" charset="0"/>
              </a:rPr>
              <a:t>    -use_fast_math -O3 </a:t>
            </a:r>
            <a:r>
              <a:rPr lang="en-US" b="1">
                <a:solidFill>
                  <a:srgbClr val="C00000"/>
                </a:solidFill>
                <a:latin typeface="Courier New" panose="02070309020205020404" pitchFamily="49" charset="0"/>
                <a:cs typeface="Courier New" panose="02070309020205020404" pitchFamily="49" charset="0"/>
              </a:rPr>
              <a:t>--ptxas-options=“-v” </a:t>
            </a:r>
            <a:r>
              <a:rPr lang="en-US" b="1">
                <a:latin typeface="Courier New" panose="02070309020205020404" pitchFamily="49" charset="0"/>
                <a:cs typeface="Courier New" panose="02070309020205020404" pitchFamily="49" charset="0"/>
              </a:rPr>
              <a:t>YourCode.cu –o YourExe</a:t>
            </a:r>
            <a:endParaRPr lang="en-US" b="1" dirty="0">
              <a:latin typeface="Courier New" panose="02070309020205020404" pitchFamily="49" charset="0"/>
              <a:cs typeface="Courier New" panose="02070309020205020404" pitchFamily="49" charset="0"/>
            </a:endParaRPr>
          </a:p>
        </p:txBody>
      </p:sp>
      <p:sp>
        <p:nvSpPr>
          <p:cNvPr id="8" name="TextBox 7">
            <a:extLst>
              <a:ext uri="{FF2B5EF4-FFF2-40B4-BE49-F238E27FC236}">
                <a16:creationId xmlns:a16="http://schemas.microsoft.com/office/drawing/2014/main" id="{CAB42E41-00C6-4CFA-864A-61FA9877D34C}"/>
              </a:ext>
            </a:extLst>
          </p:cNvPr>
          <p:cNvSpPr txBox="1"/>
          <p:nvPr/>
        </p:nvSpPr>
        <p:spPr>
          <a:xfrm>
            <a:off x="1143516" y="4913000"/>
            <a:ext cx="10923183" cy="1323439"/>
          </a:xfrm>
          <a:prstGeom prst="rect">
            <a:avLst/>
          </a:prstGeom>
          <a:noFill/>
          <a:ln w="19050">
            <a:solidFill>
              <a:schemeClr val="tx1"/>
            </a:solidFill>
          </a:ln>
        </p:spPr>
        <p:txBody>
          <a:bodyPr wrap="none" rtlCol="0">
            <a:spAutoFit/>
          </a:bodyPr>
          <a:lstStyle/>
          <a:p>
            <a:r>
              <a:rPr lang="en-US" sz="1600" b="1" dirty="0" err="1">
                <a:latin typeface="Courier New" panose="02070309020205020404" pitchFamily="49" charset="0"/>
                <a:cs typeface="Courier New" panose="02070309020205020404" pitchFamily="49" charset="0"/>
              </a:rPr>
              <a:t>ptxas</a:t>
            </a:r>
            <a:r>
              <a:rPr lang="en-US" sz="1600" b="1" dirty="0">
                <a:latin typeface="Courier New" panose="02070309020205020404" pitchFamily="49" charset="0"/>
                <a:cs typeface="Courier New" panose="02070309020205020404" pitchFamily="49" charset="0"/>
              </a:rPr>
              <a:t> info    : Compiling entry function '_Z27kCalcPMEOrthoNBFrc16_kernelv' for 'sm_70'</a:t>
            </a:r>
          </a:p>
          <a:p>
            <a:r>
              <a:rPr lang="en-US" sz="1600" b="1" dirty="0" err="1">
                <a:latin typeface="Courier New" panose="02070309020205020404" pitchFamily="49" charset="0"/>
                <a:cs typeface="Courier New" panose="02070309020205020404" pitchFamily="49" charset="0"/>
              </a:rPr>
              <a:t>ptxas</a:t>
            </a:r>
            <a:r>
              <a:rPr lang="en-US" sz="1600" b="1" dirty="0">
                <a:latin typeface="Courier New" panose="02070309020205020404" pitchFamily="49" charset="0"/>
                <a:cs typeface="Courier New" panose="02070309020205020404" pitchFamily="49" charset="0"/>
              </a:rPr>
              <a:t> info    : Function properties for _Z27kCalcPMEOrthoNBFrc16_kernelv</a:t>
            </a:r>
          </a:p>
          <a:p>
            <a:r>
              <a:rPr lang="en-US" sz="1600" b="1" dirty="0">
                <a:latin typeface="Courier New" panose="02070309020205020404" pitchFamily="49" charset="0"/>
                <a:cs typeface="Courier New" panose="02070309020205020404" pitchFamily="49" charset="0"/>
              </a:rPr>
              <a:t>    0 bytes stack frame, 0 bytes spill stores, 0 bytes spill loads</a:t>
            </a:r>
          </a:p>
          <a:p>
            <a:r>
              <a:rPr lang="en-US" sz="1600" b="1" dirty="0" err="1">
                <a:latin typeface="Courier New" panose="02070309020205020404" pitchFamily="49" charset="0"/>
                <a:cs typeface="Courier New" panose="02070309020205020404" pitchFamily="49" charset="0"/>
              </a:rPr>
              <a:t>ptxas</a:t>
            </a:r>
            <a:r>
              <a:rPr lang="en-US" sz="1600" b="1" dirty="0">
                <a:latin typeface="Courier New" panose="02070309020205020404" pitchFamily="49" charset="0"/>
                <a:cs typeface="Courier New" panose="02070309020205020404" pitchFamily="49" charset="0"/>
              </a:rPr>
              <a:t> info    : Used </a:t>
            </a:r>
            <a:r>
              <a:rPr lang="en-US" sz="1600" b="1" dirty="0">
                <a:solidFill>
                  <a:srgbClr val="EA3ABC"/>
                </a:solidFill>
                <a:highlight>
                  <a:srgbClr val="000000"/>
                </a:highlight>
                <a:latin typeface="Courier New" panose="02070309020205020404" pitchFamily="49" charset="0"/>
                <a:cs typeface="Courier New" panose="02070309020205020404" pitchFamily="49" charset="0"/>
              </a:rPr>
              <a:t>48 registers</a:t>
            </a:r>
            <a:r>
              <a:rPr lang="en-US" sz="1600" b="1" dirty="0">
                <a:latin typeface="Courier New" panose="02070309020205020404" pitchFamily="49" charset="0"/>
                <a:cs typeface="Courier New" panose="02070309020205020404" pitchFamily="49" charset="0"/>
              </a:rPr>
              <a:t>, </a:t>
            </a:r>
            <a:r>
              <a:rPr lang="en-US" sz="1600" b="1" dirty="0">
                <a:solidFill>
                  <a:schemeClr val="accent1"/>
                </a:solidFill>
                <a:latin typeface="Courier New" panose="02070309020205020404" pitchFamily="49" charset="0"/>
                <a:cs typeface="Courier New" panose="02070309020205020404" pitchFamily="49" charset="0"/>
              </a:rPr>
              <a:t>996 bytes </a:t>
            </a:r>
            <a:r>
              <a:rPr lang="en-US" sz="1600" b="1" dirty="0" err="1">
                <a:solidFill>
                  <a:schemeClr val="accent1"/>
                </a:solidFill>
                <a:latin typeface="Courier New" panose="02070309020205020404" pitchFamily="49" charset="0"/>
                <a:cs typeface="Courier New" panose="02070309020205020404" pitchFamily="49" charset="0"/>
              </a:rPr>
              <a:t>smem</a:t>
            </a:r>
            <a:r>
              <a:rPr lang="en-US" sz="1600" b="1" dirty="0">
                <a:latin typeface="Courier New" panose="02070309020205020404" pitchFamily="49" charset="0"/>
                <a:cs typeface="Courier New" panose="02070309020205020404" pitchFamily="49" charset="0"/>
              </a:rPr>
              <a:t>, </a:t>
            </a:r>
            <a:r>
              <a:rPr lang="en-US" sz="1600" b="1" dirty="0">
                <a:solidFill>
                  <a:srgbClr val="5F2987"/>
                </a:solidFill>
                <a:latin typeface="Courier New" panose="02070309020205020404" pitchFamily="49" charset="0"/>
                <a:cs typeface="Courier New" panose="02070309020205020404" pitchFamily="49" charset="0"/>
              </a:rPr>
              <a:t>352 bytes </a:t>
            </a:r>
            <a:r>
              <a:rPr lang="en-US" sz="1600" b="1" dirty="0" err="1">
                <a:solidFill>
                  <a:srgbClr val="5F2987"/>
                </a:solidFill>
                <a:latin typeface="Courier New" panose="02070309020205020404" pitchFamily="49" charset="0"/>
                <a:cs typeface="Courier New" panose="02070309020205020404" pitchFamily="49" charset="0"/>
              </a:rPr>
              <a:t>cmem</a:t>
            </a:r>
            <a:r>
              <a:rPr lang="en-US" sz="1600" b="1" dirty="0">
                <a:solidFill>
                  <a:srgbClr val="5F2987"/>
                </a:solidFill>
                <a:latin typeface="Courier New" panose="02070309020205020404" pitchFamily="49" charset="0"/>
                <a:cs typeface="Courier New" panose="02070309020205020404" pitchFamily="49" charset="0"/>
              </a:rPr>
              <a:t>[0], 8 bytes </a:t>
            </a:r>
            <a:r>
              <a:rPr lang="en-US" sz="1600" b="1" dirty="0" err="1">
                <a:solidFill>
                  <a:srgbClr val="5F2987"/>
                </a:solidFill>
                <a:latin typeface="Courier New" panose="02070309020205020404" pitchFamily="49" charset="0"/>
                <a:cs typeface="Courier New" panose="02070309020205020404" pitchFamily="49" charset="0"/>
              </a:rPr>
              <a:t>cmem</a:t>
            </a:r>
            <a:r>
              <a:rPr lang="en-US" sz="1600" b="1" dirty="0">
                <a:solidFill>
                  <a:srgbClr val="5F2987"/>
                </a:solidFill>
                <a:latin typeface="Courier New" panose="02070309020205020404" pitchFamily="49" charset="0"/>
                <a:cs typeface="Courier New" panose="02070309020205020404" pitchFamily="49" charset="0"/>
              </a:rPr>
              <a:t>[2]</a:t>
            </a:r>
          </a:p>
          <a:p>
            <a:endParaRPr lang="en-US" sz="1600"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40203462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Rectangle 44">
            <a:extLst>
              <a:ext uri="{FF2B5EF4-FFF2-40B4-BE49-F238E27FC236}">
                <a16:creationId xmlns:a16="http://schemas.microsoft.com/office/drawing/2014/main" id="{51C42E7F-E851-4B38-9420-BADC1DA65EEF}"/>
              </a:ext>
            </a:extLst>
          </p:cNvPr>
          <p:cNvSpPr/>
          <p:nvPr/>
        </p:nvSpPr>
        <p:spPr>
          <a:xfrm>
            <a:off x="0" y="740919"/>
            <a:ext cx="797355" cy="6117081"/>
          </a:xfrm>
          <a:prstGeom prst="rect">
            <a:avLst/>
          </a:prstGeom>
          <a:gradFill flip="none" rotWithShape="1">
            <a:gsLst>
              <a:gs pos="53000">
                <a:srgbClr val="F8F8F8"/>
              </a:gs>
              <a:gs pos="0">
                <a:schemeClr val="accent1">
                  <a:lumMod val="5000"/>
                  <a:lumOff val="95000"/>
                </a:schemeClr>
              </a:gs>
              <a:gs pos="74000">
                <a:schemeClr val="bg1">
                  <a:lumMod val="85000"/>
                </a:schemeClr>
              </a:gs>
              <a:gs pos="87000">
                <a:schemeClr val="bg1">
                  <a:lumMod val="65000"/>
                </a:schemeClr>
              </a:gs>
              <a:gs pos="100000">
                <a:schemeClr val="tx1">
                  <a:lumMod val="65000"/>
                  <a:lumOff val="3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7" name="Straight Connector 36">
            <a:extLst>
              <a:ext uri="{FF2B5EF4-FFF2-40B4-BE49-F238E27FC236}">
                <a16:creationId xmlns:a16="http://schemas.microsoft.com/office/drawing/2014/main" id="{BAC73C27-546A-41D3-BF8E-9CD6F31716B9}"/>
              </a:ext>
            </a:extLst>
          </p:cNvPr>
          <p:cNvCxnSpPr>
            <a:cxnSpLocks/>
          </p:cNvCxnSpPr>
          <p:nvPr/>
        </p:nvCxnSpPr>
        <p:spPr>
          <a:xfrm flipV="1">
            <a:off x="169377" y="6003241"/>
            <a:ext cx="231648" cy="441450"/>
          </a:xfrm>
          <a:prstGeom prst="line">
            <a:avLst/>
          </a:prstGeom>
          <a:ln w="50800">
            <a:solidFill>
              <a:srgbClr val="C00000"/>
            </a:solidFill>
          </a:ln>
        </p:spPr>
        <p:style>
          <a:lnRef idx="1">
            <a:schemeClr val="accent1"/>
          </a:lnRef>
          <a:fillRef idx="0">
            <a:schemeClr val="accent1"/>
          </a:fillRef>
          <a:effectRef idx="0">
            <a:schemeClr val="accent1"/>
          </a:effectRef>
          <a:fontRef idx="minor">
            <a:schemeClr val="tx1"/>
          </a:fontRef>
        </p:style>
      </p:cxnSp>
      <p:sp>
        <p:nvSpPr>
          <p:cNvPr id="36" name="Rectangle 35">
            <a:extLst>
              <a:ext uri="{FF2B5EF4-FFF2-40B4-BE49-F238E27FC236}">
                <a16:creationId xmlns:a16="http://schemas.microsoft.com/office/drawing/2014/main" id="{CC0E87D6-3853-43CF-BD22-AA9B8BE17AF0}"/>
              </a:ext>
            </a:extLst>
          </p:cNvPr>
          <p:cNvSpPr/>
          <p:nvPr/>
        </p:nvSpPr>
        <p:spPr>
          <a:xfrm>
            <a:off x="0" y="0"/>
            <a:ext cx="12192000" cy="732360"/>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32" name="Straight Connector 31">
            <a:extLst>
              <a:ext uri="{FF2B5EF4-FFF2-40B4-BE49-F238E27FC236}">
                <a16:creationId xmlns:a16="http://schemas.microsoft.com/office/drawing/2014/main" id="{EF2E25AE-155A-4FD0-AE8A-33DAD5B7F27B}"/>
              </a:ext>
            </a:extLst>
          </p:cNvPr>
          <p:cNvCxnSpPr>
            <a:cxnSpLocks/>
          </p:cNvCxnSpPr>
          <p:nvPr/>
        </p:nvCxnSpPr>
        <p:spPr>
          <a:xfrm flipH="1">
            <a:off x="346161" y="4555544"/>
            <a:ext cx="192024" cy="585620"/>
          </a:xfrm>
          <a:prstGeom prst="line">
            <a:avLst/>
          </a:prstGeom>
          <a:ln w="50800">
            <a:solidFill>
              <a:srgbClr val="C03030"/>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299B5755-A4CF-45CE-9D3B-3473956939B5}"/>
              </a:ext>
            </a:extLst>
          </p:cNvPr>
          <p:cNvCxnSpPr>
            <a:cxnSpLocks/>
          </p:cNvCxnSpPr>
          <p:nvPr/>
        </p:nvCxnSpPr>
        <p:spPr>
          <a:xfrm flipH="1" flipV="1">
            <a:off x="218145" y="4231666"/>
            <a:ext cx="320040" cy="323879"/>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C5A825A3-411E-4AA6-AA41-DAD4964349A1}"/>
              </a:ext>
            </a:extLst>
          </p:cNvPr>
          <p:cNvCxnSpPr>
            <a:cxnSpLocks/>
          </p:cNvCxnSpPr>
          <p:nvPr/>
        </p:nvCxnSpPr>
        <p:spPr>
          <a:xfrm>
            <a:off x="337535" y="2738501"/>
            <a:ext cx="154930" cy="428650"/>
          </a:xfrm>
          <a:prstGeom prst="line">
            <a:avLst/>
          </a:prstGeom>
          <a:ln w="508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52897E4E-595E-4723-9A8E-297839228063}"/>
              </a:ext>
            </a:extLst>
          </p:cNvPr>
          <p:cNvCxnSpPr>
            <a:cxnSpLocks/>
          </p:cNvCxnSpPr>
          <p:nvPr/>
        </p:nvCxnSpPr>
        <p:spPr>
          <a:xfrm flipV="1">
            <a:off x="346161" y="1610156"/>
            <a:ext cx="137160" cy="1129795"/>
          </a:xfrm>
          <a:prstGeom prst="line">
            <a:avLst/>
          </a:prstGeom>
          <a:ln w="508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8120E335-EFB1-4FED-809F-B2674E4F3BED}"/>
              </a:ext>
            </a:extLst>
          </p:cNvPr>
          <p:cNvCxnSpPr>
            <a:cxnSpLocks/>
          </p:cNvCxnSpPr>
          <p:nvPr/>
        </p:nvCxnSpPr>
        <p:spPr>
          <a:xfrm flipH="1">
            <a:off x="238262" y="331597"/>
            <a:ext cx="162763" cy="590658"/>
          </a:xfrm>
          <a:prstGeom prst="line">
            <a:avLst/>
          </a:prstGeom>
          <a:ln w="508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EC160D49-4460-4FB0-A5F9-8D69EA7296FD}"/>
              </a:ext>
            </a:extLst>
          </p:cNvPr>
          <p:cNvCxnSpPr/>
          <p:nvPr/>
        </p:nvCxnSpPr>
        <p:spPr>
          <a:xfrm>
            <a:off x="218145" y="3647747"/>
            <a:ext cx="0" cy="585620"/>
          </a:xfrm>
          <a:prstGeom prst="line">
            <a:avLst/>
          </a:prstGeom>
          <a:ln w="508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Oval 3">
            <a:extLst>
              <a:ext uri="{FF2B5EF4-FFF2-40B4-BE49-F238E27FC236}">
                <a16:creationId xmlns:a16="http://schemas.microsoft.com/office/drawing/2014/main" id="{5DEDA155-4A98-47E4-8298-39D501DD93DD}"/>
              </a:ext>
            </a:extLst>
          </p:cNvPr>
          <p:cNvSpPr/>
          <p:nvPr/>
        </p:nvSpPr>
        <p:spPr>
          <a:xfrm>
            <a:off x="172425" y="4958284"/>
            <a:ext cx="365760" cy="365760"/>
          </a:xfrm>
          <a:prstGeom prst="ellipse">
            <a:avLst/>
          </a:prstGeom>
          <a:solidFill>
            <a:schemeClr val="bg1"/>
          </a:solidFill>
          <a:ln w="508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F209015A-B102-4639-8231-44878B6175EF}"/>
              </a:ext>
            </a:extLst>
          </p:cNvPr>
          <p:cNvSpPr/>
          <p:nvPr/>
        </p:nvSpPr>
        <p:spPr>
          <a:xfrm>
            <a:off x="401025" y="4418384"/>
            <a:ext cx="274320" cy="274320"/>
          </a:xfrm>
          <a:prstGeom prst="ellipse">
            <a:avLst/>
          </a:prstGeom>
          <a:solidFill>
            <a:schemeClr val="bg1"/>
          </a:solidFill>
          <a:ln w="508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CF2422C9-557C-4A73-8027-1390FD580816}"/>
              </a:ext>
            </a:extLst>
          </p:cNvPr>
          <p:cNvSpPr/>
          <p:nvPr/>
        </p:nvSpPr>
        <p:spPr>
          <a:xfrm>
            <a:off x="35265" y="3464867"/>
            <a:ext cx="365760" cy="365760"/>
          </a:xfrm>
          <a:prstGeom prst="ellipse">
            <a:avLst/>
          </a:prstGeom>
          <a:solidFill>
            <a:schemeClr val="bg1"/>
          </a:solidFill>
          <a:ln w="508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7AEAF6BE-9876-48ED-92C2-C14C93CF0A93}"/>
              </a:ext>
            </a:extLst>
          </p:cNvPr>
          <p:cNvSpPr/>
          <p:nvPr/>
        </p:nvSpPr>
        <p:spPr>
          <a:xfrm>
            <a:off x="80985" y="4096207"/>
            <a:ext cx="274320" cy="274320"/>
          </a:xfrm>
          <a:prstGeom prst="ellipse">
            <a:avLst/>
          </a:prstGeom>
          <a:solidFill>
            <a:schemeClr val="bg1"/>
          </a:solidFill>
          <a:ln w="508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7E403321-42C1-4DBA-97CF-2441E18221CB}"/>
              </a:ext>
            </a:extLst>
          </p:cNvPr>
          <p:cNvSpPr/>
          <p:nvPr/>
        </p:nvSpPr>
        <p:spPr>
          <a:xfrm>
            <a:off x="218145" y="5820361"/>
            <a:ext cx="365760" cy="365760"/>
          </a:xfrm>
          <a:prstGeom prst="ellipse">
            <a:avLst/>
          </a:prstGeom>
          <a:solidFill>
            <a:schemeClr val="bg1"/>
          </a:solid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C81BC523-F50A-4DF5-9124-8B077DA66C15}"/>
              </a:ext>
            </a:extLst>
          </p:cNvPr>
          <p:cNvSpPr/>
          <p:nvPr/>
        </p:nvSpPr>
        <p:spPr>
          <a:xfrm>
            <a:off x="309585" y="2988109"/>
            <a:ext cx="365760" cy="365760"/>
          </a:xfrm>
          <a:prstGeom prst="ellipse">
            <a:avLst/>
          </a:prstGeom>
          <a:solidFill>
            <a:schemeClr val="bg1"/>
          </a:solidFill>
          <a:ln w="508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E1E4DEDA-EE15-4C41-85EB-3F0942FCB3C9}"/>
              </a:ext>
            </a:extLst>
          </p:cNvPr>
          <p:cNvSpPr/>
          <p:nvPr/>
        </p:nvSpPr>
        <p:spPr>
          <a:xfrm>
            <a:off x="35265" y="6316678"/>
            <a:ext cx="274320" cy="274320"/>
          </a:xfrm>
          <a:prstGeom prst="ellipse">
            <a:avLst/>
          </a:prstGeom>
          <a:solidFill>
            <a:schemeClr val="bg1"/>
          </a:solidFill>
          <a:ln w="50800">
            <a:solidFill>
              <a:srgbClr val="C0303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DE9DCABC-86A7-46E1-9F8C-D2E3E355A219}"/>
              </a:ext>
            </a:extLst>
          </p:cNvPr>
          <p:cNvSpPr/>
          <p:nvPr/>
        </p:nvSpPr>
        <p:spPr>
          <a:xfrm>
            <a:off x="200375" y="2602790"/>
            <a:ext cx="274320" cy="274320"/>
          </a:xfrm>
          <a:prstGeom prst="ellipse">
            <a:avLst/>
          </a:prstGeom>
          <a:solidFill>
            <a:schemeClr val="bg1"/>
          </a:solid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6C036295-9582-4E62-8485-D2055A7E88D2}"/>
              </a:ext>
            </a:extLst>
          </p:cNvPr>
          <p:cNvSpPr/>
          <p:nvPr/>
        </p:nvSpPr>
        <p:spPr>
          <a:xfrm>
            <a:off x="346161" y="1501220"/>
            <a:ext cx="274320" cy="274320"/>
          </a:xfrm>
          <a:prstGeom prst="ellipse">
            <a:avLst/>
          </a:prstGeom>
          <a:solidFill>
            <a:schemeClr val="bg1"/>
          </a:solidFill>
          <a:ln w="508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7D3BEE45-6977-41DD-A08B-CE6EA47B4858}"/>
              </a:ext>
            </a:extLst>
          </p:cNvPr>
          <p:cNvSpPr/>
          <p:nvPr/>
        </p:nvSpPr>
        <p:spPr>
          <a:xfrm>
            <a:off x="55382" y="740919"/>
            <a:ext cx="365760" cy="365760"/>
          </a:xfrm>
          <a:prstGeom prst="ellipse">
            <a:avLst/>
          </a:prstGeom>
          <a:solidFill>
            <a:schemeClr val="bg1"/>
          </a:solidFill>
          <a:ln w="508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47CE10C9-59E9-4A41-9542-252AE82B7444}"/>
              </a:ext>
            </a:extLst>
          </p:cNvPr>
          <p:cNvSpPr/>
          <p:nvPr/>
        </p:nvSpPr>
        <p:spPr>
          <a:xfrm>
            <a:off x="268559" y="194437"/>
            <a:ext cx="274320" cy="274320"/>
          </a:xfrm>
          <a:prstGeom prst="ellipse">
            <a:avLst/>
          </a:prstGeom>
          <a:solidFill>
            <a:schemeClr val="bg1"/>
          </a:solidFill>
          <a:ln w="50800">
            <a:solidFill>
              <a:srgbClr val="C0303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2" name="Straight Connector 41">
            <a:extLst>
              <a:ext uri="{FF2B5EF4-FFF2-40B4-BE49-F238E27FC236}">
                <a16:creationId xmlns:a16="http://schemas.microsoft.com/office/drawing/2014/main" id="{2D197DFE-8E31-4A21-8222-EA470AD28F57}"/>
              </a:ext>
            </a:extLst>
          </p:cNvPr>
          <p:cNvCxnSpPr>
            <a:cxnSpLocks/>
          </p:cNvCxnSpPr>
          <p:nvPr/>
        </p:nvCxnSpPr>
        <p:spPr>
          <a:xfrm>
            <a:off x="797357" y="194437"/>
            <a:ext cx="0" cy="6663563"/>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46" name="TextBox 45">
            <a:extLst>
              <a:ext uri="{FF2B5EF4-FFF2-40B4-BE49-F238E27FC236}">
                <a16:creationId xmlns:a16="http://schemas.microsoft.com/office/drawing/2014/main" id="{F93BF510-801A-4467-8898-79391576320D}"/>
              </a:ext>
            </a:extLst>
          </p:cNvPr>
          <p:cNvSpPr txBox="1"/>
          <p:nvPr/>
        </p:nvSpPr>
        <p:spPr>
          <a:xfrm>
            <a:off x="852737" y="-49319"/>
            <a:ext cx="7792582" cy="830997"/>
          </a:xfrm>
          <a:prstGeom prst="rect">
            <a:avLst/>
          </a:prstGeom>
          <a:noFill/>
        </p:spPr>
        <p:txBody>
          <a:bodyPr wrap="none" rtlCol="0">
            <a:spAutoFit/>
          </a:bodyPr>
          <a:lstStyle/>
          <a:p>
            <a:r>
              <a:rPr lang="en-US" sz="4800" dirty="0">
                <a:solidFill>
                  <a:schemeClr val="bg1"/>
                </a:solidFill>
              </a:rPr>
              <a:t>Making Threads Communicate</a:t>
            </a:r>
          </a:p>
        </p:txBody>
      </p:sp>
      <p:sp>
        <p:nvSpPr>
          <p:cNvPr id="139" name="Rectangle 21">
            <a:extLst>
              <a:ext uri="{FF2B5EF4-FFF2-40B4-BE49-F238E27FC236}">
                <a16:creationId xmlns:a16="http://schemas.microsoft.com/office/drawing/2014/main" id="{232736BC-8FD5-45C4-B92A-1FDF6227E545}"/>
              </a:ext>
            </a:extLst>
          </p:cNvPr>
          <p:cNvSpPr>
            <a:spLocks noChangeArrowheads="1"/>
          </p:cNvSpPr>
          <p:nvPr/>
        </p:nvSpPr>
        <p:spPr bwMode="auto">
          <a:xfrm>
            <a:off x="875719" y="787305"/>
            <a:ext cx="10872935" cy="1308401"/>
          </a:xfrm>
          <a:prstGeom prst="rect">
            <a:avLst/>
          </a:prstGeom>
          <a:noFill/>
          <a:ln>
            <a:noFill/>
          </a:ln>
        </p:spPr>
        <p:txBody>
          <a:bodyPr/>
          <a:lstStyle/>
          <a:p>
            <a:pPr marL="342900" indent="-342900">
              <a:spcBef>
                <a:spcPct val="20000"/>
              </a:spcBef>
              <a:buFontTx/>
              <a:buChar char="•"/>
            </a:pPr>
            <a:r>
              <a:rPr lang="en-US" sz="2400" dirty="0">
                <a:latin typeface="Calibri" panose="020F0502020204030204" pitchFamily="34" charset="0"/>
                <a:cs typeface="Calibri" panose="020F0502020204030204" pitchFamily="34" charset="0"/>
              </a:rPr>
              <a:t>Within the same block, threads can communicate via __shared__ memory.</a:t>
            </a:r>
          </a:p>
          <a:p>
            <a:pPr marL="800100" lvl="1" indent="-342900">
              <a:spcBef>
                <a:spcPct val="20000"/>
              </a:spcBef>
              <a:buFontTx/>
              <a:buChar char="•"/>
            </a:pPr>
            <a:r>
              <a:rPr lang="en-US" sz="2400" dirty="0">
                <a:latin typeface="Calibri" panose="020F0502020204030204" pitchFamily="34" charset="0"/>
                <a:cs typeface="Calibri" panose="020F0502020204030204" pitchFamily="34" charset="0"/>
              </a:rPr>
              <a:t>__</a:t>
            </a:r>
            <a:r>
              <a:rPr lang="en-US" sz="2400" dirty="0" err="1">
                <a:latin typeface="Calibri" panose="020F0502020204030204" pitchFamily="34" charset="0"/>
                <a:cs typeface="Calibri" panose="020F0502020204030204" pitchFamily="34" charset="0"/>
              </a:rPr>
              <a:t>syncthreads</a:t>
            </a:r>
            <a:r>
              <a:rPr lang="en-US" sz="2400" dirty="0">
                <a:latin typeface="Calibri" panose="020F0502020204030204" pitchFamily="34" charset="0"/>
                <a:cs typeface="Calibri" panose="020F0502020204030204" pitchFamily="34" charset="0"/>
              </a:rPr>
              <a:t>() is needed as there is no guarantee when the threads of each warp will advance to a given point in the kernel</a:t>
            </a:r>
          </a:p>
        </p:txBody>
      </p:sp>
      <p:sp>
        <p:nvSpPr>
          <p:cNvPr id="28" name="TextBox 27">
            <a:extLst>
              <a:ext uri="{FF2B5EF4-FFF2-40B4-BE49-F238E27FC236}">
                <a16:creationId xmlns:a16="http://schemas.microsoft.com/office/drawing/2014/main" id="{6AA2A3A3-EE06-40F4-B3BF-9730B56938D4}"/>
              </a:ext>
            </a:extLst>
          </p:cNvPr>
          <p:cNvSpPr txBox="1"/>
          <p:nvPr/>
        </p:nvSpPr>
        <p:spPr>
          <a:xfrm>
            <a:off x="2736322" y="2175053"/>
            <a:ext cx="7151728" cy="4616648"/>
          </a:xfrm>
          <a:prstGeom prst="rect">
            <a:avLst/>
          </a:prstGeom>
          <a:noFill/>
        </p:spPr>
        <p:txBody>
          <a:bodyPr wrap="square" rtlCol="0">
            <a:spAutoFit/>
          </a:bodyPr>
          <a:lstStyle/>
          <a:p>
            <a:r>
              <a:rPr lang="en-US" sz="1400" b="1" dirty="0">
                <a:latin typeface="Courier New" panose="02070309020205020404" pitchFamily="49" charset="0"/>
                <a:cs typeface="Courier New" panose="02070309020205020404" pitchFamily="49" charset="0"/>
              </a:rPr>
              <a:t>__global__ </a:t>
            </a:r>
            <a:r>
              <a:rPr lang="en-US" sz="1400" b="1" dirty="0">
                <a:solidFill>
                  <a:srgbClr val="006600"/>
                </a:solidFill>
                <a:latin typeface="Courier New" panose="02070309020205020404" pitchFamily="49" charset="0"/>
                <a:cs typeface="Courier New" panose="02070309020205020404" pitchFamily="49" charset="0"/>
              </a:rPr>
              <a:t>void</a:t>
            </a:r>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kTransformCoordinates</a:t>
            </a:r>
            <a:r>
              <a:rPr lang="en-US" sz="1400" b="1" dirty="0">
                <a:latin typeface="Courier New" panose="02070309020205020404" pitchFamily="49" charset="0"/>
                <a:cs typeface="Courier New" panose="02070309020205020404" pitchFamily="49" charset="0"/>
              </a:rPr>
              <a:t>()</a:t>
            </a:r>
          </a:p>
          <a:p>
            <a:r>
              <a:rPr lang="en-US" sz="1400" b="1" dirty="0">
                <a:latin typeface="Courier New" panose="02070309020205020404" pitchFamily="49" charset="0"/>
                <a:cs typeface="Courier New" panose="02070309020205020404" pitchFamily="49" charset="0"/>
              </a:rPr>
              <a:t>{</a:t>
            </a:r>
          </a:p>
          <a:p>
            <a:r>
              <a:rPr lang="en-US" sz="1400" b="1" dirty="0">
                <a:latin typeface="Courier New" panose="02070309020205020404" pitchFamily="49" charset="0"/>
                <a:cs typeface="Courier New" panose="02070309020205020404" pitchFamily="49" charset="0"/>
              </a:rPr>
              <a:t>  </a:t>
            </a:r>
            <a:r>
              <a:rPr lang="en-US" sz="1400" b="1" dirty="0">
                <a:solidFill>
                  <a:srgbClr val="C00000"/>
                </a:solidFill>
                <a:latin typeface="Courier New" panose="02070309020205020404" pitchFamily="49" charset="0"/>
                <a:cs typeface="Courier New" panose="02070309020205020404" pitchFamily="49" charset="0"/>
              </a:rPr>
              <a:t>// Read the transformation matrix</a:t>
            </a:r>
          </a:p>
          <a:p>
            <a:r>
              <a:rPr lang="en-US" sz="1400" b="1" dirty="0">
                <a:latin typeface="Courier New" panose="02070309020205020404" pitchFamily="49" charset="0"/>
                <a:cs typeface="Courier New" panose="02070309020205020404" pitchFamily="49" charset="0"/>
              </a:rPr>
              <a:t>  __shared__ </a:t>
            </a:r>
            <a:r>
              <a:rPr lang="en-US" sz="1400" b="1" dirty="0">
                <a:solidFill>
                  <a:srgbClr val="0070C0"/>
                </a:solidFill>
                <a:latin typeface="Courier New" panose="02070309020205020404" pitchFamily="49" charset="0"/>
                <a:cs typeface="Courier New" panose="02070309020205020404" pitchFamily="49" charset="0"/>
              </a:rPr>
              <a:t>volatile</a:t>
            </a:r>
            <a:r>
              <a:rPr lang="en-US" sz="1400" b="1" dirty="0">
                <a:latin typeface="Courier New" panose="02070309020205020404" pitchFamily="49" charset="0"/>
                <a:cs typeface="Courier New" panose="02070309020205020404" pitchFamily="49" charset="0"/>
              </a:rPr>
              <a:t> </a:t>
            </a:r>
            <a:r>
              <a:rPr lang="en-US" sz="1400" b="1" dirty="0">
                <a:solidFill>
                  <a:srgbClr val="006600"/>
                </a:solidFill>
                <a:latin typeface="Courier New" panose="02070309020205020404" pitchFamily="49" charset="0"/>
                <a:cs typeface="Courier New" panose="02070309020205020404" pitchFamily="49" charset="0"/>
              </a:rPr>
              <a:t>float</a:t>
            </a:r>
            <a:r>
              <a:rPr lang="en-US" sz="1400" b="1" dirty="0">
                <a:latin typeface="Courier New" panose="02070309020205020404" pitchFamily="49" charset="0"/>
                <a:cs typeface="Courier New" panose="02070309020205020404" pitchFamily="49" charset="0"/>
              </a:rPr>
              <a:t> </a:t>
            </a:r>
            <a:r>
              <a:rPr lang="en-US" sz="1400" b="1" dirty="0" err="1">
                <a:solidFill>
                  <a:srgbClr val="FF3300"/>
                </a:solidFill>
                <a:latin typeface="Courier New" panose="02070309020205020404" pitchFamily="49" charset="0"/>
                <a:cs typeface="Courier New" panose="02070309020205020404" pitchFamily="49" charset="0"/>
              </a:rPr>
              <a:t>xfrm</a:t>
            </a:r>
            <a:r>
              <a:rPr lang="en-US" sz="1400" b="1" dirty="0">
                <a:latin typeface="Courier New" panose="02070309020205020404" pitchFamily="49" charset="0"/>
                <a:cs typeface="Courier New" panose="02070309020205020404" pitchFamily="49" charset="0"/>
              </a:rPr>
              <a:t>[3][3];</a:t>
            </a:r>
          </a:p>
          <a:p>
            <a:r>
              <a:rPr lang="en-US" sz="1400" b="1" dirty="0">
                <a:latin typeface="Courier New" panose="02070309020205020404" pitchFamily="49" charset="0"/>
                <a:cs typeface="Courier New" panose="02070309020205020404" pitchFamily="49" charset="0"/>
              </a:rPr>
              <a:t>  if (</a:t>
            </a:r>
            <a:r>
              <a:rPr lang="en-US" sz="1400" b="1" dirty="0" err="1">
                <a:latin typeface="Courier New" panose="02070309020205020404" pitchFamily="49" charset="0"/>
                <a:cs typeface="Courier New" panose="02070309020205020404" pitchFamily="49" charset="0"/>
              </a:rPr>
              <a:t>threadIdx.x</a:t>
            </a:r>
            <a:r>
              <a:rPr lang="en-US" sz="1400" b="1" dirty="0">
                <a:latin typeface="Courier New" panose="02070309020205020404" pitchFamily="49" charset="0"/>
                <a:cs typeface="Courier New" panose="02070309020205020404" pitchFamily="49" charset="0"/>
              </a:rPr>
              <a:t> &lt; 9) {</a:t>
            </a:r>
          </a:p>
          <a:p>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xfrm</a:t>
            </a:r>
            <a:r>
              <a:rPr lang="en-US" sz="1400" b="1" dirty="0">
                <a:latin typeface="Courier New" panose="02070309020205020404" pitchFamily="49" charset="0"/>
                <a:cs typeface="Courier New" panose="02070309020205020404" pitchFamily="49" charset="0"/>
              </a:rPr>
              <a:t>[</a:t>
            </a:r>
            <a:r>
              <a:rPr lang="en-US" sz="1400" b="1" dirty="0" err="1">
                <a:latin typeface="Courier New" panose="02070309020205020404" pitchFamily="49" charset="0"/>
                <a:cs typeface="Courier New" panose="02070309020205020404" pitchFamily="49" charset="0"/>
              </a:rPr>
              <a:t>threadIdx.x</a:t>
            </a:r>
            <a:r>
              <a:rPr lang="en-US" sz="1400" b="1" dirty="0">
                <a:latin typeface="Courier New" panose="02070309020205020404" pitchFamily="49" charset="0"/>
                <a:cs typeface="Courier New" panose="02070309020205020404" pitchFamily="49" charset="0"/>
              </a:rPr>
              <a:t>] = </a:t>
            </a:r>
            <a:r>
              <a:rPr lang="en-US" sz="1400" b="1" dirty="0" err="1">
                <a:latin typeface="Courier New" panose="02070309020205020404" pitchFamily="49" charset="0"/>
                <a:cs typeface="Courier New" panose="02070309020205020404" pitchFamily="49" charset="0"/>
              </a:rPr>
              <a:t>cnstCache.pointerToXfrm</a:t>
            </a:r>
            <a:r>
              <a:rPr lang="en-US" sz="1400" b="1" dirty="0">
                <a:latin typeface="Courier New" panose="02070309020205020404" pitchFamily="49" charset="0"/>
                <a:cs typeface="Courier New" panose="02070309020205020404" pitchFamily="49" charset="0"/>
              </a:rPr>
              <a:t>[</a:t>
            </a:r>
            <a:r>
              <a:rPr lang="en-US" sz="1400" b="1" dirty="0" err="1">
                <a:latin typeface="Courier New" panose="02070309020205020404" pitchFamily="49" charset="0"/>
                <a:cs typeface="Courier New" panose="02070309020205020404" pitchFamily="49" charset="0"/>
              </a:rPr>
              <a:t>threadIdx.x</a:t>
            </a:r>
            <a:r>
              <a:rPr lang="en-US" sz="1400" b="1" dirty="0">
                <a:latin typeface="Courier New" panose="02070309020205020404" pitchFamily="49" charset="0"/>
                <a:cs typeface="Courier New" panose="02070309020205020404" pitchFamily="49" charset="0"/>
              </a:rPr>
              <a:t>];</a:t>
            </a:r>
          </a:p>
          <a:p>
            <a:r>
              <a:rPr lang="en-US" sz="1400" b="1" dirty="0">
                <a:latin typeface="Courier New" panose="02070309020205020404" pitchFamily="49" charset="0"/>
                <a:cs typeface="Courier New" panose="02070309020205020404" pitchFamily="49" charset="0"/>
              </a:rPr>
              <a:t>  }</a:t>
            </a:r>
          </a:p>
          <a:p>
            <a:r>
              <a:rPr lang="en-US" sz="1400" b="1" dirty="0">
                <a:latin typeface="Courier New" panose="02070309020205020404" pitchFamily="49" charset="0"/>
                <a:cs typeface="Courier New" panose="02070309020205020404" pitchFamily="49" charset="0"/>
              </a:rPr>
              <a:t>  __</a:t>
            </a:r>
            <a:r>
              <a:rPr lang="en-US" sz="1400" b="1" dirty="0" err="1">
                <a:latin typeface="Courier New" panose="02070309020205020404" pitchFamily="49" charset="0"/>
                <a:cs typeface="Courier New" panose="02070309020205020404" pitchFamily="49" charset="0"/>
              </a:rPr>
              <a:t>syncthreads</a:t>
            </a:r>
            <a:r>
              <a:rPr lang="en-US" sz="1400" b="1" dirty="0">
                <a:latin typeface="Courier New" panose="02070309020205020404" pitchFamily="49" charset="0"/>
                <a:cs typeface="Courier New" panose="02070309020205020404" pitchFamily="49" charset="0"/>
              </a:rPr>
              <a:t>();</a:t>
            </a:r>
          </a:p>
          <a:p>
            <a:r>
              <a:rPr lang="en-US" sz="1400" b="1" dirty="0">
                <a:latin typeface="Courier New" panose="02070309020205020404" pitchFamily="49" charset="0"/>
                <a:cs typeface="Courier New" panose="02070309020205020404" pitchFamily="49" charset="0"/>
              </a:rPr>
              <a:t>   </a:t>
            </a:r>
          </a:p>
          <a:p>
            <a:r>
              <a:rPr lang="en-US" sz="1400" b="1" dirty="0">
                <a:latin typeface="Courier New" panose="02070309020205020404" pitchFamily="49" charset="0"/>
                <a:cs typeface="Courier New" panose="02070309020205020404" pitchFamily="49" charset="0"/>
              </a:rPr>
              <a:t>  </a:t>
            </a:r>
            <a:r>
              <a:rPr lang="en-US" sz="1400" b="1" dirty="0">
                <a:solidFill>
                  <a:srgbClr val="C00000"/>
                </a:solidFill>
                <a:latin typeface="Courier New" panose="02070309020205020404" pitchFamily="49" charset="0"/>
                <a:cs typeface="Courier New" panose="02070309020205020404" pitchFamily="49" charset="0"/>
              </a:rPr>
              <a:t>// The entire block now accessed the local copy of </a:t>
            </a:r>
            <a:r>
              <a:rPr lang="en-US" sz="1400" b="1" dirty="0" err="1">
                <a:solidFill>
                  <a:srgbClr val="C00000"/>
                </a:solidFill>
                <a:latin typeface="Courier New" panose="02070309020205020404" pitchFamily="49" charset="0"/>
                <a:cs typeface="Courier New" panose="02070309020205020404" pitchFamily="49" charset="0"/>
              </a:rPr>
              <a:t>xfrm</a:t>
            </a:r>
            <a:r>
              <a:rPr lang="en-US" sz="1400" b="1" dirty="0">
                <a:solidFill>
                  <a:srgbClr val="C00000"/>
                </a:solidFill>
                <a:latin typeface="Courier New" panose="02070309020205020404" pitchFamily="49" charset="0"/>
                <a:cs typeface="Courier New" panose="02070309020205020404" pitchFamily="49" charset="0"/>
              </a:rPr>
              <a:t> </a:t>
            </a:r>
          </a:p>
          <a:p>
            <a:r>
              <a:rPr lang="en-US" sz="1400" b="1" dirty="0">
                <a:latin typeface="Courier New" panose="02070309020205020404" pitchFamily="49" charset="0"/>
                <a:cs typeface="Courier New" panose="02070309020205020404" pitchFamily="49" charset="0"/>
              </a:rPr>
              <a:t>  </a:t>
            </a:r>
            <a:r>
              <a:rPr lang="en-US" sz="1400" b="1" dirty="0">
                <a:solidFill>
                  <a:srgbClr val="006600"/>
                </a:solidFill>
                <a:latin typeface="Courier New" panose="02070309020205020404" pitchFamily="49" charset="0"/>
                <a:cs typeface="Courier New" panose="02070309020205020404" pitchFamily="49" charset="0"/>
              </a:rPr>
              <a:t>int</a:t>
            </a:r>
            <a:r>
              <a:rPr lang="en-US" sz="1400" b="1" dirty="0">
                <a:latin typeface="Courier New" panose="02070309020205020404" pitchFamily="49" charset="0"/>
                <a:cs typeface="Courier New" panose="02070309020205020404" pitchFamily="49" charset="0"/>
              </a:rPr>
              <a:t> </a:t>
            </a:r>
            <a:r>
              <a:rPr lang="en-US" sz="1400" b="1" dirty="0">
                <a:solidFill>
                  <a:srgbClr val="FF3300"/>
                </a:solidFill>
                <a:latin typeface="Courier New" panose="02070309020205020404" pitchFamily="49" charset="0"/>
                <a:cs typeface="Courier New" panose="02070309020205020404" pitchFamily="49" charset="0"/>
              </a:rPr>
              <a:t>pos</a:t>
            </a:r>
            <a:r>
              <a:rPr lang="en-US" sz="1400" b="1" dirty="0">
                <a:latin typeface="Courier New" panose="02070309020205020404" pitchFamily="49" charset="0"/>
                <a:cs typeface="Courier New" panose="02070309020205020404" pitchFamily="49" charset="0"/>
              </a:rPr>
              <a:t> = (</a:t>
            </a:r>
            <a:r>
              <a:rPr lang="en-US" sz="1400" b="1" dirty="0" err="1">
                <a:latin typeface="Courier New" panose="02070309020205020404" pitchFamily="49" charset="0"/>
                <a:cs typeface="Courier New" panose="02070309020205020404" pitchFamily="49" charset="0"/>
              </a:rPr>
              <a:t>blockIdx.x</a:t>
            </a:r>
            <a:r>
              <a:rPr lang="en-US" sz="1400" b="1" dirty="0">
                <a:latin typeface="Courier New" panose="02070309020205020404" pitchFamily="49" charset="0"/>
                <a:cs typeface="Courier New" panose="02070309020205020404" pitchFamily="49" charset="0"/>
              </a:rPr>
              <a:t> * </a:t>
            </a:r>
            <a:r>
              <a:rPr lang="en-US" sz="1400" b="1" dirty="0" err="1">
                <a:latin typeface="Courier New" panose="02070309020205020404" pitchFamily="49" charset="0"/>
                <a:cs typeface="Courier New" panose="02070309020205020404" pitchFamily="49" charset="0"/>
              </a:rPr>
              <a:t>blockDim.x</a:t>
            </a:r>
            <a:r>
              <a:rPr lang="en-US" sz="1400" b="1" dirty="0">
                <a:latin typeface="Courier New" panose="02070309020205020404" pitchFamily="49" charset="0"/>
                <a:cs typeface="Courier New" panose="02070309020205020404" pitchFamily="49" charset="0"/>
              </a:rPr>
              <a:t>) + </a:t>
            </a:r>
            <a:r>
              <a:rPr lang="en-US" sz="1400" b="1" dirty="0" err="1">
                <a:latin typeface="Courier New" panose="02070309020205020404" pitchFamily="49" charset="0"/>
                <a:cs typeface="Courier New" panose="02070309020205020404" pitchFamily="49" charset="0"/>
              </a:rPr>
              <a:t>threadIdx.x</a:t>
            </a:r>
            <a:r>
              <a:rPr lang="en-US" sz="1400" b="1" dirty="0">
                <a:latin typeface="Courier New" panose="02070309020205020404" pitchFamily="49" charset="0"/>
                <a:cs typeface="Courier New" panose="02070309020205020404" pitchFamily="49" charset="0"/>
              </a:rPr>
              <a:t>;</a:t>
            </a:r>
          </a:p>
          <a:p>
            <a:r>
              <a:rPr lang="en-US" sz="1400" b="1" dirty="0">
                <a:latin typeface="Courier New" panose="02070309020205020404" pitchFamily="49" charset="0"/>
                <a:cs typeface="Courier New" panose="02070309020205020404" pitchFamily="49" charset="0"/>
              </a:rPr>
              <a:t>  while (pos &lt; </a:t>
            </a:r>
            <a:r>
              <a:rPr lang="en-US" sz="1400" b="1" dirty="0" err="1">
                <a:latin typeface="Courier New" panose="02070309020205020404" pitchFamily="49" charset="0"/>
                <a:cs typeface="Courier New" panose="02070309020205020404" pitchFamily="49" charset="0"/>
              </a:rPr>
              <a:t>cnstCache.nparticles</a:t>
            </a:r>
            <a:r>
              <a:rPr lang="en-US" sz="1400" b="1" dirty="0">
                <a:latin typeface="Courier New" panose="02070309020205020404" pitchFamily="49" charset="0"/>
                <a:cs typeface="Courier New" panose="02070309020205020404" pitchFamily="49" charset="0"/>
              </a:rPr>
              <a:t>) {</a:t>
            </a:r>
          </a:p>
          <a:p>
            <a:r>
              <a:rPr lang="en-US" sz="1400" b="1" dirty="0">
                <a:latin typeface="Courier New" panose="02070309020205020404" pitchFamily="49" charset="0"/>
                <a:cs typeface="Courier New" panose="02070309020205020404" pitchFamily="49" charset="0"/>
              </a:rPr>
              <a:t>    </a:t>
            </a:r>
            <a:r>
              <a:rPr lang="en-US" sz="1400" b="1" dirty="0">
                <a:solidFill>
                  <a:srgbClr val="006600"/>
                </a:solidFill>
                <a:latin typeface="Courier New" panose="02070309020205020404" pitchFamily="49" charset="0"/>
                <a:cs typeface="Courier New" panose="02070309020205020404" pitchFamily="49" charset="0"/>
              </a:rPr>
              <a:t>float3</a:t>
            </a:r>
            <a:r>
              <a:rPr lang="en-US" sz="1400" b="1" dirty="0">
                <a:latin typeface="Courier New" panose="02070309020205020404" pitchFamily="49" charset="0"/>
                <a:cs typeface="Courier New" panose="02070309020205020404" pitchFamily="49" charset="0"/>
              </a:rPr>
              <a:t> </a:t>
            </a:r>
            <a:r>
              <a:rPr lang="en-US" sz="1400" b="1" dirty="0" err="1">
                <a:solidFill>
                  <a:srgbClr val="FF3300"/>
                </a:solidFill>
                <a:latin typeface="Courier New" panose="02070309020205020404" pitchFamily="49" charset="0"/>
                <a:cs typeface="Courier New" panose="02070309020205020404" pitchFamily="49" charset="0"/>
              </a:rPr>
              <a:t>tcrd</a:t>
            </a:r>
            <a:r>
              <a:rPr lang="en-US" sz="1400" b="1" dirty="0">
                <a:latin typeface="Courier New" panose="02070309020205020404" pitchFamily="49" charset="0"/>
                <a:cs typeface="Courier New" panose="02070309020205020404" pitchFamily="49" charset="0"/>
              </a:rPr>
              <a:t>,</a:t>
            </a:r>
            <a:r>
              <a:rPr lang="en-US" sz="1400" b="1" dirty="0">
                <a:solidFill>
                  <a:srgbClr val="FF3300"/>
                </a:solidFill>
                <a:latin typeface="Courier New" panose="02070309020205020404" pitchFamily="49" charset="0"/>
                <a:cs typeface="Courier New" panose="02070309020205020404" pitchFamily="49" charset="0"/>
              </a:rPr>
              <a:t> </a:t>
            </a:r>
            <a:r>
              <a:rPr lang="en-US" sz="1400" b="1" dirty="0" err="1">
                <a:solidFill>
                  <a:srgbClr val="FF3300"/>
                </a:solidFill>
                <a:latin typeface="Courier New" panose="02070309020205020404" pitchFamily="49" charset="0"/>
                <a:cs typeface="Courier New" panose="02070309020205020404" pitchFamily="49" charset="0"/>
              </a:rPr>
              <a:t>crd</a:t>
            </a:r>
            <a:r>
              <a:rPr lang="en-US" sz="1400" b="1" dirty="0">
                <a:latin typeface="Courier New" panose="02070309020205020404" pitchFamily="49" charset="0"/>
                <a:cs typeface="Courier New" panose="02070309020205020404" pitchFamily="49" charset="0"/>
              </a:rPr>
              <a:t> = </a:t>
            </a:r>
            <a:r>
              <a:rPr lang="en-US" sz="1400" b="1" dirty="0" err="1">
                <a:latin typeface="Courier New" panose="02070309020205020404" pitchFamily="49" charset="0"/>
                <a:cs typeface="Courier New" panose="02070309020205020404" pitchFamily="49" charset="0"/>
              </a:rPr>
              <a:t>cnstCache.pointerToCrd</a:t>
            </a:r>
            <a:r>
              <a:rPr lang="en-US" sz="1400" b="1" dirty="0">
                <a:latin typeface="Courier New" panose="02070309020205020404" pitchFamily="49" charset="0"/>
                <a:cs typeface="Courier New" panose="02070309020205020404" pitchFamily="49" charset="0"/>
              </a:rPr>
              <a:t>[pos];</a:t>
            </a:r>
          </a:p>
          <a:p>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tcrd.x</a:t>
            </a:r>
            <a:r>
              <a:rPr lang="en-US" sz="1400" b="1" dirty="0">
                <a:latin typeface="Courier New" panose="02070309020205020404" pitchFamily="49" charset="0"/>
                <a:cs typeface="Courier New" panose="02070309020205020404" pitchFamily="49" charset="0"/>
              </a:rPr>
              <a:t> = </a:t>
            </a:r>
            <a:r>
              <a:rPr lang="en-US" sz="1400" b="1" dirty="0" err="1">
                <a:latin typeface="Courier New" panose="02070309020205020404" pitchFamily="49" charset="0"/>
                <a:cs typeface="Courier New" panose="02070309020205020404" pitchFamily="49" charset="0"/>
              </a:rPr>
              <a:t>crd.x</a:t>
            </a:r>
            <a:r>
              <a:rPr lang="en-US" sz="1400" b="1" dirty="0">
                <a:latin typeface="Courier New" panose="02070309020205020404" pitchFamily="49" charset="0"/>
                <a:cs typeface="Courier New" panose="02070309020205020404" pitchFamily="49" charset="0"/>
              </a:rPr>
              <a:t> * </a:t>
            </a:r>
            <a:r>
              <a:rPr lang="en-US" sz="1400" b="1" dirty="0" err="1">
                <a:latin typeface="Courier New" panose="02070309020205020404" pitchFamily="49" charset="0"/>
                <a:cs typeface="Courier New" panose="02070309020205020404" pitchFamily="49" charset="0"/>
              </a:rPr>
              <a:t>xfrm</a:t>
            </a:r>
            <a:r>
              <a:rPr lang="en-US" sz="1400" b="1" dirty="0">
                <a:latin typeface="Courier New" panose="02070309020205020404" pitchFamily="49" charset="0"/>
                <a:cs typeface="Courier New" panose="02070309020205020404" pitchFamily="49" charset="0"/>
              </a:rPr>
              <a:t>[0] + </a:t>
            </a:r>
            <a:r>
              <a:rPr lang="en-US" sz="1400" b="1" dirty="0" err="1">
                <a:latin typeface="Courier New" panose="02070309020205020404" pitchFamily="49" charset="0"/>
                <a:cs typeface="Courier New" panose="02070309020205020404" pitchFamily="49" charset="0"/>
              </a:rPr>
              <a:t>crd.y</a:t>
            </a:r>
            <a:r>
              <a:rPr lang="en-US" sz="1400" b="1" dirty="0">
                <a:latin typeface="Courier New" panose="02070309020205020404" pitchFamily="49" charset="0"/>
                <a:cs typeface="Courier New" panose="02070309020205020404" pitchFamily="49" charset="0"/>
              </a:rPr>
              <a:t> * </a:t>
            </a:r>
            <a:r>
              <a:rPr lang="en-US" sz="1400" b="1" dirty="0" err="1">
                <a:latin typeface="Courier New" panose="02070309020205020404" pitchFamily="49" charset="0"/>
                <a:cs typeface="Courier New" panose="02070309020205020404" pitchFamily="49" charset="0"/>
              </a:rPr>
              <a:t>xfrm</a:t>
            </a:r>
            <a:r>
              <a:rPr lang="en-US" sz="1400" b="1" dirty="0">
                <a:latin typeface="Courier New" panose="02070309020205020404" pitchFamily="49" charset="0"/>
                <a:cs typeface="Courier New" panose="02070309020205020404" pitchFamily="49" charset="0"/>
              </a:rPr>
              <a:t>[1] + </a:t>
            </a:r>
            <a:r>
              <a:rPr lang="en-US" sz="1400" b="1" dirty="0" err="1">
                <a:latin typeface="Courier New" panose="02070309020205020404" pitchFamily="49" charset="0"/>
                <a:cs typeface="Courier New" panose="02070309020205020404" pitchFamily="49" charset="0"/>
              </a:rPr>
              <a:t>crd.z</a:t>
            </a:r>
            <a:r>
              <a:rPr lang="en-US" sz="1400" b="1" dirty="0">
                <a:latin typeface="Courier New" panose="02070309020205020404" pitchFamily="49" charset="0"/>
                <a:cs typeface="Courier New" panose="02070309020205020404" pitchFamily="49" charset="0"/>
              </a:rPr>
              <a:t> * </a:t>
            </a:r>
            <a:r>
              <a:rPr lang="en-US" sz="1400" b="1" dirty="0" err="1">
                <a:latin typeface="Courier New" panose="02070309020205020404" pitchFamily="49" charset="0"/>
                <a:cs typeface="Courier New" panose="02070309020205020404" pitchFamily="49" charset="0"/>
              </a:rPr>
              <a:t>xfrm</a:t>
            </a:r>
            <a:r>
              <a:rPr lang="en-US" sz="1400" b="1" dirty="0">
                <a:latin typeface="Courier New" panose="02070309020205020404" pitchFamily="49" charset="0"/>
                <a:cs typeface="Courier New" panose="02070309020205020404" pitchFamily="49" charset="0"/>
              </a:rPr>
              <a:t>[2];</a:t>
            </a:r>
          </a:p>
          <a:p>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tcrd.y</a:t>
            </a:r>
            <a:r>
              <a:rPr lang="en-US" sz="1400" b="1" dirty="0">
                <a:latin typeface="Courier New" panose="02070309020205020404" pitchFamily="49" charset="0"/>
                <a:cs typeface="Courier New" panose="02070309020205020404" pitchFamily="49" charset="0"/>
              </a:rPr>
              <a:t> = </a:t>
            </a:r>
            <a:r>
              <a:rPr lang="en-US" sz="1400" b="1" dirty="0" err="1">
                <a:latin typeface="Courier New" panose="02070309020205020404" pitchFamily="49" charset="0"/>
                <a:cs typeface="Courier New" panose="02070309020205020404" pitchFamily="49" charset="0"/>
              </a:rPr>
              <a:t>crd.x</a:t>
            </a:r>
            <a:r>
              <a:rPr lang="en-US" sz="1400" b="1" dirty="0">
                <a:latin typeface="Courier New" panose="02070309020205020404" pitchFamily="49" charset="0"/>
                <a:cs typeface="Courier New" panose="02070309020205020404" pitchFamily="49" charset="0"/>
              </a:rPr>
              <a:t> * </a:t>
            </a:r>
            <a:r>
              <a:rPr lang="en-US" sz="1400" b="1" dirty="0" err="1">
                <a:latin typeface="Courier New" panose="02070309020205020404" pitchFamily="49" charset="0"/>
                <a:cs typeface="Courier New" panose="02070309020205020404" pitchFamily="49" charset="0"/>
              </a:rPr>
              <a:t>xfrm</a:t>
            </a:r>
            <a:r>
              <a:rPr lang="en-US" sz="1400" b="1" dirty="0">
                <a:latin typeface="Courier New" panose="02070309020205020404" pitchFamily="49" charset="0"/>
                <a:cs typeface="Courier New" panose="02070309020205020404" pitchFamily="49" charset="0"/>
              </a:rPr>
              <a:t>[3] + </a:t>
            </a:r>
            <a:r>
              <a:rPr lang="en-US" sz="1400" b="1" dirty="0" err="1">
                <a:latin typeface="Courier New" panose="02070309020205020404" pitchFamily="49" charset="0"/>
                <a:cs typeface="Courier New" panose="02070309020205020404" pitchFamily="49" charset="0"/>
              </a:rPr>
              <a:t>crd.y</a:t>
            </a:r>
            <a:r>
              <a:rPr lang="en-US" sz="1400" b="1" dirty="0">
                <a:latin typeface="Courier New" panose="02070309020205020404" pitchFamily="49" charset="0"/>
                <a:cs typeface="Courier New" panose="02070309020205020404" pitchFamily="49" charset="0"/>
              </a:rPr>
              <a:t> * </a:t>
            </a:r>
            <a:r>
              <a:rPr lang="en-US" sz="1400" b="1" dirty="0" err="1">
                <a:latin typeface="Courier New" panose="02070309020205020404" pitchFamily="49" charset="0"/>
                <a:cs typeface="Courier New" panose="02070309020205020404" pitchFamily="49" charset="0"/>
              </a:rPr>
              <a:t>xfrm</a:t>
            </a:r>
            <a:r>
              <a:rPr lang="en-US" sz="1400" b="1" dirty="0">
                <a:latin typeface="Courier New" panose="02070309020205020404" pitchFamily="49" charset="0"/>
                <a:cs typeface="Courier New" panose="02070309020205020404" pitchFamily="49" charset="0"/>
              </a:rPr>
              <a:t>[4] + </a:t>
            </a:r>
            <a:r>
              <a:rPr lang="en-US" sz="1400" b="1" dirty="0" err="1">
                <a:latin typeface="Courier New" panose="02070309020205020404" pitchFamily="49" charset="0"/>
                <a:cs typeface="Courier New" panose="02070309020205020404" pitchFamily="49" charset="0"/>
              </a:rPr>
              <a:t>crd.z</a:t>
            </a:r>
            <a:r>
              <a:rPr lang="en-US" sz="1400" b="1" dirty="0">
                <a:latin typeface="Courier New" panose="02070309020205020404" pitchFamily="49" charset="0"/>
                <a:cs typeface="Courier New" panose="02070309020205020404" pitchFamily="49" charset="0"/>
              </a:rPr>
              <a:t> * </a:t>
            </a:r>
            <a:r>
              <a:rPr lang="en-US" sz="1400" b="1" dirty="0" err="1">
                <a:latin typeface="Courier New" panose="02070309020205020404" pitchFamily="49" charset="0"/>
                <a:cs typeface="Courier New" panose="02070309020205020404" pitchFamily="49" charset="0"/>
              </a:rPr>
              <a:t>xfrm</a:t>
            </a:r>
            <a:r>
              <a:rPr lang="en-US" sz="1400" b="1" dirty="0">
                <a:latin typeface="Courier New" panose="02070309020205020404" pitchFamily="49" charset="0"/>
                <a:cs typeface="Courier New" panose="02070309020205020404" pitchFamily="49" charset="0"/>
              </a:rPr>
              <a:t>[5];</a:t>
            </a:r>
          </a:p>
          <a:p>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tcrd.z</a:t>
            </a:r>
            <a:r>
              <a:rPr lang="en-US" sz="1400" b="1" dirty="0">
                <a:latin typeface="Courier New" panose="02070309020205020404" pitchFamily="49" charset="0"/>
                <a:cs typeface="Courier New" panose="02070309020205020404" pitchFamily="49" charset="0"/>
              </a:rPr>
              <a:t> = </a:t>
            </a:r>
            <a:r>
              <a:rPr lang="en-US" sz="1400" b="1" dirty="0" err="1">
                <a:latin typeface="Courier New" panose="02070309020205020404" pitchFamily="49" charset="0"/>
                <a:cs typeface="Courier New" panose="02070309020205020404" pitchFamily="49" charset="0"/>
              </a:rPr>
              <a:t>crd.x</a:t>
            </a:r>
            <a:r>
              <a:rPr lang="en-US" sz="1400" b="1" dirty="0">
                <a:latin typeface="Courier New" panose="02070309020205020404" pitchFamily="49" charset="0"/>
                <a:cs typeface="Courier New" panose="02070309020205020404" pitchFamily="49" charset="0"/>
              </a:rPr>
              <a:t> * </a:t>
            </a:r>
            <a:r>
              <a:rPr lang="en-US" sz="1400" b="1" dirty="0" err="1">
                <a:latin typeface="Courier New" panose="02070309020205020404" pitchFamily="49" charset="0"/>
                <a:cs typeface="Courier New" panose="02070309020205020404" pitchFamily="49" charset="0"/>
              </a:rPr>
              <a:t>xfrm</a:t>
            </a:r>
            <a:r>
              <a:rPr lang="en-US" sz="1400" b="1" dirty="0">
                <a:latin typeface="Courier New" panose="02070309020205020404" pitchFamily="49" charset="0"/>
                <a:cs typeface="Courier New" panose="02070309020205020404" pitchFamily="49" charset="0"/>
              </a:rPr>
              <a:t>[6] + </a:t>
            </a:r>
            <a:r>
              <a:rPr lang="en-US" sz="1400" b="1" dirty="0" err="1">
                <a:latin typeface="Courier New" panose="02070309020205020404" pitchFamily="49" charset="0"/>
                <a:cs typeface="Courier New" panose="02070309020205020404" pitchFamily="49" charset="0"/>
              </a:rPr>
              <a:t>crd.y</a:t>
            </a:r>
            <a:r>
              <a:rPr lang="en-US" sz="1400" b="1" dirty="0">
                <a:latin typeface="Courier New" panose="02070309020205020404" pitchFamily="49" charset="0"/>
                <a:cs typeface="Courier New" panose="02070309020205020404" pitchFamily="49" charset="0"/>
              </a:rPr>
              <a:t> * </a:t>
            </a:r>
            <a:r>
              <a:rPr lang="en-US" sz="1400" b="1" dirty="0" err="1">
                <a:latin typeface="Courier New" panose="02070309020205020404" pitchFamily="49" charset="0"/>
                <a:cs typeface="Courier New" panose="02070309020205020404" pitchFamily="49" charset="0"/>
              </a:rPr>
              <a:t>xfrm</a:t>
            </a:r>
            <a:r>
              <a:rPr lang="en-US" sz="1400" b="1" dirty="0">
                <a:latin typeface="Courier New" panose="02070309020205020404" pitchFamily="49" charset="0"/>
                <a:cs typeface="Courier New" panose="02070309020205020404" pitchFamily="49" charset="0"/>
              </a:rPr>
              <a:t>[7] + </a:t>
            </a:r>
            <a:r>
              <a:rPr lang="en-US" sz="1400" b="1" dirty="0" err="1">
                <a:latin typeface="Courier New" panose="02070309020205020404" pitchFamily="49" charset="0"/>
                <a:cs typeface="Courier New" panose="02070309020205020404" pitchFamily="49" charset="0"/>
              </a:rPr>
              <a:t>crd.z</a:t>
            </a:r>
            <a:r>
              <a:rPr lang="en-US" sz="1400" b="1" dirty="0">
                <a:latin typeface="Courier New" panose="02070309020205020404" pitchFamily="49" charset="0"/>
                <a:cs typeface="Courier New" panose="02070309020205020404" pitchFamily="49" charset="0"/>
              </a:rPr>
              <a:t> * </a:t>
            </a:r>
            <a:r>
              <a:rPr lang="en-US" sz="1400" b="1" dirty="0" err="1">
                <a:latin typeface="Courier New" panose="02070309020205020404" pitchFamily="49" charset="0"/>
                <a:cs typeface="Courier New" panose="02070309020205020404" pitchFamily="49" charset="0"/>
              </a:rPr>
              <a:t>xfrm</a:t>
            </a:r>
            <a:r>
              <a:rPr lang="en-US" sz="1400" b="1" dirty="0">
                <a:latin typeface="Courier New" panose="02070309020205020404" pitchFamily="49" charset="0"/>
                <a:cs typeface="Courier New" panose="02070309020205020404" pitchFamily="49" charset="0"/>
              </a:rPr>
              <a:t>[8];</a:t>
            </a:r>
          </a:p>
          <a:p>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cnstCache.pointerToCrd</a:t>
            </a:r>
            <a:r>
              <a:rPr lang="en-US" sz="1400" b="1" dirty="0">
                <a:latin typeface="Courier New" panose="02070309020205020404" pitchFamily="49" charset="0"/>
                <a:cs typeface="Courier New" panose="02070309020205020404" pitchFamily="49" charset="0"/>
              </a:rPr>
              <a:t>[pos] = </a:t>
            </a:r>
            <a:r>
              <a:rPr lang="en-US" sz="1400" b="1" dirty="0" err="1">
                <a:latin typeface="Courier New" panose="02070309020205020404" pitchFamily="49" charset="0"/>
                <a:cs typeface="Courier New" panose="02070309020205020404" pitchFamily="49" charset="0"/>
              </a:rPr>
              <a:t>tcrd</a:t>
            </a:r>
            <a:r>
              <a:rPr lang="en-US" sz="1400" b="1" dirty="0">
                <a:latin typeface="Courier New" panose="02070309020205020404" pitchFamily="49" charset="0"/>
                <a:cs typeface="Courier New" panose="02070309020205020404" pitchFamily="49" charset="0"/>
              </a:rPr>
              <a:t>;</a:t>
            </a:r>
          </a:p>
          <a:p>
            <a:r>
              <a:rPr lang="en-US" sz="1400" b="1" dirty="0">
                <a:latin typeface="Courier New" panose="02070309020205020404" pitchFamily="49" charset="0"/>
                <a:cs typeface="Courier New" panose="02070309020205020404" pitchFamily="49" charset="0"/>
              </a:rPr>
              <a:t>    pos += </a:t>
            </a:r>
            <a:r>
              <a:rPr lang="en-US" sz="1400" b="1" dirty="0" err="1">
                <a:latin typeface="Courier New" panose="02070309020205020404" pitchFamily="49" charset="0"/>
                <a:cs typeface="Courier New" panose="02070309020205020404" pitchFamily="49" charset="0"/>
              </a:rPr>
              <a:t>blockDim.x</a:t>
            </a:r>
            <a:r>
              <a:rPr lang="en-US" sz="1400" b="1" dirty="0">
                <a:latin typeface="Courier New" panose="02070309020205020404" pitchFamily="49" charset="0"/>
                <a:cs typeface="Courier New" panose="02070309020205020404" pitchFamily="49" charset="0"/>
              </a:rPr>
              <a:t> * </a:t>
            </a:r>
            <a:r>
              <a:rPr lang="en-US" sz="1400" b="1" dirty="0" err="1">
                <a:latin typeface="Courier New" panose="02070309020205020404" pitchFamily="49" charset="0"/>
                <a:cs typeface="Courier New" panose="02070309020205020404" pitchFamily="49" charset="0"/>
              </a:rPr>
              <a:t>gridDim.x</a:t>
            </a:r>
            <a:r>
              <a:rPr lang="en-US" sz="1400" b="1" dirty="0">
                <a:latin typeface="Courier New" panose="02070309020205020404" pitchFamily="49" charset="0"/>
                <a:cs typeface="Courier New" panose="02070309020205020404" pitchFamily="49" charset="0"/>
              </a:rPr>
              <a:t>;</a:t>
            </a:r>
          </a:p>
          <a:p>
            <a:r>
              <a:rPr lang="en-US" sz="1400" b="1" dirty="0">
                <a:latin typeface="Courier New" panose="02070309020205020404" pitchFamily="49" charset="0"/>
                <a:cs typeface="Courier New" panose="02070309020205020404" pitchFamily="49" charset="0"/>
              </a:rPr>
              <a:t>  }</a:t>
            </a:r>
          </a:p>
          <a:p>
            <a:r>
              <a:rPr lang="en-US" sz="1400" b="1" dirty="0">
                <a:latin typeface="Courier New" panose="02070309020205020404" pitchFamily="49" charset="0"/>
                <a:cs typeface="Courier New" panose="02070309020205020404" pitchFamily="49" charset="0"/>
              </a:rPr>
              <a:t>}</a:t>
            </a:r>
          </a:p>
          <a:p>
            <a:endParaRPr lang="en-US" sz="1400"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39076269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Rectangle 44">
            <a:extLst>
              <a:ext uri="{FF2B5EF4-FFF2-40B4-BE49-F238E27FC236}">
                <a16:creationId xmlns:a16="http://schemas.microsoft.com/office/drawing/2014/main" id="{51C42E7F-E851-4B38-9420-BADC1DA65EEF}"/>
              </a:ext>
            </a:extLst>
          </p:cNvPr>
          <p:cNvSpPr/>
          <p:nvPr/>
        </p:nvSpPr>
        <p:spPr>
          <a:xfrm>
            <a:off x="0" y="740919"/>
            <a:ext cx="797355" cy="6117081"/>
          </a:xfrm>
          <a:prstGeom prst="rect">
            <a:avLst/>
          </a:prstGeom>
          <a:gradFill flip="none" rotWithShape="1">
            <a:gsLst>
              <a:gs pos="53000">
                <a:srgbClr val="F8F8F8"/>
              </a:gs>
              <a:gs pos="0">
                <a:schemeClr val="accent1">
                  <a:lumMod val="5000"/>
                  <a:lumOff val="95000"/>
                </a:schemeClr>
              </a:gs>
              <a:gs pos="74000">
                <a:schemeClr val="bg1">
                  <a:lumMod val="85000"/>
                </a:schemeClr>
              </a:gs>
              <a:gs pos="87000">
                <a:schemeClr val="bg1">
                  <a:lumMod val="65000"/>
                </a:schemeClr>
              </a:gs>
              <a:gs pos="100000">
                <a:schemeClr val="tx1">
                  <a:lumMod val="65000"/>
                  <a:lumOff val="3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7" name="Straight Connector 36">
            <a:extLst>
              <a:ext uri="{FF2B5EF4-FFF2-40B4-BE49-F238E27FC236}">
                <a16:creationId xmlns:a16="http://schemas.microsoft.com/office/drawing/2014/main" id="{BAC73C27-546A-41D3-BF8E-9CD6F31716B9}"/>
              </a:ext>
            </a:extLst>
          </p:cNvPr>
          <p:cNvCxnSpPr>
            <a:cxnSpLocks/>
          </p:cNvCxnSpPr>
          <p:nvPr/>
        </p:nvCxnSpPr>
        <p:spPr>
          <a:xfrm flipV="1">
            <a:off x="169377" y="6003241"/>
            <a:ext cx="231648" cy="441450"/>
          </a:xfrm>
          <a:prstGeom prst="line">
            <a:avLst/>
          </a:prstGeom>
          <a:ln w="50800">
            <a:solidFill>
              <a:srgbClr val="C00000"/>
            </a:solidFill>
          </a:ln>
        </p:spPr>
        <p:style>
          <a:lnRef idx="1">
            <a:schemeClr val="accent1"/>
          </a:lnRef>
          <a:fillRef idx="0">
            <a:schemeClr val="accent1"/>
          </a:fillRef>
          <a:effectRef idx="0">
            <a:schemeClr val="accent1"/>
          </a:effectRef>
          <a:fontRef idx="minor">
            <a:schemeClr val="tx1"/>
          </a:fontRef>
        </p:style>
      </p:cxnSp>
      <p:sp>
        <p:nvSpPr>
          <p:cNvPr id="36" name="Rectangle 35">
            <a:extLst>
              <a:ext uri="{FF2B5EF4-FFF2-40B4-BE49-F238E27FC236}">
                <a16:creationId xmlns:a16="http://schemas.microsoft.com/office/drawing/2014/main" id="{CC0E87D6-3853-43CF-BD22-AA9B8BE17AF0}"/>
              </a:ext>
            </a:extLst>
          </p:cNvPr>
          <p:cNvSpPr/>
          <p:nvPr/>
        </p:nvSpPr>
        <p:spPr>
          <a:xfrm>
            <a:off x="0" y="0"/>
            <a:ext cx="12192000" cy="732360"/>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32" name="Straight Connector 31">
            <a:extLst>
              <a:ext uri="{FF2B5EF4-FFF2-40B4-BE49-F238E27FC236}">
                <a16:creationId xmlns:a16="http://schemas.microsoft.com/office/drawing/2014/main" id="{EF2E25AE-155A-4FD0-AE8A-33DAD5B7F27B}"/>
              </a:ext>
            </a:extLst>
          </p:cNvPr>
          <p:cNvCxnSpPr>
            <a:cxnSpLocks/>
          </p:cNvCxnSpPr>
          <p:nvPr/>
        </p:nvCxnSpPr>
        <p:spPr>
          <a:xfrm flipH="1">
            <a:off x="346161" y="4555544"/>
            <a:ext cx="192024" cy="585620"/>
          </a:xfrm>
          <a:prstGeom prst="line">
            <a:avLst/>
          </a:prstGeom>
          <a:ln w="50800">
            <a:solidFill>
              <a:srgbClr val="C03030"/>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299B5755-A4CF-45CE-9D3B-3473956939B5}"/>
              </a:ext>
            </a:extLst>
          </p:cNvPr>
          <p:cNvCxnSpPr>
            <a:cxnSpLocks/>
          </p:cNvCxnSpPr>
          <p:nvPr/>
        </p:nvCxnSpPr>
        <p:spPr>
          <a:xfrm flipH="1" flipV="1">
            <a:off x="218145" y="4231666"/>
            <a:ext cx="320040" cy="323879"/>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C5A825A3-411E-4AA6-AA41-DAD4964349A1}"/>
              </a:ext>
            </a:extLst>
          </p:cNvPr>
          <p:cNvCxnSpPr>
            <a:cxnSpLocks/>
          </p:cNvCxnSpPr>
          <p:nvPr/>
        </p:nvCxnSpPr>
        <p:spPr>
          <a:xfrm>
            <a:off x="337535" y="2738501"/>
            <a:ext cx="154930" cy="428650"/>
          </a:xfrm>
          <a:prstGeom prst="line">
            <a:avLst/>
          </a:prstGeom>
          <a:ln w="508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52897E4E-595E-4723-9A8E-297839228063}"/>
              </a:ext>
            </a:extLst>
          </p:cNvPr>
          <p:cNvCxnSpPr>
            <a:cxnSpLocks/>
          </p:cNvCxnSpPr>
          <p:nvPr/>
        </p:nvCxnSpPr>
        <p:spPr>
          <a:xfrm flipV="1">
            <a:off x="346161" y="1610156"/>
            <a:ext cx="137160" cy="1129795"/>
          </a:xfrm>
          <a:prstGeom prst="line">
            <a:avLst/>
          </a:prstGeom>
          <a:ln w="508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8120E335-EFB1-4FED-809F-B2674E4F3BED}"/>
              </a:ext>
            </a:extLst>
          </p:cNvPr>
          <p:cNvCxnSpPr>
            <a:cxnSpLocks/>
          </p:cNvCxnSpPr>
          <p:nvPr/>
        </p:nvCxnSpPr>
        <p:spPr>
          <a:xfrm flipH="1">
            <a:off x="238262" y="331597"/>
            <a:ext cx="162763" cy="590658"/>
          </a:xfrm>
          <a:prstGeom prst="line">
            <a:avLst/>
          </a:prstGeom>
          <a:ln w="508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EC160D49-4460-4FB0-A5F9-8D69EA7296FD}"/>
              </a:ext>
            </a:extLst>
          </p:cNvPr>
          <p:cNvCxnSpPr/>
          <p:nvPr/>
        </p:nvCxnSpPr>
        <p:spPr>
          <a:xfrm>
            <a:off x="218145" y="3647747"/>
            <a:ext cx="0" cy="585620"/>
          </a:xfrm>
          <a:prstGeom prst="line">
            <a:avLst/>
          </a:prstGeom>
          <a:ln w="508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Oval 3">
            <a:extLst>
              <a:ext uri="{FF2B5EF4-FFF2-40B4-BE49-F238E27FC236}">
                <a16:creationId xmlns:a16="http://schemas.microsoft.com/office/drawing/2014/main" id="{5DEDA155-4A98-47E4-8298-39D501DD93DD}"/>
              </a:ext>
            </a:extLst>
          </p:cNvPr>
          <p:cNvSpPr/>
          <p:nvPr/>
        </p:nvSpPr>
        <p:spPr>
          <a:xfrm>
            <a:off x="172425" y="4958284"/>
            <a:ext cx="365760" cy="365760"/>
          </a:xfrm>
          <a:prstGeom prst="ellipse">
            <a:avLst/>
          </a:prstGeom>
          <a:solidFill>
            <a:schemeClr val="bg1"/>
          </a:solidFill>
          <a:ln w="508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F209015A-B102-4639-8231-44878B6175EF}"/>
              </a:ext>
            </a:extLst>
          </p:cNvPr>
          <p:cNvSpPr/>
          <p:nvPr/>
        </p:nvSpPr>
        <p:spPr>
          <a:xfrm>
            <a:off x="401025" y="4418384"/>
            <a:ext cx="274320" cy="274320"/>
          </a:xfrm>
          <a:prstGeom prst="ellipse">
            <a:avLst/>
          </a:prstGeom>
          <a:solidFill>
            <a:schemeClr val="bg1"/>
          </a:solidFill>
          <a:ln w="508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CF2422C9-557C-4A73-8027-1390FD580816}"/>
              </a:ext>
            </a:extLst>
          </p:cNvPr>
          <p:cNvSpPr/>
          <p:nvPr/>
        </p:nvSpPr>
        <p:spPr>
          <a:xfrm>
            <a:off x="35265" y="3464867"/>
            <a:ext cx="365760" cy="365760"/>
          </a:xfrm>
          <a:prstGeom prst="ellipse">
            <a:avLst/>
          </a:prstGeom>
          <a:solidFill>
            <a:schemeClr val="bg1"/>
          </a:solidFill>
          <a:ln w="508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7AEAF6BE-9876-48ED-92C2-C14C93CF0A93}"/>
              </a:ext>
            </a:extLst>
          </p:cNvPr>
          <p:cNvSpPr/>
          <p:nvPr/>
        </p:nvSpPr>
        <p:spPr>
          <a:xfrm>
            <a:off x="80985" y="4096207"/>
            <a:ext cx="274320" cy="274320"/>
          </a:xfrm>
          <a:prstGeom prst="ellipse">
            <a:avLst/>
          </a:prstGeom>
          <a:solidFill>
            <a:schemeClr val="bg1"/>
          </a:solidFill>
          <a:ln w="508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7E403321-42C1-4DBA-97CF-2441E18221CB}"/>
              </a:ext>
            </a:extLst>
          </p:cNvPr>
          <p:cNvSpPr/>
          <p:nvPr/>
        </p:nvSpPr>
        <p:spPr>
          <a:xfrm>
            <a:off x="218145" y="5820361"/>
            <a:ext cx="365760" cy="365760"/>
          </a:xfrm>
          <a:prstGeom prst="ellipse">
            <a:avLst/>
          </a:prstGeom>
          <a:solidFill>
            <a:schemeClr val="bg1"/>
          </a:solid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C81BC523-F50A-4DF5-9124-8B077DA66C15}"/>
              </a:ext>
            </a:extLst>
          </p:cNvPr>
          <p:cNvSpPr/>
          <p:nvPr/>
        </p:nvSpPr>
        <p:spPr>
          <a:xfrm>
            <a:off x="309585" y="2988109"/>
            <a:ext cx="365760" cy="365760"/>
          </a:xfrm>
          <a:prstGeom prst="ellipse">
            <a:avLst/>
          </a:prstGeom>
          <a:solidFill>
            <a:schemeClr val="bg1"/>
          </a:solidFill>
          <a:ln w="508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E1E4DEDA-EE15-4C41-85EB-3F0942FCB3C9}"/>
              </a:ext>
            </a:extLst>
          </p:cNvPr>
          <p:cNvSpPr/>
          <p:nvPr/>
        </p:nvSpPr>
        <p:spPr>
          <a:xfrm>
            <a:off x="35265" y="6316678"/>
            <a:ext cx="274320" cy="274320"/>
          </a:xfrm>
          <a:prstGeom prst="ellipse">
            <a:avLst/>
          </a:prstGeom>
          <a:solidFill>
            <a:schemeClr val="bg1"/>
          </a:solidFill>
          <a:ln w="50800">
            <a:solidFill>
              <a:srgbClr val="C0303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DE9DCABC-86A7-46E1-9F8C-D2E3E355A219}"/>
              </a:ext>
            </a:extLst>
          </p:cNvPr>
          <p:cNvSpPr/>
          <p:nvPr/>
        </p:nvSpPr>
        <p:spPr>
          <a:xfrm>
            <a:off x="200375" y="2602790"/>
            <a:ext cx="274320" cy="274320"/>
          </a:xfrm>
          <a:prstGeom prst="ellipse">
            <a:avLst/>
          </a:prstGeom>
          <a:solidFill>
            <a:schemeClr val="bg1"/>
          </a:solid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6C036295-9582-4E62-8485-D2055A7E88D2}"/>
              </a:ext>
            </a:extLst>
          </p:cNvPr>
          <p:cNvSpPr/>
          <p:nvPr/>
        </p:nvSpPr>
        <p:spPr>
          <a:xfrm>
            <a:off x="346161" y="1501220"/>
            <a:ext cx="274320" cy="274320"/>
          </a:xfrm>
          <a:prstGeom prst="ellipse">
            <a:avLst/>
          </a:prstGeom>
          <a:solidFill>
            <a:schemeClr val="bg1"/>
          </a:solidFill>
          <a:ln w="508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7D3BEE45-6977-41DD-A08B-CE6EA47B4858}"/>
              </a:ext>
            </a:extLst>
          </p:cNvPr>
          <p:cNvSpPr/>
          <p:nvPr/>
        </p:nvSpPr>
        <p:spPr>
          <a:xfrm>
            <a:off x="55382" y="740919"/>
            <a:ext cx="365760" cy="365760"/>
          </a:xfrm>
          <a:prstGeom prst="ellipse">
            <a:avLst/>
          </a:prstGeom>
          <a:solidFill>
            <a:schemeClr val="bg1"/>
          </a:solidFill>
          <a:ln w="508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47CE10C9-59E9-4A41-9542-252AE82B7444}"/>
              </a:ext>
            </a:extLst>
          </p:cNvPr>
          <p:cNvSpPr/>
          <p:nvPr/>
        </p:nvSpPr>
        <p:spPr>
          <a:xfrm>
            <a:off x="268559" y="194437"/>
            <a:ext cx="274320" cy="274320"/>
          </a:xfrm>
          <a:prstGeom prst="ellipse">
            <a:avLst/>
          </a:prstGeom>
          <a:solidFill>
            <a:schemeClr val="bg1"/>
          </a:solidFill>
          <a:ln w="50800">
            <a:solidFill>
              <a:srgbClr val="C0303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2" name="Straight Connector 41">
            <a:extLst>
              <a:ext uri="{FF2B5EF4-FFF2-40B4-BE49-F238E27FC236}">
                <a16:creationId xmlns:a16="http://schemas.microsoft.com/office/drawing/2014/main" id="{2D197DFE-8E31-4A21-8222-EA470AD28F57}"/>
              </a:ext>
            </a:extLst>
          </p:cNvPr>
          <p:cNvCxnSpPr>
            <a:cxnSpLocks/>
          </p:cNvCxnSpPr>
          <p:nvPr/>
        </p:nvCxnSpPr>
        <p:spPr>
          <a:xfrm>
            <a:off x="797357" y="194437"/>
            <a:ext cx="0" cy="6663563"/>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46" name="TextBox 45">
            <a:extLst>
              <a:ext uri="{FF2B5EF4-FFF2-40B4-BE49-F238E27FC236}">
                <a16:creationId xmlns:a16="http://schemas.microsoft.com/office/drawing/2014/main" id="{F93BF510-801A-4467-8898-79391576320D}"/>
              </a:ext>
            </a:extLst>
          </p:cNvPr>
          <p:cNvSpPr txBox="1"/>
          <p:nvPr/>
        </p:nvSpPr>
        <p:spPr>
          <a:xfrm>
            <a:off x="852737" y="-49319"/>
            <a:ext cx="7792582" cy="830997"/>
          </a:xfrm>
          <a:prstGeom prst="rect">
            <a:avLst/>
          </a:prstGeom>
          <a:noFill/>
        </p:spPr>
        <p:txBody>
          <a:bodyPr wrap="none" rtlCol="0">
            <a:spAutoFit/>
          </a:bodyPr>
          <a:lstStyle/>
          <a:p>
            <a:r>
              <a:rPr lang="en-US" sz="4800" dirty="0">
                <a:solidFill>
                  <a:schemeClr val="bg1"/>
                </a:solidFill>
              </a:rPr>
              <a:t>Making Threads Communicate</a:t>
            </a:r>
          </a:p>
        </p:txBody>
      </p:sp>
      <p:sp>
        <p:nvSpPr>
          <p:cNvPr id="139" name="Rectangle 21">
            <a:extLst>
              <a:ext uri="{FF2B5EF4-FFF2-40B4-BE49-F238E27FC236}">
                <a16:creationId xmlns:a16="http://schemas.microsoft.com/office/drawing/2014/main" id="{232736BC-8FD5-45C4-B92A-1FDF6227E545}"/>
              </a:ext>
            </a:extLst>
          </p:cNvPr>
          <p:cNvSpPr>
            <a:spLocks noChangeArrowheads="1"/>
          </p:cNvSpPr>
          <p:nvPr/>
        </p:nvSpPr>
        <p:spPr bwMode="auto">
          <a:xfrm>
            <a:off x="875719" y="787306"/>
            <a:ext cx="10872935" cy="527454"/>
          </a:xfrm>
          <a:prstGeom prst="rect">
            <a:avLst/>
          </a:prstGeom>
          <a:noFill/>
          <a:ln>
            <a:noFill/>
          </a:ln>
        </p:spPr>
        <p:txBody>
          <a:bodyPr/>
          <a:lstStyle/>
          <a:p>
            <a:pPr marL="342900" indent="-342900">
              <a:spcBef>
                <a:spcPct val="20000"/>
              </a:spcBef>
              <a:buFontTx/>
              <a:buChar char="•"/>
            </a:pPr>
            <a:r>
              <a:rPr lang="en-US" sz="2400" dirty="0">
                <a:latin typeface="Calibri" panose="020F0502020204030204" pitchFamily="34" charset="0"/>
                <a:cs typeface="Calibri" panose="020F0502020204030204" pitchFamily="34" charset="0"/>
              </a:rPr>
              <a:t>Threads of the same warp communicate via the __</a:t>
            </a:r>
            <a:r>
              <a:rPr lang="en-US" sz="2400" dirty="0" err="1">
                <a:latin typeface="Calibri" panose="020F0502020204030204" pitchFamily="34" charset="0"/>
                <a:cs typeface="Calibri" panose="020F0502020204030204" pitchFamily="34" charset="0"/>
              </a:rPr>
              <a:t>shfl_sync</a:t>
            </a:r>
            <a:r>
              <a:rPr lang="en-US" sz="2400" dirty="0">
                <a:latin typeface="Calibri" panose="020F0502020204030204" pitchFamily="34" charset="0"/>
                <a:cs typeface="Calibri" panose="020F0502020204030204" pitchFamily="34" charset="0"/>
              </a:rPr>
              <a:t>() family of </a:t>
            </a:r>
            <a:r>
              <a:rPr lang="en-US" sz="2400" dirty="0" err="1">
                <a:latin typeface="Calibri" panose="020F0502020204030204" pitchFamily="34" charset="0"/>
                <a:cs typeface="Calibri" panose="020F0502020204030204" pitchFamily="34" charset="0"/>
              </a:rPr>
              <a:t>intrinsics</a:t>
            </a:r>
            <a:r>
              <a:rPr lang="en-US" sz="2400" dirty="0">
                <a:latin typeface="Calibri" panose="020F0502020204030204" pitchFamily="34" charset="0"/>
                <a:cs typeface="Calibri" panose="020F0502020204030204" pitchFamily="34" charset="0"/>
              </a:rPr>
              <a:t>.</a:t>
            </a:r>
          </a:p>
          <a:p>
            <a:pPr marL="800100" lvl="1" indent="-342900">
              <a:spcBef>
                <a:spcPct val="20000"/>
              </a:spcBef>
              <a:buFontTx/>
              <a:buChar char="•"/>
            </a:pPr>
            <a:r>
              <a:rPr lang="en-US" sz="2400" dirty="0">
                <a:latin typeface="Calibri" panose="020F0502020204030204" pitchFamily="34" charset="0"/>
                <a:cs typeface="Calibri" panose="020F0502020204030204" pitchFamily="34" charset="0"/>
              </a:rPr>
              <a:t>Warps were once implicitly synchronized, but in CUDA 9 __</a:t>
            </a:r>
            <a:r>
              <a:rPr lang="en-US" sz="2400" dirty="0" err="1">
                <a:latin typeface="Calibri" panose="020F0502020204030204" pitchFamily="34" charset="0"/>
                <a:cs typeface="Calibri" panose="020F0502020204030204" pitchFamily="34" charset="0"/>
              </a:rPr>
              <a:t>shfl_sync</a:t>
            </a:r>
            <a:r>
              <a:rPr lang="en-US" sz="2400" dirty="0">
                <a:latin typeface="Calibri" panose="020F0502020204030204" pitchFamily="34" charset="0"/>
                <a:cs typeface="Calibri" panose="020F0502020204030204" pitchFamily="34" charset="0"/>
              </a:rPr>
              <a:t> enforces progress of each thread in the mask.</a:t>
            </a:r>
          </a:p>
        </p:txBody>
      </p:sp>
      <p:sp>
        <p:nvSpPr>
          <p:cNvPr id="2" name="Oval 1">
            <a:extLst>
              <a:ext uri="{FF2B5EF4-FFF2-40B4-BE49-F238E27FC236}">
                <a16:creationId xmlns:a16="http://schemas.microsoft.com/office/drawing/2014/main" id="{3D4E6C16-16F5-4F89-BE9B-682ACD993B99}"/>
              </a:ext>
            </a:extLst>
          </p:cNvPr>
          <p:cNvSpPr/>
          <p:nvPr/>
        </p:nvSpPr>
        <p:spPr>
          <a:xfrm>
            <a:off x="2010321" y="2938076"/>
            <a:ext cx="274320" cy="274320"/>
          </a:xfrm>
          <a:prstGeom prst="ellipse">
            <a:avLst/>
          </a:prstGeom>
          <a:solidFill>
            <a:srgbClr val="F282D5"/>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a:t>
            </a:r>
          </a:p>
        </p:txBody>
      </p:sp>
      <p:sp>
        <p:nvSpPr>
          <p:cNvPr id="33" name="Oval 32">
            <a:extLst>
              <a:ext uri="{FF2B5EF4-FFF2-40B4-BE49-F238E27FC236}">
                <a16:creationId xmlns:a16="http://schemas.microsoft.com/office/drawing/2014/main" id="{4CE39371-133F-4B93-B6C3-E03C62B95A19}"/>
              </a:ext>
            </a:extLst>
          </p:cNvPr>
          <p:cNvSpPr/>
          <p:nvPr/>
        </p:nvSpPr>
        <p:spPr>
          <a:xfrm>
            <a:off x="2284641" y="2938076"/>
            <a:ext cx="274320" cy="274320"/>
          </a:xfrm>
          <a:prstGeom prst="ellipse">
            <a:avLst/>
          </a:prstGeom>
          <a:solidFill>
            <a:srgbClr val="F282D5"/>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5</a:t>
            </a:r>
          </a:p>
        </p:txBody>
      </p:sp>
      <p:sp>
        <p:nvSpPr>
          <p:cNvPr id="34" name="Oval 33">
            <a:extLst>
              <a:ext uri="{FF2B5EF4-FFF2-40B4-BE49-F238E27FC236}">
                <a16:creationId xmlns:a16="http://schemas.microsoft.com/office/drawing/2014/main" id="{69806FFC-E660-4B15-88D6-C9B06B742F5F}"/>
              </a:ext>
            </a:extLst>
          </p:cNvPr>
          <p:cNvSpPr/>
          <p:nvPr/>
        </p:nvSpPr>
        <p:spPr>
          <a:xfrm>
            <a:off x="2558961" y="2938076"/>
            <a:ext cx="274320" cy="274320"/>
          </a:xfrm>
          <a:prstGeom prst="ellipse">
            <a:avLst/>
          </a:prstGeom>
          <a:solidFill>
            <a:srgbClr val="F282D5"/>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4</a:t>
            </a:r>
          </a:p>
        </p:txBody>
      </p:sp>
      <p:sp>
        <p:nvSpPr>
          <p:cNvPr id="35" name="Oval 34">
            <a:extLst>
              <a:ext uri="{FF2B5EF4-FFF2-40B4-BE49-F238E27FC236}">
                <a16:creationId xmlns:a16="http://schemas.microsoft.com/office/drawing/2014/main" id="{0B598B3D-180D-43F3-852A-90A2D9BAC9E6}"/>
              </a:ext>
            </a:extLst>
          </p:cNvPr>
          <p:cNvSpPr/>
          <p:nvPr/>
        </p:nvSpPr>
        <p:spPr>
          <a:xfrm>
            <a:off x="2833281" y="2938076"/>
            <a:ext cx="274320" cy="274320"/>
          </a:xfrm>
          <a:prstGeom prst="ellipse">
            <a:avLst/>
          </a:prstGeom>
          <a:solidFill>
            <a:srgbClr val="F282D5"/>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7</a:t>
            </a:r>
          </a:p>
        </p:txBody>
      </p:sp>
      <p:sp>
        <p:nvSpPr>
          <p:cNvPr id="38" name="Oval 37">
            <a:extLst>
              <a:ext uri="{FF2B5EF4-FFF2-40B4-BE49-F238E27FC236}">
                <a16:creationId xmlns:a16="http://schemas.microsoft.com/office/drawing/2014/main" id="{6888BCC2-E005-445E-A583-FACFBE67C605}"/>
              </a:ext>
            </a:extLst>
          </p:cNvPr>
          <p:cNvSpPr/>
          <p:nvPr/>
        </p:nvSpPr>
        <p:spPr>
          <a:xfrm>
            <a:off x="3107601" y="2938076"/>
            <a:ext cx="274320" cy="274320"/>
          </a:xfrm>
          <a:prstGeom prst="ellipse">
            <a:avLst/>
          </a:prstGeom>
          <a:solidFill>
            <a:srgbClr val="F282D5"/>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a:t>
            </a:r>
          </a:p>
        </p:txBody>
      </p:sp>
      <p:sp>
        <p:nvSpPr>
          <p:cNvPr id="39" name="Oval 38">
            <a:extLst>
              <a:ext uri="{FF2B5EF4-FFF2-40B4-BE49-F238E27FC236}">
                <a16:creationId xmlns:a16="http://schemas.microsoft.com/office/drawing/2014/main" id="{1F1056F1-40E1-40BA-8158-5FC3789BEADB}"/>
              </a:ext>
            </a:extLst>
          </p:cNvPr>
          <p:cNvSpPr/>
          <p:nvPr/>
        </p:nvSpPr>
        <p:spPr>
          <a:xfrm>
            <a:off x="3381921" y="2938076"/>
            <a:ext cx="274320" cy="274320"/>
          </a:xfrm>
          <a:prstGeom prst="ellipse">
            <a:avLst/>
          </a:prstGeom>
          <a:solidFill>
            <a:srgbClr val="F282D5"/>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0</a:t>
            </a:r>
          </a:p>
        </p:txBody>
      </p:sp>
      <p:sp>
        <p:nvSpPr>
          <p:cNvPr id="40" name="Oval 39">
            <a:extLst>
              <a:ext uri="{FF2B5EF4-FFF2-40B4-BE49-F238E27FC236}">
                <a16:creationId xmlns:a16="http://schemas.microsoft.com/office/drawing/2014/main" id="{08C51ADA-4906-4876-B2F2-D00C6906DE4F}"/>
              </a:ext>
            </a:extLst>
          </p:cNvPr>
          <p:cNvSpPr/>
          <p:nvPr/>
        </p:nvSpPr>
        <p:spPr>
          <a:xfrm>
            <a:off x="3656241" y="2938076"/>
            <a:ext cx="274320" cy="274320"/>
          </a:xfrm>
          <a:prstGeom prst="ellipse">
            <a:avLst/>
          </a:prstGeom>
          <a:solidFill>
            <a:srgbClr val="F282D5"/>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8</a:t>
            </a:r>
          </a:p>
        </p:txBody>
      </p:sp>
      <p:sp>
        <p:nvSpPr>
          <p:cNvPr id="41" name="Oval 40">
            <a:extLst>
              <a:ext uri="{FF2B5EF4-FFF2-40B4-BE49-F238E27FC236}">
                <a16:creationId xmlns:a16="http://schemas.microsoft.com/office/drawing/2014/main" id="{6276CA25-75A1-41AB-B5AC-36BC292B87E5}"/>
              </a:ext>
            </a:extLst>
          </p:cNvPr>
          <p:cNvSpPr/>
          <p:nvPr/>
        </p:nvSpPr>
        <p:spPr>
          <a:xfrm>
            <a:off x="3930561" y="2938076"/>
            <a:ext cx="274320" cy="274320"/>
          </a:xfrm>
          <a:prstGeom prst="ellipse">
            <a:avLst/>
          </a:prstGeom>
          <a:solidFill>
            <a:srgbClr val="F282D5"/>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a:t>
            </a:r>
          </a:p>
        </p:txBody>
      </p:sp>
      <p:sp>
        <p:nvSpPr>
          <p:cNvPr id="43" name="Oval 42">
            <a:extLst>
              <a:ext uri="{FF2B5EF4-FFF2-40B4-BE49-F238E27FC236}">
                <a16:creationId xmlns:a16="http://schemas.microsoft.com/office/drawing/2014/main" id="{F491C300-2560-4031-93DC-21644397CAD4}"/>
              </a:ext>
            </a:extLst>
          </p:cNvPr>
          <p:cNvSpPr/>
          <p:nvPr/>
        </p:nvSpPr>
        <p:spPr>
          <a:xfrm>
            <a:off x="4206397" y="2938076"/>
            <a:ext cx="274320" cy="274320"/>
          </a:xfrm>
          <a:prstGeom prst="ellipse">
            <a:avLst/>
          </a:prstGeom>
          <a:solidFill>
            <a:srgbClr val="F282D5"/>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5</a:t>
            </a:r>
          </a:p>
        </p:txBody>
      </p:sp>
      <p:sp>
        <p:nvSpPr>
          <p:cNvPr id="44" name="Oval 43">
            <a:extLst>
              <a:ext uri="{FF2B5EF4-FFF2-40B4-BE49-F238E27FC236}">
                <a16:creationId xmlns:a16="http://schemas.microsoft.com/office/drawing/2014/main" id="{2D3EA43D-AFF0-479B-8308-7E768864E700}"/>
              </a:ext>
            </a:extLst>
          </p:cNvPr>
          <p:cNvSpPr/>
          <p:nvPr/>
        </p:nvSpPr>
        <p:spPr>
          <a:xfrm>
            <a:off x="4480717" y="2938076"/>
            <a:ext cx="274320" cy="274320"/>
          </a:xfrm>
          <a:prstGeom prst="ellipse">
            <a:avLst/>
          </a:prstGeom>
          <a:solidFill>
            <a:srgbClr val="F282D5"/>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4</a:t>
            </a:r>
          </a:p>
        </p:txBody>
      </p:sp>
      <p:sp>
        <p:nvSpPr>
          <p:cNvPr id="47" name="Oval 46">
            <a:extLst>
              <a:ext uri="{FF2B5EF4-FFF2-40B4-BE49-F238E27FC236}">
                <a16:creationId xmlns:a16="http://schemas.microsoft.com/office/drawing/2014/main" id="{E5A99089-FAD6-4747-9201-E5B90CD5FB2E}"/>
              </a:ext>
            </a:extLst>
          </p:cNvPr>
          <p:cNvSpPr/>
          <p:nvPr/>
        </p:nvSpPr>
        <p:spPr>
          <a:xfrm>
            <a:off x="4755037" y="2938076"/>
            <a:ext cx="274320" cy="274320"/>
          </a:xfrm>
          <a:prstGeom prst="ellipse">
            <a:avLst/>
          </a:prstGeom>
          <a:solidFill>
            <a:srgbClr val="F282D5"/>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5</a:t>
            </a:r>
          </a:p>
        </p:txBody>
      </p:sp>
      <p:sp>
        <p:nvSpPr>
          <p:cNvPr id="48" name="Oval 47">
            <a:extLst>
              <a:ext uri="{FF2B5EF4-FFF2-40B4-BE49-F238E27FC236}">
                <a16:creationId xmlns:a16="http://schemas.microsoft.com/office/drawing/2014/main" id="{73ED6D8B-FA8B-4C2F-82BF-65757F7AA366}"/>
              </a:ext>
            </a:extLst>
          </p:cNvPr>
          <p:cNvSpPr/>
          <p:nvPr/>
        </p:nvSpPr>
        <p:spPr>
          <a:xfrm>
            <a:off x="5029357" y="2938076"/>
            <a:ext cx="274320" cy="274320"/>
          </a:xfrm>
          <a:prstGeom prst="ellipse">
            <a:avLst/>
          </a:prstGeom>
          <a:solidFill>
            <a:srgbClr val="F282D5"/>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a:t>
            </a:r>
          </a:p>
        </p:txBody>
      </p:sp>
      <p:sp>
        <p:nvSpPr>
          <p:cNvPr id="49" name="Oval 48">
            <a:extLst>
              <a:ext uri="{FF2B5EF4-FFF2-40B4-BE49-F238E27FC236}">
                <a16:creationId xmlns:a16="http://schemas.microsoft.com/office/drawing/2014/main" id="{3C5BE658-5758-44A3-8CA6-283F1F689A46}"/>
              </a:ext>
            </a:extLst>
          </p:cNvPr>
          <p:cNvSpPr/>
          <p:nvPr/>
        </p:nvSpPr>
        <p:spPr>
          <a:xfrm>
            <a:off x="5303677" y="2938076"/>
            <a:ext cx="274320" cy="274320"/>
          </a:xfrm>
          <a:prstGeom prst="ellipse">
            <a:avLst/>
          </a:prstGeom>
          <a:solidFill>
            <a:srgbClr val="F282D5"/>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a:t>
            </a:r>
          </a:p>
        </p:txBody>
      </p:sp>
      <p:sp>
        <p:nvSpPr>
          <p:cNvPr id="50" name="Oval 49">
            <a:extLst>
              <a:ext uri="{FF2B5EF4-FFF2-40B4-BE49-F238E27FC236}">
                <a16:creationId xmlns:a16="http://schemas.microsoft.com/office/drawing/2014/main" id="{3A31420E-7EA8-495E-9F43-AB0B9D1634D4}"/>
              </a:ext>
            </a:extLst>
          </p:cNvPr>
          <p:cNvSpPr/>
          <p:nvPr/>
        </p:nvSpPr>
        <p:spPr>
          <a:xfrm>
            <a:off x="5577997" y="2938076"/>
            <a:ext cx="274320" cy="274320"/>
          </a:xfrm>
          <a:prstGeom prst="ellipse">
            <a:avLst/>
          </a:prstGeom>
          <a:solidFill>
            <a:srgbClr val="F282D5"/>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8</a:t>
            </a:r>
          </a:p>
        </p:txBody>
      </p:sp>
      <p:sp>
        <p:nvSpPr>
          <p:cNvPr id="51" name="Oval 50">
            <a:extLst>
              <a:ext uri="{FF2B5EF4-FFF2-40B4-BE49-F238E27FC236}">
                <a16:creationId xmlns:a16="http://schemas.microsoft.com/office/drawing/2014/main" id="{8DC013FC-6EBB-44E4-828D-9592E14E78AF}"/>
              </a:ext>
            </a:extLst>
          </p:cNvPr>
          <p:cNvSpPr/>
          <p:nvPr/>
        </p:nvSpPr>
        <p:spPr>
          <a:xfrm>
            <a:off x="5852317" y="2938076"/>
            <a:ext cx="274320" cy="274320"/>
          </a:xfrm>
          <a:prstGeom prst="ellipse">
            <a:avLst/>
          </a:prstGeom>
          <a:solidFill>
            <a:srgbClr val="F282D5"/>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a:t>
            </a:r>
          </a:p>
        </p:txBody>
      </p:sp>
      <p:sp>
        <p:nvSpPr>
          <p:cNvPr id="52" name="Oval 51">
            <a:extLst>
              <a:ext uri="{FF2B5EF4-FFF2-40B4-BE49-F238E27FC236}">
                <a16:creationId xmlns:a16="http://schemas.microsoft.com/office/drawing/2014/main" id="{B9B1A197-25CE-4D03-B83B-EE252E8C3F9D}"/>
              </a:ext>
            </a:extLst>
          </p:cNvPr>
          <p:cNvSpPr/>
          <p:nvPr/>
        </p:nvSpPr>
        <p:spPr>
          <a:xfrm>
            <a:off x="6126637" y="2938076"/>
            <a:ext cx="274320" cy="274320"/>
          </a:xfrm>
          <a:prstGeom prst="ellipse">
            <a:avLst/>
          </a:prstGeom>
          <a:solidFill>
            <a:srgbClr val="F282D5"/>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0</a:t>
            </a:r>
          </a:p>
        </p:txBody>
      </p:sp>
      <p:sp>
        <p:nvSpPr>
          <p:cNvPr id="53" name="Oval 52">
            <a:extLst>
              <a:ext uri="{FF2B5EF4-FFF2-40B4-BE49-F238E27FC236}">
                <a16:creationId xmlns:a16="http://schemas.microsoft.com/office/drawing/2014/main" id="{D61B150E-02CC-4E93-BF04-C47B3739CA9E}"/>
              </a:ext>
            </a:extLst>
          </p:cNvPr>
          <p:cNvSpPr/>
          <p:nvPr/>
        </p:nvSpPr>
        <p:spPr>
          <a:xfrm>
            <a:off x="6400957" y="2938076"/>
            <a:ext cx="274320" cy="274320"/>
          </a:xfrm>
          <a:prstGeom prst="ellipse">
            <a:avLst/>
          </a:prstGeom>
          <a:solidFill>
            <a:srgbClr val="F282D5"/>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9</a:t>
            </a:r>
          </a:p>
        </p:txBody>
      </p:sp>
      <p:sp>
        <p:nvSpPr>
          <p:cNvPr id="54" name="Oval 53">
            <a:extLst>
              <a:ext uri="{FF2B5EF4-FFF2-40B4-BE49-F238E27FC236}">
                <a16:creationId xmlns:a16="http://schemas.microsoft.com/office/drawing/2014/main" id="{9006B72B-7BC8-4E25-8B2C-D451315785C8}"/>
              </a:ext>
            </a:extLst>
          </p:cNvPr>
          <p:cNvSpPr/>
          <p:nvPr/>
        </p:nvSpPr>
        <p:spPr>
          <a:xfrm>
            <a:off x="6675277" y="2938076"/>
            <a:ext cx="274320" cy="274320"/>
          </a:xfrm>
          <a:prstGeom prst="ellipse">
            <a:avLst/>
          </a:prstGeom>
          <a:solidFill>
            <a:srgbClr val="F282D5"/>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5</a:t>
            </a:r>
          </a:p>
        </p:txBody>
      </p:sp>
      <p:sp>
        <p:nvSpPr>
          <p:cNvPr id="55" name="Oval 54">
            <a:extLst>
              <a:ext uri="{FF2B5EF4-FFF2-40B4-BE49-F238E27FC236}">
                <a16:creationId xmlns:a16="http://schemas.microsoft.com/office/drawing/2014/main" id="{6C82B226-BD1A-4D62-B200-F640F9CD776F}"/>
              </a:ext>
            </a:extLst>
          </p:cNvPr>
          <p:cNvSpPr/>
          <p:nvPr/>
        </p:nvSpPr>
        <p:spPr>
          <a:xfrm>
            <a:off x="6949597" y="2938076"/>
            <a:ext cx="274320" cy="274320"/>
          </a:xfrm>
          <a:prstGeom prst="ellipse">
            <a:avLst/>
          </a:prstGeom>
          <a:solidFill>
            <a:srgbClr val="F282D5"/>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a:t>
            </a:r>
          </a:p>
        </p:txBody>
      </p:sp>
      <p:sp>
        <p:nvSpPr>
          <p:cNvPr id="56" name="Oval 55">
            <a:extLst>
              <a:ext uri="{FF2B5EF4-FFF2-40B4-BE49-F238E27FC236}">
                <a16:creationId xmlns:a16="http://schemas.microsoft.com/office/drawing/2014/main" id="{4A57CF9B-7467-47E4-97D1-EF0E76BFE960}"/>
              </a:ext>
            </a:extLst>
          </p:cNvPr>
          <p:cNvSpPr/>
          <p:nvPr/>
        </p:nvSpPr>
        <p:spPr>
          <a:xfrm>
            <a:off x="7223917" y="2938076"/>
            <a:ext cx="274320" cy="274320"/>
          </a:xfrm>
          <a:prstGeom prst="ellipse">
            <a:avLst/>
          </a:prstGeom>
          <a:solidFill>
            <a:srgbClr val="F282D5"/>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a:t>
            </a:r>
          </a:p>
        </p:txBody>
      </p:sp>
      <p:sp>
        <p:nvSpPr>
          <p:cNvPr id="57" name="Oval 56">
            <a:extLst>
              <a:ext uri="{FF2B5EF4-FFF2-40B4-BE49-F238E27FC236}">
                <a16:creationId xmlns:a16="http://schemas.microsoft.com/office/drawing/2014/main" id="{5BED78A6-3DCB-4CEC-915F-EF409EC688D6}"/>
              </a:ext>
            </a:extLst>
          </p:cNvPr>
          <p:cNvSpPr/>
          <p:nvPr/>
        </p:nvSpPr>
        <p:spPr>
          <a:xfrm>
            <a:off x="7498237" y="2938076"/>
            <a:ext cx="274320" cy="274320"/>
          </a:xfrm>
          <a:prstGeom prst="ellipse">
            <a:avLst/>
          </a:prstGeom>
          <a:solidFill>
            <a:srgbClr val="F282D5"/>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4</a:t>
            </a:r>
          </a:p>
        </p:txBody>
      </p:sp>
      <p:sp>
        <p:nvSpPr>
          <p:cNvPr id="58" name="Oval 57">
            <a:extLst>
              <a:ext uri="{FF2B5EF4-FFF2-40B4-BE49-F238E27FC236}">
                <a16:creationId xmlns:a16="http://schemas.microsoft.com/office/drawing/2014/main" id="{C9F5ADB8-AB42-4B84-8E9B-A7487C8E2CE2}"/>
              </a:ext>
            </a:extLst>
          </p:cNvPr>
          <p:cNvSpPr/>
          <p:nvPr/>
        </p:nvSpPr>
        <p:spPr>
          <a:xfrm>
            <a:off x="7772557" y="2938076"/>
            <a:ext cx="274320" cy="274320"/>
          </a:xfrm>
          <a:prstGeom prst="ellipse">
            <a:avLst/>
          </a:prstGeom>
          <a:solidFill>
            <a:srgbClr val="F282D5"/>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5</a:t>
            </a:r>
          </a:p>
        </p:txBody>
      </p:sp>
      <p:sp>
        <p:nvSpPr>
          <p:cNvPr id="59" name="Oval 58">
            <a:extLst>
              <a:ext uri="{FF2B5EF4-FFF2-40B4-BE49-F238E27FC236}">
                <a16:creationId xmlns:a16="http://schemas.microsoft.com/office/drawing/2014/main" id="{DF133254-20C6-4E2B-BD86-072344FFD065}"/>
              </a:ext>
            </a:extLst>
          </p:cNvPr>
          <p:cNvSpPr/>
          <p:nvPr/>
        </p:nvSpPr>
        <p:spPr>
          <a:xfrm>
            <a:off x="8046877" y="2938076"/>
            <a:ext cx="274320" cy="274320"/>
          </a:xfrm>
          <a:prstGeom prst="ellipse">
            <a:avLst/>
          </a:prstGeom>
          <a:solidFill>
            <a:srgbClr val="F282D5"/>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9</a:t>
            </a:r>
          </a:p>
        </p:txBody>
      </p:sp>
      <p:sp>
        <p:nvSpPr>
          <p:cNvPr id="60" name="Oval 59">
            <a:extLst>
              <a:ext uri="{FF2B5EF4-FFF2-40B4-BE49-F238E27FC236}">
                <a16:creationId xmlns:a16="http://schemas.microsoft.com/office/drawing/2014/main" id="{C1232038-5C43-46B9-870E-042CB478A81E}"/>
              </a:ext>
            </a:extLst>
          </p:cNvPr>
          <p:cNvSpPr/>
          <p:nvPr/>
        </p:nvSpPr>
        <p:spPr>
          <a:xfrm>
            <a:off x="8321197" y="2938076"/>
            <a:ext cx="274320" cy="274320"/>
          </a:xfrm>
          <a:prstGeom prst="ellipse">
            <a:avLst/>
          </a:prstGeom>
          <a:solidFill>
            <a:srgbClr val="F282D5"/>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0</a:t>
            </a:r>
          </a:p>
        </p:txBody>
      </p:sp>
      <p:sp>
        <p:nvSpPr>
          <p:cNvPr id="61" name="Oval 60">
            <a:extLst>
              <a:ext uri="{FF2B5EF4-FFF2-40B4-BE49-F238E27FC236}">
                <a16:creationId xmlns:a16="http://schemas.microsoft.com/office/drawing/2014/main" id="{7651B7D6-FE6F-4283-920B-736E004472D5}"/>
              </a:ext>
            </a:extLst>
          </p:cNvPr>
          <p:cNvSpPr/>
          <p:nvPr/>
        </p:nvSpPr>
        <p:spPr>
          <a:xfrm>
            <a:off x="8595517" y="2938076"/>
            <a:ext cx="274320" cy="274320"/>
          </a:xfrm>
          <a:prstGeom prst="ellipse">
            <a:avLst/>
          </a:prstGeom>
          <a:solidFill>
            <a:srgbClr val="F282D5"/>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a:t>
            </a:r>
          </a:p>
        </p:txBody>
      </p:sp>
      <p:sp>
        <p:nvSpPr>
          <p:cNvPr id="62" name="Oval 61">
            <a:extLst>
              <a:ext uri="{FF2B5EF4-FFF2-40B4-BE49-F238E27FC236}">
                <a16:creationId xmlns:a16="http://schemas.microsoft.com/office/drawing/2014/main" id="{07AD02DF-245C-4C25-B26E-E83ECB9B132D}"/>
              </a:ext>
            </a:extLst>
          </p:cNvPr>
          <p:cNvSpPr/>
          <p:nvPr/>
        </p:nvSpPr>
        <p:spPr>
          <a:xfrm>
            <a:off x="8869837" y="2938076"/>
            <a:ext cx="274320" cy="274320"/>
          </a:xfrm>
          <a:prstGeom prst="ellipse">
            <a:avLst/>
          </a:prstGeom>
          <a:solidFill>
            <a:srgbClr val="F282D5"/>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6</a:t>
            </a:r>
          </a:p>
        </p:txBody>
      </p:sp>
      <p:sp>
        <p:nvSpPr>
          <p:cNvPr id="63" name="Oval 62">
            <a:extLst>
              <a:ext uri="{FF2B5EF4-FFF2-40B4-BE49-F238E27FC236}">
                <a16:creationId xmlns:a16="http://schemas.microsoft.com/office/drawing/2014/main" id="{C6429EB9-F269-4C8A-8594-BDDBE07EA5D4}"/>
              </a:ext>
            </a:extLst>
          </p:cNvPr>
          <p:cNvSpPr/>
          <p:nvPr/>
        </p:nvSpPr>
        <p:spPr>
          <a:xfrm>
            <a:off x="9144157" y="2938076"/>
            <a:ext cx="274320" cy="274320"/>
          </a:xfrm>
          <a:prstGeom prst="ellipse">
            <a:avLst/>
          </a:prstGeom>
          <a:solidFill>
            <a:srgbClr val="F282D5"/>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7</a:t>
            </a:r>
          </a:p>
        </p:txBody>
      </p:sp>
      <p:sp>
        <p:nvSpPr>
          <p:cNvPr id="64" name="Oval 63">
            <a:extLst>
              <a:ext uri="{FF2B5EF4-FFF2-40B4-BE49-F238E27FC236}">
                <a16:creationId xmlns:a16="http://schemas.microsoft.com/office/drawing/2014/main" id="{51D72C21-D0C1-4F23-90D4-4AD9DB0CDE7A}"/>
              </a:ext>
            </a:extLst>
          </p:cNvPr>
          <p:cNvSpPr/>
          <p:nvPr/>
        </p:nvSpPr>
        <p:spPr>
          <a:xfrm>
            <a:off x="9418477" y="2938076"/>
            <a:ext cx="274320" cy="274320"/>
          </a:xfrm>
          <a:prstGeom prst="ellipse">
            <a:avLst/>
          </a:prstGeom>
          <a:solidFill>
            <a:srgbClr val="F282D5"/>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4</a:t>
            </a:r>
          </a:p>
        </p:txBody>
      </p:sp>
      <p:sp>
        <p:nvSpPr>
          <p:cNvPr id="65" name="Oval 64">
            <a:extLst>
              <a:ext uri="{FF2B5EF4-FFF2-40B4-BE49-F238E27FC236}">
                <a16:creationId xmlns:a16="http://schemas.microsoft.com/office/drawing/2014/main" id="{843B1A05-832B-4E16-A92B-CD835BB6F0BE}"/>
              </a:ext>
            </a:extLst>
          </p:cNvPr>
          <p:cNvSpPr/>
          <p:nvPr/>
        </p:nvSpPr>
        <p:spPr>
          <a:xfrm>
            <a:off x="9692797" y="2938076"/>
            <a:ext cx="274320" cy="274320"/>
          </a:xfrm>
          <a:prstGeom prst="ellipse">
            <a:avLst/>
          </a:prstGeom>
          <a:solidFill>
            <a:srgbClr val="F282D5"/>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8</a:t>
            </a:r>
          </a:p>
        </p:txBody>
      </p:sp>
      <p:sp>
        <p:nvSpPr>
          <p:cNvPr id="66" name="Oval 65">
            <a:extLst>
              <a:ext uri="{FF2B5EF4-FFF2-40B4-BE49-F238E27FC236}">
                <a16:creationId xmlns:a16="http://schemas.microsoft.com/office/drawing/2014/main" id="{752AE5E4-AC46-4D4D-A4DB-D04C6ED96391}"/>
              </a:ext>
            </a:extLst>
          </p:cNvPr>
          <p:cNvSpPr/>
          <p:nvPr/>
        </p:nvSpPr>
        <p:spPr>
          <a:xfrm>
            <a:off x="9967117" y="2938076"/>
            <a:ext cx="274320" cy="274320"/>
          </a:xfrm>
          <a:prstGeom prst="ellipse">
            <a:avLst/>
          </a:prstGeom>
          <a:solidFill>
            <a:srgbClr val="F282D5"/>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8</a:t>
            </a:r>
          </a:p>
        </p:txBody>
      </p:sp>
      <p:sp>
        <p:nvSpPr>
          <p:cNvPr id="67" name="Oval 66">
            <a:extLst>
              <a:ext uri="{FF2B5EF4-FFF2-40B4-BE49-F238E27FC236}">
                <a16:creationId xmlns:a16="http://schemas.microsoft.com/office/drawing/2014/main" id="{E76DE2B3-1C2B-4187-8493-68D0B4229642}"/>
              </a:ext>
            </a:extLst>
          </p:cNvPr>
          <p:cNvSpPr/>
          <p:nvPr/>
        </p:nvSpPr>
        <p:spPr>
          <a:xfrm>
            <a:off x="10241437" y="2938076"/>
            <a:ext cx="274320" cy="274320"/>
          </a:xfrm>
          <a:prstGeom prst="ellipse">
            <a:avLst/>
          </a:prstGeom>
          <a:solidFill>
            <a:srgbClr val="F282D5"/>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5</a:t>
            </a:r>
          </a:p>
        </p:txBody>
      </p:sp>
      <p:sp>
        <p:nvSpPr>
          <p:cNvPr id="68" name="Oval 67">
            <a:extLst>
              <a:ext uri="{FF2B5EF4-FFF2-40B4-BE49-F238E27FC236}">
                <a16:creationId xmlns:a16="http://schemas.microsoft.com/office/drawing/2014/main" id="{BFD41565-BB17-48BE-B1F4-9987AFC32DB6}"/>
              </a:ext>
            </a:extLst>
          </p:cNvPr>
          <p:cNvSpPr/>
          <p:nvPr/>
        </p:nvSpPr>
        <p:spPr>
          <a:xfrm>
            <a:off x="10515757" y="2938076"/>
            <a:ext cx="274320" cy="274320"/>
          </a:xfrm>
          <a:prstGeom prst="ellipse">
            <a:avLst/>
          </a:prstGeom>
          <a:solidFill>
            <a:srgbClr val="F282D5"/>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a:t>
            </a:r>
          </a:p>
        </p:txBody>
      </p:sp>
      <p:sp>
        <p:nvSpPr>
          <p:cNvPr id="69" name="Oval 68">
            <a:extLst>
              <a:ext uri="{FF2B5EF4-FFF2-40B4-BE49-F238E27FC236}">
                <a16:creationId xmlns:a16="http://schemas.microsoft.com/office/drawing/2014/main" id="{98207DDF-2D56-41BE-B79C-1AAF00017A8D}"/>
              </a:ext>
            </a:extLst>
          </p:cNvPr>
          <p:cNvSpPr/>
          <p:nvPr/>
        </p:nvSpPr>
        <p:spPr>
          <a:xfrm>
            <a:off x="1304636" y="4175887"/>
            <a:ext cx="457200" cy="457200"/>
          </a:xfrm>
          <a:prstGeom prst="ellipse">
            <a:avLst/>
          </a:prstGeom>
          <a:solidFill>
            <a:srgbClr val="F282D5"/>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dirty="0">
                <a:solidFill>
                  <a:schemeClr val="tx1"/>
                </a:solidFill>
              </a:rPr>
              <a:t>10</a:t>
            </a:r>
          </a:p>
        </p:txBody>
      </p:sp>
      <p:sp>
        <p:nvSpPr>
          <p:cNvPr id="70" name="Oval 69">
            <a:extLst>
              <a:ext uri="{FF2B5EF4-FFF2-40B4-BE49-F238E27FC236}">
                <a16:creationId xmlns:a16="http://schemas.microsoft.com/office/drawing/2014/main" id="{B5E88BEF-5304-4EE3-973A-3FB4CA51FA5F}"/>
              </a:ext>
            </a:extLst>
          </p:cNvPr>
          <p:cNvSpPr/>
          <p:nvPr/>
        </p:nvSpPr>
        <p:spPr>
          <a:xfrm>
            <a:off x="1767679" y="4175887"/>
            <a:ext cx="457200" cy="457200"/>
          </a:xfrm>
          <a:prstGeom prst="ellipse">
            <a:avLst/>
          </a:prstGeom>
          <a:solidFill>
            <a:srgbClr val="F282D5"/>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dirty="0">
                <a:solidFill>
                  <a:schemeClr val="tx1"/>
                </a:solidFill>
              </a:rPr>
              <a:t>10</a:t>
            </a:r>
          </a:p>
        </p:txBody>
      </p:sp>
      <p:sp>
        <p:nvSpPr>
          <p:cNvPr id="71" name="Oval 70">
            <a:extLst>
              <a:ext uri="{FF2B5EF4-FFF2-40B4-BE49-F238E27FC236}">
                <a16:creationId xmlns:a16="http://schemas.microsoft.com/office/drawing/2014/main" id="{23ACCC8C-A1C2-482D-8853-9192180DF5CD}"/>
              </a:ext>
            </a:extLst>
          </p:cNvPr>
          <p:cNvSpPr/>
          <p:nvPr/>
        </p:nvSpPr>
        <p:spPr>
          <a:xfrm>
            <a:off x="2225795" y="4181849"/>
            <a:ext cx="457200" cy="457200"/>
          </a:xfrm>
          <a:prstGeom prst="ellipse">
            <a:avLst/>
          </a:prstGeom>
          <a:solidFill>
            <a:srgbClr val="F282D5"/>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dirty="0">
                <a:solidFill>
                  <a:schemeClr val="tx1"/>
                </a:solidFill>
              </a:rPr>
              <a:t>7</a:t>
            </a:r>
          </a:p>
        </p:txBody>
      </p:sp>
      <p:sp>
        <p:nvSpPr>
          <p:cNvPr id="72" name="Oval 71">
            <a:extLst>
              <a:ext uri="{FF2B5EF4-FFF2-40B4-BE49-F238E27FC236}">
                <a16:creationId xmlns:a16="http://schemas.microsoft.com/office/drawing/2014/main" id="{61E21D10-6971-4F9A-833A-3C02583688A3}"/>
              </a:ext>
            </a:extLst>
          </p:cNvPr>
          <p:cNvSpPr/>
          <p:nvPr/>
        </p:nvSpPr>
        <p:spPr>
          <a:xfrm>
            <a:off x="2682998" y="4185951"/>
            <a:ext cx="457200" cy="457200"/>
          </a:xfrm>
          <a:prstGeom prst="ellipse">
            <a:avLst/>
          </a:prstGeom>
          <a:solidFill>
            <a:srgbClr val="F282D5"/>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dirty="0">
                <a:solidFill>
                  <a:schemeClr val="tx1"/>
                </a:solidFill>
              </a:rPr>
              <a:t>9</a:t>
            </a:r>
          </a:p>
        </p:txBody>
      </p:sp>
      <p:sp>
        <p:nvSpPr>
          <p:cNvPr id="73" name="Oval 72">
            <a:extLst>
              <a:ext uri="{FF2B5EF4-FFF2-40B4-BE49-F238E27FC236}">
                <a16:creationId xmlns:a16="http://schemas.microsoft.com/office/drawing/2014/main" id="{BADC0ED9-DB51-48A5-8D52-6220879D02F8}"/>
              </a:ext>
            </a:extLst>
          </p:cNvPr>
          <p:cNvSpPr/>
          <p:nvPr/>
        </p:nvSpPr>
        <p:spPr>
          <a:xfrm>
            <a:off x="3141010" y="4177747"/>
            <a:ext cx="457200" cy="457200"/>
          </a:xfrm>
          <a:prstGeom prst="ellipse">
            <a:avLst/>
          </a:prstGeom>
          <a:solidFill>
            <a:srgbClr val="F282D5"/>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dirty="0">
                <a:solidFill>
                  <a:schemeClr val="tx1"/>
                </a:solidFill>
              </a:rPr>
              <a:t>5</a:t>
            </a:r>
          </a:p>
        </p:txBody>
      </p:sp>
      <p:sp>
        <p:nvSpPr>
          <p:cNvPr id="74" name="Oval 73">
            <a:extLst>
              <a:ext uri="{FF2B5EF4-FFF2-40B4-BE49-F238E27FC236}">
                <a16:creationId xmlns:a16="http://schemas.microsoft.com/office/drawing/2014/main" id="{FA68740A-5456-4DE4-B88D-9DF8E0F881F9}"/>
              </a:ext>
            </a:extLst>
          </p:cNvPr>
          <p:cNvSpPr/>
          <p:nvPr/>
        </p:nvSpPr>
        <p:spPr>
          <a:xfrm>
            <a:off x="3593962" y="4175895"/>
            <a:ext cx="457200" cy="457200"/>
          </a:xfrm>
          <a:prstGeom prst="ellipse">
            <a:avLst/>
          </a:prstGeom>
          <a:solidFill>
            <a:srgbClr val="F282D5"/>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dirty="0">
                <a:solidFill>
                  <a:schemeClr val="tx1"/>
                </a:solidFill>
              </a:rPr>
              <a:t>5</a:t>
            </a:r>
          </a:p>
        </p:txBody>
      </p:sp>
      <p:sp>
        <p:nvSpPr>
          <p:cNvPr id="75" name="Oval 74">
            <a:extLst>
              <a:ext uri="{FF2B5EF4-FFF2-40B4-BE49-F238E27FC236}">
                <a16:creationId xmlns:a16="http://schemas.microsoft.com/office/drawing/2014/main" id="{336CDCDA-495E-46AE-A900-3844658EAC1F}"/>
              </a:ext>
            </a:extLst>
          </p:cNvPr>
          <p:cNvSpPr/>
          <p:nvPr/>
        </p:nvSpPr>
        <p:spPr>
          <a:xfrm>
            <a:off x="4055828" y="4175895"/>
            <a:ext cx="457200" cy="457200"/>
          </a:xfrm>
          <a:prstGeom prst="ellipse">
            <a:avLst/>
          </a:prstGeom>
          <a:solidFill>
            <a:srgbClr val="F282D5"/>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dirty="0">
                <a:solidFill>
                  <a:schemeClr val="tx1"/>
                </a:solidFill>
              </a:rPr>
              <a:t>17</a:t>
            </a:r>
          </a:p>
        </p:txBody>
      </p:sp>
      <p:sp>
        <p:nvSpPr>
          <p:cNvPr id="76" name="Oval 75">
            <a:extLst>
              <a:ext uri="{FF2B5EF4-FFF2-40B4-BE49-F238E27FC236}">
                <a16:creationId xmlns:a16="http://schemas.microsoft.com/office/drawing/2014/main" id="{8C1BFDBD-E2E6-4E0F-97E5-EBD2C83CF990}"/>
              </a:ext>
            </a:extLst>
          </p:cNvPr>
          <p:cNvSpPr/>
          <p:nvPr/>
        </p:nvSpPr>
        <p:spPr>
          <a:xfrm>
            <a:off x="4511444" y="4165756"/>
            <a:ext cx="457200" cy="457200"/>
          </a:xfrm>
          <a:prstGeom prst="ellipse">
            <a:avLst/>
          </a:prstGeom>
          <a:solidFill>
            <a:srgbClr val="F282D5"/>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dirty="0">
                <a:solidFill>
                  <a:schemeClr val="tx1"/>
                </a:solidFill>
              </a:rPr>
              <a:t>3</a:t>
            </a:r>
          </a:p>
        </p:txBody>
      </p:sp>
      <p:sp>
        <p:nvSpPr>
          <p:cNvPr id="77" name="Oval 76">
            <a:extLst>
              <a:ext uri="{FF2B5EF4-FFF2-40B4-BE49-F238E27FC236}">
                <a16:creationId xmlns:a16="http://schemas.microsoft.com/office/drawing/2014/main" id="{EE6146FE-2FE6-4A74-BA29-11B5F5A9D4D2}"/>
              </a:ext>
            </a:extLst>
          </p:cNvPr>
          <p:cNvSpPr/>
          <p:nvPr/>
        </p:nvSpPr>
        <p:spPr>
          <a:xfrm>
            <a:off x="4965113" y="4176263"/>
            <a:ext cx="457200" cy="457200"/>
          </a:xfrm>
          <a:prstGeom prst="ellipse">
            <a:avLst/>
          </a:prstGeom>
          <a:solidFill>
            <a:srgbClr val="F282D5"/>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dirty="0">
                <a:solidFill>
                  <a:schemeClr val="tx1"/>
                </a:solidFill>
              </a:rPr>
              <a:t>7</a:t>
            </a:r>
          </a:p>
        </p:txBody>
      </p:sp>
      <p:sp>
        <p:nvSpPr>
          <p:cNvPr id="78" name="Oval 77">
            <a:extLst>
              <a:ext uri="{FF2B5EF4-FFF2-40B4-BE49-F238E27FC236}">
                <a16:creationId xmlns:a16="http://schemas.microsoft.com/office/drawing/2014/main" id="{E80CD1BB-B2A5-4562-AB90-361C0C949B24}"/>
              </a:ext>
            </a:extLst>
          </p:cNvPr>
          <p:cNvSpPr/>
          <p:nvPr/>
        </p:nvSpPr>
        <p:spPr>
          <a:xfrm>
            <a:off x="5422752" y="4176263"/>
            <a:ext cx="457200" cy="457200"/>
          </a:xfrm>
          <a:prstGeom prst="ellipse">
            <a:avLst/>
          </a:prstGeom>
          <a:solidFill>
            <a:srgbClr val="F282D5"/>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dirty="0">
                <a:solidFill>
                  <a:schemeClr val="tx1"/>
                </a:solidFill>
              </a:rPr>
              <a:t>10</a:t>
            </a:r>
          </a:p>
        </p:txBody>
      </p:sp>
      <p:sp>
        <p:nvSpPr>
          <p:cNvPr id="79" name="Oval 78">
            <a:extLst>
              <a:ext uri="{FF2B5EF4-FFF2-40B4-BE49-F238E27FC236}">
                <a16:creationId xmlns:a16="http://schemas.microsoft.com/office/drawing/2014/main" id="{0FF2E9AB-5519-419A-A955-B83CF52F81B3}"/>
              </a:ext>
            </a:extLst>
          </p:cNvPr>
          <p:cNvSpPr/>
          <p:nvPr/>
        </p:nvSpPr>
        <p:spPr>
          <a:xfrm>
            <a:off x="5883438" y="4176263"/>
            <a:ext cx="457200" cy="457200"/>
          </a:xfrm>
          <a:prstGeom prst="ellipse">
            <a:avLst/>
          </a:prstGeom>
          <a:solidFill>
            <a:srgbClr val="F282D5"/>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dirty="0">
                <a:solidFill>
                  <a:schemeClr val="tx1"/>
                </a:solidFill>
              </a:rPr>
              <a:t>12</a:t>
            </a:r>
          </a:p>
        </p:txBody>
      </p:sp>
      <p:sp>
        <p:nvSpPr>
          <p:cNvPr id="80" name="Oval 79">
            <a:extLst>
              <a:ext uri="{FF2B5EF4-FFF2-40B4-BE49-F238E27FC236}">
                <a16:creationId xmlns:a16="http://schemas.microsoft.com/office/drawing/2014/main" id="{F71EA030-A068-46F1-9DA1-14A10C7F4F0D}"/>
              </a:ext>
            </a:extLst>
          </p:cNvPr>
          <p:cNvSpPr/>
          <p:nvPr/>
        </p:nvSpPr>
        <p:spPr>
          <a:xfrm>
            <a:off x="6337471" y="4176263"/>
            <a:ext cx="457200" cy="457200"/>
          </a:xfrm>
          <a:prstGeom prst="ellipse">
            <a:avLst/>
          </a:prstGeom>
          <a:solidFill>
            <a:srgbClr val="F282D5"/>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dirty="0">
                <a:solidFill>
                  <a:schemeClr val="tx1"/>
                </a:solidFill>
              </a:rPr>
              <a:t>5</a:t>
            </a:r>
          </a:p>
        </p:txBody>
      </p:sp>
      <p:sp>
        <p:nvSpPr>
          <p:cNvPr id="81" name="Oval 80">
            <a:extLst>
              <a:ext uri="{FF2B5EF4-FFF2-40B4-BE49-F238E27FC236}">
                <a16:creationId xmlns:a16="http://schemas.microsoft.com/office/drawing/2014/main" id="{13AA9EF7-DC07-410D-8AA7-7FABB2ACEF71}"/>
              </a:ext>
            </a:extLst>
          </p:cNvPr>
          <p:cNvSpPr/>
          <p:nvPr/>
        </p:nvSpPr>
        <p:spPr>
          <a:xfrm>
            <a:off x="6804003" y="4176263"/>
            <a:ext cx="457200" cy="457200"/>
          </a:xfrm>
          <a:prstGeom prst="ellipse">
            <a:avLst/>
          </a:prstGeom>
          <a:solidFill>
            <a:srgbClr val="F282D5"/>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dirty="0">
                <a:solidFill>
                  <a:schemeClr val="tx1"/>
                </a:solidFill>
              </a:rPr>
              <a:t>10</a:t>
            </a:r>
          </a:p>
        </p:txBody>
      </p:sp>
      <p:sp>
        <p:nvSpPr>
          <p:cNvPr id="82" name="Oval 81">
            <a:extLst>
              <a:ext uri="{FF2B5EF4-FFF2-40B4-BE49-F238E27FC236}">
                <a16:creationId xmlns:a16="http://schemas.microsoft.com/office/drawing/2014/main" id="{05CCB688-C9CD-4080-84DE-9F4C37948A9B}"/>
              </a:ext>
            </a:extLst>
          </p:cNvPr>
          <p:cNvSpPr/>
          <p:nvPr/>
        </p:nvSpPr>
        <p:spPr>
          <a:xfrm>
            <a:off x="7266297" y="4176263"/>
            <a:ext cx="457200" cy="457200"/>
          </a:xfrm>
          <a:prstGeom prst="ellipse">
            <a:avLst/>
          </a:prstGeom>
          <a:solidFill>
            <a:srgbClr val="F282D5"/>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dirty="0">
                <a:solidFill>
                  <a:schemeClr val="tx1"/>
                </a:solidFill>
              </a:rPr>
              <a:t>16</a:t>
            </a:r>
          </a:p>
        </p:txBody>
      </p:sp>
      <p:sp>
        <p:nvSpPr>
          <p:cNvPr id="83" name="Oval 82">
            <a:extLst>
              <a:ext uri="{FF2B5EF4-FFF2-40B4-BE49-F238E27FC236}">
                <a16:creationId xmlns:a16="http://schemas.microsoft.com/office/drawing/2014/main" id="{3B0C7CD3-4B4D-4B57-948F-DAE39E539EA6}"/>
              </a:ext>
            </a:extLst>
          </p:cNvPr>
          <p:cNvSpPr/>
          <p:nvPr/>
        </p:nvSpPr>
        <p:spPr>
          <a:xfrm>
            <a:off x="7730161" y="4176263"/>
            <a:ext cx="457200" cy="457200"/>
          </a:xfrm>
          <a:prstGeom prst="ellipse">
            <a:avLst/>
          </a:prstGeom>
          <a:solidFill>
            <a:srgbClr val="F282D5"/>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dirty="0">
                <a:solidFill>
                  <a:schemeClr val="tx1"/>
                </a:solidFill>
              </a:rPr>
              <a:t>6</a:t>
            </a:r>
          </a:p>
        </p:txBody>
      </p:sp>
      <p:sp>
        <p:nvSpPr>
          <p:cNvPr id="84" name="Oval 83">
            <a:extLst>
              <a:ext uri="{FF2B5EF4-FFF2-40B4-BE49-F238E27FC236}">
                <a16:creationId xmlns:a16="http://schemas.microsoft.com/office/drawing/2014/main" id="{5EE46118-753B-469C-AE8F-9466340408EF}"/>
              </a:ext>
            </a:extLst>
          </p:cNvPr>
          <p:cNvSpPr/>
          <p:nvPr/>
        </p:nvSpPr>
        <p:spPr>
          <a:xfrm>
            <a:off x="8188119" y="4176263"/>
            <a:ext cx="457200" cy="457200"/>
          </a:xfrm>
          <a:prstGeom prst="ellipse">
            <a:avLst/>
          </a:prstGeom>
          <a:solidFill>
            <a:srgbClr val="F282D5"/>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dirty="0">
                <a:solidFill>
                  <a:schemeClr val="tx1"/>
                </a:solidFill>
              </a:rPr>
              <a:t>3</a:t>
            </a:r>
          </a:p>
        </p:txBody>
      </p:sp>
      <p:sp>
        <p:nvSpPr>
          <p:cNvPr id="85" name="Oval 84">
            <a:extLst>
              <a:ext uri="{FF2B5EF4-FFF2-40B4-BE49-F238E27FC236}">
                <a16:creationId xmlns:a16="http://schemas.microsoft.com/office/drawing/2014/main" id="{FF824727-944C-4FC8-B8D6-1BC22A310F17}"/>
              </a:ext>
            </a:extLst>
          </p:cNvPr>
          <p:cNvSpPr/>
          <p:nvPr/>
        </p:nvSpPr>
        <p:spPr>
          <a:xfrm>
            <a:off x="8646077" y="4251025"/>
            <a:ext cx="274320" cy="274320"/>
          </a:xfrm>
          <a:prstGeom prst="ellipse">
            <a:avLst/>
          </a:prstGeom>
          <a:solidFill>
            <a:srgbClr val="F282D5"/>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9</a:t>
            </a:r>
          </a:p>
        </p:txBody>
      </p:sp>
      <p:sp>
        <p:nvSpPr>
          <p:cNvPr id="86" name="Oval 85">
            <a:extLst>
              <a:ext uri="{FF2B5EF4-FFF2-40B4-BE49-F238E27FC236}">
                <a16:creationId xmlns:a16="http://schemas.microsoft.com/office/drawing/2014/main" id="{584F2667-2B4A-4237-AF55-772C45510495}"/>
              </a:ext>
            </a:extLst>
          </p:cNvPr>
          <p:cNvSpPr/>
          <p:nvPr/>
        </p:nvSpPr>
        <p:spPr>
          <a:xfrm>
            <a:off x="8920397" y="4251025"/>
            <a:ext cx="274320" cy="274320"/>
          </a:xfrm>
          <a:prstGeom prst="ellipse">
            <a:avLst/>
          </a:prstGeom>
          <a:solidFill>
            <a:srgbClr val="F282D5"/>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5</a:t>
            </a:r>
          </a:p>
        </p:txBody>
      </p:sp>
      <p:sp>
        <p:nvSpPr>
          <p:cNvPr id="87" name="Oval 86">
            <a:extLst>
              <a:ext uri="{FF2B5EF4-FFF2-40B4-BE49-F238E27FC236}">
                <a16:creationId xmlns:a16="http://schemas.microsoft.com/office/drawing/2014/main" id="{9B16FFD3-DA49-49D7-81B8-DB58C7D8F3C1}"/>
              </a:ext>
            </a:extLst>
          </p:cNvPr>
          <p:cNvSpPr/>
          <p:nvPr/>
        </p:nvSpPr>
        <p:spPr>
          <a:xfrm>
            <a:off x="9194717" y="4251025"/>
            <a:ext cx="274320" cy="274320"/>
          </a:xfrm>
          <a:prstGeom prst="ellipse">
            <a:avLst/>
          </a:prstGeom>
          <a:solidFill>
            <a:srgbClr val="F282D5"/>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a:t>
            </a:r>
          </a:p>
        </p:txBody>
      </p:sp>
      <p:sp>
        <p:nvSpPr>
          <p:cNvPr id="88" name="Oval 87">
            <a:extLst>
              <a:ext uri="{FF2B5EF4-FFF2-40B4-BE49-F238E27FC236}">
                <a16:creationId xmlns:a16="http://schemas.microsoft.com/office/drawing/2014/main" id="{F3F77DF0-66AA-489A-BC74-CFCBE0610FCE}"/>
              </a:ext>
            </a:extLst>
          </p:cNvPr>
          <p:cNvSpPr/>
          <p:nvPr/>
        </p:nvSpPr>
        <p:spPr>
          <a:xfrm>
            <a:off x="9469037" y="4251025"/>
            <a:ext cx="274320" cy="274320"/>
          </a:xfrm>
          <a:prstGeom prst="ellipse">
            <a:avLst/>
          </a:prstGeom>
          <a:solidFill>
            <a:srgbClr val="F282D5"/>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a:t>
            </a:r>
          </a:p>
        </p:txBody>
      </p:sp>
      <p:sp>
        <p:nvSpPr>
          <p:cNvPr id="89" name="Oval 88">
            <a:extLst>
              <a:ext uri="{FF2B5EF4-FFF2-40B4-BE49-F238E27FC236}">
                <a16:creationId xmlns:a16="http://schemas.microsoft.com/office/drawing/2014/main" id="{E62ECE37-44E9-45CE-8C62-DE659CECF448}"/>
              </a:ext>
            </a:extLst>
          </p:cNvPr>
          <p:cNvSpPr/>
          <p:nvPr/>
        </p:nvSpPr>
        <p:spPr>
          <a:xfrm>
            <a:off x="9743357" y="4251025"/>
            <a:ext cx="274320" cy="274320"/>
          </a:xfrm>
          <a:prstGeom prst="ellipse">
            <a:avLst/>
          </a:prstGeom>
          <a:solidFill>
            <a:srgbClr val="F282D5"/>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4</a:t>
            </a:r>
          </a:p>
        </p:txBody>
      </p:sp>
      <p:sp>
        <p:nvSpPr>
          <p:cNvPr id="90" name="Oval 89">
            <a:extLst>
              <a:ext uri="{FF2B5EF4-FFF2-40B4-BE49-F238E27FC236}">
                <a16:creationId xmlns:a16="http://schemas.microsoft.com/office/drawing/2014/main" id="{CCDA3A85-39E2-41F8-90BD-4BFFD7E8DD12}"/>
              </a:ext>
            </a:extLst>
          </p:cNvPr>
          <p:cNvSpPr/>
          <p:nvPr/>
        </p:nvSpPr>
        <p:spPr>
          <a:xfrm>
            <a:off x="10017677" y="4251025"/>
            <a:ext cx="274320" cy="274320"/>
          </a:xfrm>
          <a:prstGeom prst="ellipse">
            <a:avLst/>
          </a:prstGeom>
          <a:solidFill>
            <a:srgbClr val="F282D5"/>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5</a:t>
            </a:r>
          </a:p>
        </p:txBody>
      </p:sp>
      <p:sp>
        <p:nvSpPr>
          <p:cNvPr id="91" name="Oval 90">
            <a:extLst>
              <a:ext uri="{FF2B5EF4-FFF2-40B4-BE49-F238E27FC236}">
                <a16:creationId xmlns:a16="http://schemas.microsoft.com/office/drawing/2014/main" id="{C7269E3B-7CC9-4066-ABED-032A570DFA69}"/>
              </a:ext>
            </a:extLst>
          </p:cNvPr>
          <p:cNvSpPr/>
          <p:nvPr/>
        </p:nvSpPr>
        <p:spPr>
          <a:xfrm>
            <a:off x="10291997" y="4251025"/>
            <a:ext cx="274320" cy="274320"/>
          </a:xfrm>
          <a:prstGeom prst="ellipse">
            <a:avLst/>
          </a:prstGeom>
          <a:solidFill>
            <a:srgbClr val="F282D5"/>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9</a:t>
            </a:r>
          </a:p>
        </p:txBody>
      </p:sp>
      <p:sp>
        <p:nvSpPr>
          <p:cNvPr id="92" name="Oval 91">
            <a:extLst>
              <a:ext uri="{FF2B5EF4-FFF2-40B4-BE49-F238E27FC236}">
                <a16:creationId xmlns:a16="http://schemas.microsoft.com/office/drawing/2014/main" id="{DFB1DF2A-FF17-45D2-B60C-823B14F1D82E}"/>
              </a:ext>
            </a:extLst>
          </p:cNvPr>
          <p:cNvSpPr/>
          <p:nvPr/>
        </p:nvSpPr>
        <p:spPr>
          <a:xfrm>
            <a:off x="10566317" y="4251025"/>
            <a:ext cx="274320" cy="274320"/>
          </a:xfrm>
          <a:prstGeom prst="ellipse">
            <a:avLst/>
          </a:prstGeom>
          <a:solidFill>
            <a:srgbClr val="F282D5"/>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0</a:t>
            </a:r>
          </a:p>
        </p:txBody>
      </p:sp>
      <p:sp>
        <p:nvSpPr>
          <p:cNvPr id="93" name="Oval 92">
            <a:extLst>
              <a:ext uri="{FF2B5EF4-FFF2-40B4-BE49-F238E27FC236}">
                <a16:creationId xmlns:a16="http://schemas.microsoft.com/office/drawing/2014/main" id="{F96DA0B8-5F8D-4FB2-8D61-064D79D9D29E}"/>
              </a:ext>
            </a:extLst>
          </p:cNvPr>
          <p:cNvSpPr/>
          <p:nvPr/>
        </p:nvSpPr>
        <p:spPr>
          <a:xfrm>
            <a:off x="9743357" y="4727783"/>
            <a:ext cx="274320" cy="274320"/>
          </a:xfrm>
          <a:prstGeom prst="ellipse">
            <a:avLst/>
          </a:prstGeom>
          <a:solidFill>
            <a:srgbClr val="F282D5"/>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a:t>
            </a:r>
          </a:p>
        </p:txBody>
      </p:sp>
      <p:sp>
        <p:nvSpPr>
          <p:cNvPr id="94" name="Oval 93">
            <a:extLst>
              <a:ext uri="{FF2B5EF4-FFF2-40B4-BE49-F238E27FC236}">
                <a16:creationId xmlns:a16="http://schemas.microsoft.com/office/drawing/2014/main" id="{7CAC3BFD-0F18-4364-A571-1DE511E9AB94}"/>
              </a:ext>
            </a:extLst>
          </p:cNvPr>
          <p:cNvSpPr/>
          <p:nvPr/>
        </p:nvSpPr>
        <p:spPr>
          <a:xfrm>
            <a:off x="10017677" y="4727783"/>
            <a:ext cx="274320" cy="274320"/>
          </a:xfrm>
          <a:prstGeom prst="ellipse">
            <a:avLst/>
          </a:prstGeom>
          <a:solidFill>
            <a:srgbClr val="F282D5"/>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6</a:t>
            </a:r>
          </a:p>
        </p:txBody>
      </p:sp>
      <p:sp>
        <p:nvSpPr>
          <p:cNvPr id="95" name="Oval 94">
            <a:extLst>
              <a:ext uri="{FF2B5EF4-FFF2-40B4-BE49-F238E27FC236}">
                <a16:creationId xmlns:a16="http://schemas.microsoft.com/office/drawing/2014/main" id="{59BA8583-D3E3-4BD0-B2B7-BEDCE77BA40F}"/>
              </a:ext>
            </a:extLst>
          </p:cNvPr>
          <p:cNvSpPr/>
          <p:nvPr/>
        </p:nvSpPr>
        <p:spPr>
          <a:xfrm>
            <a:off x="10291997" y="4727783"/>
            <a:ext cx="274320" cy="274320"/>
          </a:xfrm>
          <a:prstGeom prst="ellipse">
            <a:avLst/>
          </a:prstGeom>
          <a:solidFill>
            <a:srgbClr val="F282D5"/>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7</a:t>
            </a:r>
          </a:p>
        </p:txBody>
      </p:sp>
      <p:sp>
        <p:nvSpPr>
          <p:cNvPr id="96" name="Oval 95">
            <a:extLst>
              <a:ext uri="{FF2B5EF4-FFF2-40B4-BE49-F238E27FC236}">
                <a16:creationId xmlns:a16="http://schemas.microsoft.com/office/drawing/2014/main" id="{845A1605-61FE-42CE-AD7E-432C11DD3155}"/>
              </a:ext>
            </a:extLst>
          </p:cNvPr>
          <p:cNvSpPr/>
          <p:nvPr/>
        </p:nvSpPr>
        <p:spPr>
          <a:xfrm>
            <a:off x="10566317" y="4727783"/>
            <a:ext cx="274320" cy="274320"/>
          </a:xfrm>
          <a:prstGeom prst="ellipse">
            <a:avLst/>
          </a:prstGeom>
          <a:solidFill>
            <a:srgbClr val="F282D5"/>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4</a:t>
            </a:r>
          </a:p>
        </p:txBody>
      </p:sp>
      <p:sp>
        <p:nvSpPr>
          <p:cNvPr id="97" name="Oval 96">
            <a:extLst>
              <a:ext uri="{FF2B5EF4-FFF2-40B4-BE49-F238E27FC236}">
                <a16:creationId xmlns:a16="http://schemas.microsoft.com/office/drawing/2014/main" id="{999356F1-BB0B-44DA-B36C-ECFBF1E3205B}"/>
              </a:ext>
            </a:extLst>
          </p:cNvPr>
          <p:cNvSpPr/>
          <p:nvPr/>
        </p:nvSpPr>
        <p:spPr>
          <a:xfrm>
            <a:off x="10840637" y="4727783"/>
            <a:ext cx="274320" cy="274320"/>
          </a:xfrm>
          <a:prstGeom prst="ellipse">
            <a:avLst/>
          </a:prstGeom>
          <a:solidFill>
            <a:srgbClr val="F282D5"/>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8</a:t>
            </a:r>
          </a:p>
        </p:txBody>
      </p:sp>
      <p:sp>
        <p:nvSpPr>
          <p:cNvPr id="98" name="Oval 97">
            <a:extLst>
              <a:ext uri="{FF2B5EF4-FFF2-40B4-BE49-F238E27FC236}">
                <a16:creationId xmlns:a16="http://schemas.microsoft.com/office/drawing/2014/main" id="{14CD49CF-F4B2-47BA-8F9E-61C571ED2BA1}"/>
              </a:ext>
            </a:extLst>
          </p:cNvPr>
          <p:cNvSpPr/>
          <p:nvPr/>
        </p:nvSpPr>
        <p:spPr>
          <a:xfrm>
            <a:off x="11114957" y="4727783"/>
            <a:ext cx="274320" cy="274320"/>
          </a:xfrm>
          <a:prstGeom prst="ellipse">
            <a:avLst/>
          </a:prstGeom>
          <a:solidFill>
            <a:srgbClr val="F282D5"/>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8</a:t>
            </a:r>
          </a:p>
        </p:txBody>
      </p:sp>
      <p:sp>
        <p:nvSpPr>
          <p:cNvPr id="99" name="Oval 98">
            <a:extLst>
              <a:ext uri="{FF2B5EF4-FFF2-40B4-BE49-F238E27FC236}">
                <a16:creationId xmlns:a16="http://schemas.microsoft.com/office/drawing/2014/main" id="{6151A9F0-5A64-47D2-8938-48D8822B0124}"/>
              </a:ext>
            </a:extLst>
          </p:cNvPr>
          <p:cNvSpPr/>
          <p:nvPr/>
        </p:nvSpPr>
        <p:spPr>
          <a:xfrm>
            <a:off x="11389277" y="4727783"/>
            <a:ext cx="274320" cy="274320"/>
          </a:xfrm>
          <a:prstGeom prst="ellipse">
            <a:avLst/>
          </a:prstGeom>
          <a:solidFill>
            <a:srgbClr val="F282D5"/>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5</a:t>
            </a:r>
          </a:p>
        </p:txBody>
      </p:sp>
      <p:sp>
        <p:nvSpPr>
          <p:cNvPr id="100" name="Oval 99">
            <a:extLst>
              <a:ext uri="{FF2B5EF4-FFF2-40B4-BE49-F238E27FC236}">
                <a16:creationId xmlns:a16="http://schemas.microsoft.com/office/drawing/2014/main" id="{90BA4B6D-6C95-4576-8336-E01CDF8179DE}"/>
              </a:ext>
            </a:extLst>
          </p:cNvPr>
          <p:cNvSpPr/>
          <p:nvPr/>
        </p:nvSpPr>
        <p:spPr>
          <a:xfrm>
            <a:off x="11663597" y="4727783"/>
            <a:ext cx="274320" cy="274320"/>
          </a:xfrm>
          <a:prstGeom prst="ellipse">
            <a:avLst/>
          </a:prstGeom>
          <a:solidFill>
            <a:srgbClr val="F282D5"/>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a:t>
            </a:r>
          </a:p>
        </p:txBody>
      </p:sp>
      <p:sp>
        <p:nvSpPr>
          <p:cNvPr id="101" name="Oval 100">
            <a:extLst>
              <a:ext uri="{FF2B5EF4-FFF2-40B4-BE49-F238E27FC236}">
                <a16:creationId xmlns:a16="http://schemas.microsoft.com/office/drawing/2014/main" id="{D25C6CD0-C787-4AB2-972A-60D1F8D0C3A6}"/>
              </a:ext>
            </a:extLst>
          </p:cNvPr>
          <p:cNvSpPr/>
          <p:nvPr/>
        </p:nvSpPr>
        <p:spPr>
          <a:xfrm>
            <a:off x="1304636" y="5784178"/>
            <a:ext cx="457200" cy="457200"/>
          </a:xfrm>
          <a:prstGeom prst="ellipse">
            <a:avLst/>
          </a:prstGeom>
          <a:solidFill>
            <a:srgbClr val="F282D5"/>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dirty="0">
                <a:solidFill>
                  <a:schemeClr val="tx1"/>
                </a:solidFill>
              </a:rPr>
              <a:t>17</a:t>
            </a:r>
          </a:p>
        </p:txBody>
      </p:sp>
      <p:sp>
        <p:nvSpPr>
          <p:cNvPr id="102" name="Oval 101">
            <a:extLst>
              <a:ext uri="{FF2B5EF4-FFF2-40B4-BE49-F238E27FC236}">
                <a16:creationId xmlns:a16="http://schemas.microsoft.com/office/drawing/2014/main" id="{60BA9EF1-80F4-46CB-A9E4-307186724E4C}"/>
              </a:ext>
            </a:extLst>
          </p:cNvPr>
          <p:cNvSpPr/>
          <p:nvPr/>
        </p:nvSpPr>
        <p:spPr>
          <a:xfrm>
            <a:off x="1767679" y="5784178"/>
            <a:ext cx="457200" cy="457200"/>
          </a:xfrm>
          <a:prstGeom prst="ellipse">
            <a:avLst/>
          </a:prstGeom>
          <a:solidFill>
            <a:srgbClr val="F282D5"/>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dirty="0">
                <a:solidFill>
                  <a:schemeClr val="tx1"/>
                </a:solidFill>
              </a:rPr>
              <a:t>20</a:t>
            </a:r>
          </a:p>
        </p:txBody>
      </p:sp>
      <p:sp>
        <p:nvSpPr>
          <p:cNvPr id="103" name="Oval 102">
            <a:extLst>
              <a:ext uri="{FF2B5EF4-FFF2-40B4-BE49-F238E27FC236}">
                <a16:creationId xmlns:a16="http://schemas.microsoft.com/office/drawing/2014/main" id="{243AD699-BED1-4B50-AFD3-FA721B8A48FA}"/>
              </a:ext>
            </a:extLst>
          </p:cNvPr>
          <p:cNvSpPr/>
          <p:nvPr/>
        </p:nvSpPr>
        <p:spPr>
          <a:xfrm>
            <a:off x="2225795" y="5790140"/>
            <a:ext cx="457200" cy="457200"/>
          </a:xfrm>
          <a:prstGeom prst="ellipse">
            <a:avLst/>
          </a:prstGeom>
          <a:solidFill>
            <a:srgbClr val="F282D5"/>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dirty="0">
                <a:solidFill>
                  <a:schemeClr val="tx1"/>
                </a:solidFill>
              </a:rPr>
              <a:t>19</a:t>
            </a:r>
          </a:p>
        </p:txBody>
      </p:sp>
      <p:sp>
        <p:nvSpPr>
          <p:cNvPr id="104" name="Oval 103">
            <a:extLst>
              <a:ext uri="{FF2B5EF4-FFF2-40B4-BE49-F238E27FC236}">
                <a16:creationId xmlns:a16="http://schemas.microsoft.com/office/drawing/2014/main" id="{F59565DA-4156-4C19-811B-F26F41D317B3}"/>
              </a:ext>
            </a:extLst>
          </p:cNvPr>
          <p:cNvSpPr/>
          <p:nvPr/>
        </p:nvSpPr>
        <p:spPr>
          <a:xfrm>
            <a:off x="2682998" y="5794242"/>
            <a:ext cx="457200" cy="457200"/>
          </a:xfrm>
          <a:prstGeom prst="ellipse">
            <a:avLst/>
          </a:prstGeom>
          <a:solidFill>
            <a:srgbClr val="F282D5"/>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dirty="0">
                <a:solidFill>
                  <a:schemeClr val="tx1"/>
                </a:solidFill>
              </a:rPr>
              <a:t>15</a:t>
            </a:r>
          </a:p>
        </p:txBody>
      </p:sp>
      <p:sp>
        <p:nvSpPr>
          <p:cNvPr id="105" name="Oval 104">
            <a:extLst>
              <a:ext uri="{FF2B5EF4-FFF2-40B4-BE49-F238E27FC236}">
                <a16:creationId xmlns:a16="http://schemas.microsoft.com/office/drawing/2014/main" id="{694E0A31-7A3B-4A18-B960-8D8B52EF0848}"/>
              </a:ext>
            </a:extLst>
          </p:cNvPr>
          <p:cNvSpPr/>
          <p:nvPr/>
        </p:nvSpPr>
        <p:spPr>
          <a:xfrm>
            <a:off x="3141010" y="5786038"/>
            <a:ext cx="457200" cy="457200"/>
          </a:xfrm>
          <a:prstGeom prst="ellipse">
            <a:avLst/>
          </a:prstGeom>
          <a:solidFill>
            <a:srgbClr val="F282D5"/>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dirty="0">
                <a:solidFill>
                  <a:schemeClr val="tx1"/>
                </a:solidFill>
              </a:rPr>
              <a:t>15</a:t>
            </a:r>
          </a:p>
        </p:txBody>
      </p:sp>
      <p:sp>
        <p:nvSpPr>
          <p:cNvPr id="106" name="Oval 105">
            <a:extLst>
              <a:ext uri="{FF2B5EF4-FFF2-40B4-BE49-F238E27FC236}">
                <a16:creationId xmlns:a16="http://schemas.microsoft.com/office/drawing/2014/main" id="{B7D93BF2-E50B-4A64-A52B-A452E1D6B9FB}"/>
              </a:ext>
            </a:extLst>
          </p:cNvPr>
          <p:cNvSpPr/>
          <p:nvPr/>
        </p:nvSpPr>
        <p:spPr>
          <a:xfrm>
            <a:off x="3593962" y="5784186"/>
            <a:ext cx="457200" cy="457200"/>
          </a:xfrm>
          <a:prstGeom prst="ellipse">
            <a:avLst/>
          </a:prstGeom>
          <a:solidFill>
            <a:srgbClr val="F282D5"/>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dirty="0">
                <a:solidFill>
                  <a:schemeClr val="tx1"/>
                </a:solidFill>
              </a:rPr>
              <a:t>21</a:t>
            </a:r>
          </a:p>
        </p:txBody>
      </p:sp>
      <p:sp>
        <p:nvSpPr>
          <p:cNvPr id="107" name="Oval 106">
            <a:extLst>
              <a:ext uri="{FF2B5EF4-FFF2-40B4-BE49-F238E27FC236}">
                <a16:creationId xmlns:a16="http://schemas.microsoft.com/office/drawing/2014/main" id="{3ED49B6B-10D3-4F1E-A3C5-B0B0378759B9}"/>
              </a:ext>
            </a:extLst>
          </p:cNvPr>
          <p:cNvSpPr/>
          <p:nvPr/>
        </p:nvSpPr>
        <p:spPr>
          <a:xfrm>
            <a:off x="4055828" y="5784186"/>
            <a:ext cx="457200" cy="457200"/>
          </a:xfrm>
          <a:prstGeom prst="ellipse">
            <a:avLst/>
          </a:prstGeom>
          <a:solidFill>
            <a:srgbClr val="F282D5"/>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dirty="0">
                <a:solidFill>
                  <a:schemeClr val="tx1"/>
                </a:solidFill>
              </a:rPr>
              <a:t>23</a:t>
            </a:r>
          </a:p>
        </p:txBody>
      </p:sp>
      <p:sp>
        <p:nvSpPr>
          <p:cNvPr id="108" name="Oval 107">
            <a:extLst>
              <a:ext uri="{FF2B5EF4-FFF2-40B4-BE49-F238E27FC236}">
                <a16:creationId xmlns:a16="http://schemas.microsoft.com/office/drawing/2014/main" id="{9722D49C-5B65-4FD4-BD39-E9E89A4B597B}"/>
              </a:ext>
            </a:extLst>
          </p:cNvPr>
          <p:cNvSpPr/>
          <p:nvPr/>
        </p:nvSpPr>
        <p:spPr>
          <a:xfrm>
            <a:off x="4511444" y="5774047"/>
            <a:ext cx="457200" cy="457200"/>
          </a:xfrm>
          <a:prstGeom prst="ellipse">
            <a:avLst/>
          </a:prstGeom>
          <a:solidFill>
            <a:srgbClr val="F282D5"/>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dirty="0">
                <a:solidFill>
                  <a:schemeClr val="tx1"/>
                </a:solidFill>
              </a:rPr>
              <a:t>6</a:t>
            </a:r>
          </a:p>
        </p:txBody>
      </p:sp>
      <p:sp>
        <p:nvSpPr>
          <p:cNvPr id="109" name="Oval 108">
            <a:extLst>
              <a:ext uri="{FF2B5EF4-FFF2-40B4-BE49-F238E27FC236}">
                <a16:creationId xmlns:a16="http://schemas.microsoft.com/office/drawing/2014/main" id="{32190801-959E-48E0-9A4E-CAF51319DECF}"/>
              </a:ext>
            </a:extLst>
          </p:cNvPr>
          <p:cNvSpPr/>
          <p:nvPr/>
        </p:nvSpPr>
        <p:spPr>
          <a:xfrm>
            <a:off x="4965113" y="5784554"/>
            <a:ext cx="457200" cy="457200"/>
          </a:xfrm>
          <a:prstGeom prst="ellipse">
            <a:avLst/>
          </a:prstGeom>
          <a:solidFill>
            <a:srgbClr val="F282D5"/>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dirty="0">
                <a:solidFill>
                  <a:schemeClr val="tx1"/>
                </a:solidFill>
              </a:rPr>
              <a:t>16</a:t>
            </a:r>
          </a:p>
        </p:txBody>
      </p:sp>
      <p:sp>
        <p:nvSpPr>
          <p:cNvPr id="110" name="Oval 109">
            <a:extLst>
              <a:ext uri="{FF2B5EF4-FFF2-40B4-BE49-F238E27FC236}">
                <a16:creationId xmlns:a16="http://schemas.microsoft.com/office/drawing/2014/main" id="{3E299532-7214-4427-AC6A-533323D090F7}"/>
              </a:ext>
            </a:extLst>
          </p:cNvPr>
          <p:cNvSpPr/>
          <p:nvPr/>
        </p:nvSpPr>
        <p:spPr>
          <a:xfrm>
            <a:off x="5422752" y="5784554"/>
            <a:ext cx="457200" cy="457200"/>
          </a:xfrm>
          <a:prstGeom prst="ellipse">
            <a:avLst/>
          </a:prstGeom>
          <a:solidFill>
            <a:srgbClr val="F282D5"/>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dirty="0">
                <a:solidFill>
                  <a:schemeClr val="tx1"/>
                </a:solidFill>
              </a:rPr>
              <a:t>15</a:t>
            </a:r>
          </a:p>
        </p:txBody>
      </p:sp>
      <p:sp>
        <p:nvSpPr>
          <p:cNvPr id="111" name="Oval 110">
            <a:extLst>
              <a:ext uri="{FF2B5EF4-FFF2-40B4-BE49-F238E27FC236}">
                <a16:creationId xmlns:a16="http://schemas.microsoft.com/office/drawing/2014/main" id="{B0ECEFB9-7C51-489B-88C9-05F0B468367B}"/>
              </a:ext>
            </a:extLst>
          </p:cNvPr>
          <p:cNvSpPr/>
          <p:nvPr/>
        </p:nvSpPr>
        <p:spPr>
          <a:xfrm>
            <a:off x="5883438" y="5784554"/>
            <a:ext cx="457200" cy="457200"/>
          </a:xfrm>
          <a:prstGeom prst="ellipse">
            <a:avLst/>
          </a:prstGeom>
          <a:solidFill>
            <a:srgbClr val="F282D5"/>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dirty="0">
                <a:solidFill>
                  <a:schemeClr val="tx1"/>
                </a:solidFill>
              </a:rPr>
              <a:t>15</a:t>
            </a:r>
          </a:p>
        </p:txBody>
      </p:sp>
      <p:sp>
        <p:nvSpPr>
          <p:cNvPr id="112" name="Oval 111">
            <a:extLst>
              <a:ext uri="{FF2B5EF4-FFF2-40B4-BE49-F238E27FC236}">
                <a16:creationId xmlns:a16="http://schemas.microsoft.com/office/drawing/2014/main" id="{2707C36C-5492-4593-B89B-76A72565C1B6}"/>
              </a:ext>
            </a:extLst>
          </p:cNvPr>
          <p:cNvSpPr/>
          <p:nvPr/>
        </p:nvSpPr>
        <p:spPr>
          <a:xfrm>
            <a:off x="6337471" y="5784554"/>
            <a:ext cx="457200" cy="457200"/>
          </a:xfrm>
          <a:prstGeom prst="ellipse">
            <a:avLst/>
          </a:prstGeom>
          <a:solidFill>
            <a:srgbClr val="F282D5"/>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dirty="0">
                <a:solidFill>
                  <a:schemeClr val="tx1"/>
                </a:solidFill>
              </a:rPr>
              <a:t>7</a:t>
            </a:r>
          </a:p>
        </p:txBody>
      </p:sp>
      <p:sp>
        <p:nvSpPr>
          <p:cNvPr id="113" name="Oval 112">
            <a:extLst>
              <a:ext uri="{FF2B5EF4-FFF2-40B4-BE49-F238E27FC236}">
                <a16:creationId xmlns:a16="http://schemas.microsoft.com/office/drawing/2014/main" id="{3AF19B1B-7938-4738-8224-8668FF0E0AE6}"/>
              </a:ext>
            </a:extLst>
          </p:cNvPr>
          <p:cNvSpPr/>
          <p:nvPr/>
        </p:nvSpPr>
        <p:spPr>
          <a:xfrm>
            <a:off x="6804003" y="5784554"/>
            <a:ext cx="457200" cy="457200"/>
          </a:xfrm>
          <a:prstGeom prst="ellipse">
            <a:avLst/>
          </a:prstGeom>
          <a:solidFill>
            <a:srgbClr val="F282D5"/>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dirty="0">
                <a:solidFill>
                  <a:schemeClr val="tx1"/>
                </a:solidFill>
              </a:rPr>
              <a:t>14</a:t>
            </a:r>
          </a:p>
        </p:txBody>
      </p:sp>
      <p:sp>
        <p:nvSpPr>
          <p:cNvPr id="114" name="Oval 113">
            <a:extLst>
              <a:ext uri="{FF2B5EF4-FFF2-40B4-BE49-F238E27FC236}">
                <a16:creationId xmlns:a16="http://schemas.microsoft.com/office/drawing/2014/main" id="{B0DBD866-B6F5-4330-AF21-B5F8554832B3}"/>
              </a:ext>
            </a:extLst>
          </p:cNvPr>
          <p:cNvSpPr/>
          <p:nvPr/>
        </p:nvSpPr>
        <p:spPr>
          <a:xfrm>
            <a:off x="7266297" y="5784554"/>
            <a:ext cx="457200" cy="457200"/>
          </a:xfrm>
          <a:prstGeom prst="ellipse">
            <a:avLst/>
          </a:prstGeom>
          <a:solidFill>
            <a:srgbClr val="F282D5"/>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dirty="0">
                <a:solidFill>
                  <a:schemeClr val="tx1"/>
                </a:solidFill>
              </a:rPr>
              <a:t>21</a:t>
            </a:r>
          </a:p>
        </p:txBody>
      </p:sp>
      <p:sp>
        <p:nvSpPr>
          <p:cNvPr id="115" name="Oval 114">
            <a:extLst>
              <a:ext uri="{FF2B5EF4-FFF2-40B4-BE49-F238E27FC236}">
                <a16:creationId xmlns:a16="http://schemas.microsoft.com/office/drawing/2014/main" id="{5BEA31FC-0A59-4434-A69D-0248C30A8487}"/>
              </a:ext>
            </a:extLst>
          </p:cNvPr>
          <p:cNvSpPr/>
          <p:nvPr/>
        </p:nvSpPr>
        <p:spPr>
          <a:xfrm>
            <a:off x="7730161" y="5784554"/>
            <a:ext cx="457200" cy="457200"/>
          </a:xfrm>
          <a:prstGeom prst="ellipse">
            <a:avLst/>
          </a:prstGeom>
          <a:solidFill>
            <a:srgbClr val="F282D5"/>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dirty="0">
                <a:solidFill>
                  <a:schemeClr val="tx1"/>
                </a:solidFill>
              </a:rPr>
              <a:t>15</a:t>
            </a:r>
          </a:p>
        </p:txBody>
      </p:sp>
      <p:sp>
        <p:nvSpPr>
          <p:cNvPr id="116" name="Oval 115">
            <a:extLst>
              <a:ext uri="{FF2B5EF4-FFF2-40B4-BE49-F238E27FC236}">
                <a16:creationId xmlns:a16="http://schemas.microsoft.com/office/drawing/2014/main" id="{A1F956CB-1F6B-4648-BD96-24A9C2357BD6}"/>
              </a:ext>
            </a:extLst>
          </p:cNvPr>
          <p:cNvSpPr/>
          <p:nvPr/>
        </p:nvSpPr>
        <p:spPr>
          <a:xfrm>
            <a:off x="8188119" y="5784554"/>
            <a:ext cx="457200" cy="457200"/>
          </a:xfrm>
          <a:prstGeom prst="ellipse">
            <a:avLst/>
          </a:prstGeom>
          <a:solidFill>
            <a:srgbClr val="F282D5"/>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dirty="0">
                <a:solidFill>
                  <a:schemeClr val="tx1"/>
                </a:solidFill>
              </a:rPr>
              <a:t>3</a:t>
            </a:r>
          </a:p>
        </p:txBody>
      </p:sp>
      <p:sp>
        <p:nvSpPr>
          <p:cNvPr id="117" name="Oval 116">
            <a:extLst>
              <a:ext uri="{FF2B5EF4-FFF2-40B4-BE49-F238E27FC236}">
                <a16:creationId xmlns:a16="http://schemas.microsoft.com/office/drawing/2014/main" id="{997BC037-71A9-4850-A055-E9C1583540BE}"/>
              </a:ext>
            </a:extLst>
          </p:cNvPr>
          <p:cNvSpPr/>
          <p:nvPr/>
        </p:nvSpPr>
        <p:spPr>
          <a:xfrm>
            <a:off x="8646077" y="5859316"/>
            <a:ext cx="274320" cy="274320"/>
          </a:xfrm>
          <a:prstGeom prst="ellipse">
            <a:avLst/>
          </a:prstGeom>
          <a:solidFill>
            <a:srgbClr val="F282D5"/>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200" dirty="0">
                <a:solidFill>
                  <a:schemeClr val="tx1"/>
                </a:solidFill>
              </a:rPr>
              <a:t>11</a:t>
            </a:r>
          </a:p>
        </p:txBody>
      </p:sp>
      <p:sp>
        <p:nvSpPr>
          <p:cNvPr id="118" name="Oval 117">
            <a:extLst>
              <a:ext uri="{FF2B5EF4-FFF2-40B4-BE49-F238E27FC236}">
                <a16:creationId xmlns:a16="http://schemas.microsoft.com/office/drawing/2014/main" id="{E00F0A48-DA8D-4CB8-ACC8-57FC0C9AB338}"/>
              </a:ext>
            </a:extLst>
          </p:cNvPr>
          <p:cNvSpPr/>
          <p:nvPr/>
        </p:nvSpPr>
        <p:spPr>
          <a:xfrm>
            <a:off x="8920397" y="5859316"/>
            <a:ext cx="274320" cy="274320"/>
          </a:xfrm>
          <a:prstGeom prst="ellipse">
            <a:avLst/>
          </a:prstGeom>
          <a:solidFill>
            <a:srgbClr val="F282D5"/>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200" dirty="0">
                <a:solidFill>
                  <a:schemeClr val="tx1"/>
                </a:solidFill>
              </a:rPr>
              <a:t>11</a:t>
            </a:r>
          </a:p>
        </p:txBody>
      </p:sp>
      <p:sp>
        <p:nvSpPr>
          <p:cNvPr id="119" name="Oval 118">
            <a:extLst>
              <a:ext uri="{FF2B5EF4-FFF2-40B4-BE49-F238E27FC236}">
                <a16:creationId xmlns:a16="http://schemas.microsoft.com/office/drawing/2014/main" id="{716490D0-BF2E-41F2-B685-3E75C9788922}"/>
              </a:ext>
            </a:extLst>
          </p:cNvPr>
          <p:cNvSpPr/>
          <p:nvPr/>
        </p:nvSpPr>
        <p:spPr>
          <a:xfrm>
            <a:off x="9194717" y="5859316"/>
            <a:ext cx="274320" cy="274320"/>
          </a:xfrm>
          <a:prstGeom prst="ellipse">
            <a:avLst/>
          </a:prstGeom>
          <a:solidFill>
            <a:srgbClr val="F282D5"/>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200" dirty="0">
                <a:solidFill>
                  <a:schemeClr val="tx1"/>
                </a:solidFill>
              </a:rPr>
              <a:t>10</a:t>
            </a:r>
          </a:p>
        </p:txBody>
      </p:sp>
      <p:sp>
        <p:nvSpPr>
          <p:cNvPr id="120" name="Oval 119">
            <a:extLst>
              <a:ext uri="{FF2B5EF4-FFF2-40B4-BE49-F238E27FC236}">
                <a16:creationId xmlns:a16="http://schemas.microsoft.com/office/drawing/2014/main" id="{E38EC2B7-ACD0-4325-8A9D-5C68341E2043}"/>
              </a:ext>
            </a:extLst>
          </p:cNvPr>
          <p:cNvSpPr/>
          <p:nvPr/>
        </p:nvSpPr>
        <p:spPr>
          <a:xfrm>
            <a:off x="9469037" y="5859316"/>
            <a:ext cx="274320" cy="274320"/>
          </a:xfrm>
          <a:prstGeom prst="ellipse">
            <a:avLst/>
          </a:prstGeom>
          <a:solidFill>
            <a:srgbClr val="F282D5"/>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6</a:t>
            </a:r>
          </a:p>
        </p:txBody>
      </p:sp>
      <p:sp>
        <p:nvSpPr>
          <p:cNvPr id="121" name="Oval 120">
            <a:extLst>
              <a:ext uri="{FF2B5EF4-FFF2-40B4-BE49-F238E27FC236}">
                <a16:creationId xmlns:a16="http://schemas.microsoft.com/office/drawing/2014/main" id="{6660F8AF-3CF2-4D63-BAA9-C177685C73A8}"/>
              </a:ext>
            </a:extLst>
          </p:cNvPr>
          <p:cNvSpPr/>
          <p:nvPr/>
        </p:nvSpPr>
        <p:spPr>
          <a:xfrm>
            <a:off x="9743357" y="5859316"/>
            <a:ext cx="274320" cy="274320"/>
          </a:xfrm>
          <a:prstGeom prst="ellipse">
            <a:avLst/>
          </a:prstGeom>
          <a:solidFill>
            <a:srgbClr val="F282D5"/>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200" dirty="0">
                <a:solidFill>
                  <a:schemeClr val="tx1"/>
                </a:solidFill>
              </a:rPr>
              <a:t>12</a:t>
            </a:r>
          </a:p>
        </p:txBody>
      </p:sp>
      <p:sp>
        <p:nvSpPr>
          <p:cNvPr id="122" name="Oval 121">
            <a:extLst>
              <a:ext uri="{FF2B5EF4-FFF2-40B4-BE49-F238E27FC236}">
                <a16:creationId xmlns:a16="http://schemas.microsoft.com/office/drawing/2014/main" id="{3A67D07F-3E81-4F57-A047-D8EB2732DBE9}"/>
              </a:ext>
            </a:extLst>
          </p:cNvPr>
          <p:cNvSpPr/>
          <p:nvPr/>
        </p:nvSpPr>
        <p:spPr>
          <a:xfrm>
            <a:off x="10017677" y="5859316"/>
            <a:ext cx="274320" cy="274320"/>
          </a:xfrm>
          <a:prstGeom prst="ellipse">
            <a:avLst/>
          </a:prstGeom>
          <a:solidFill>
            <a:srgbClr val="F282D5"/>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200" dirty="0">
                <a:solidFill>
                  <a:schemeClr val="tx1"/>
                </a:solidFill>
              </a:rPr>
              <a:t>13</a:t>
            </a:r>
          </a:p>
        </p:txBody>
      </p:sp>
      <p:sp>
        <p:nvSpPr>
          <p:cNvPr id="123" name="Oval 122">
            <a:extLst>
              <a:ext uri="{FF2B5EF4-FFF2-40B4-BE49-F238E27FC236}">
                <a16:creationId xmlns:a16="http://schemas.microsoft.com/office/drawing/2014/main" id="{9D1234B4-010C-4E91-B4AA-F2D523E2FAF9}"/>
              </a:ext>
            </a:extLst>
          </p:cNvPr>
          <p:cNvSpPr/>
          <p:nvPr/>
        </p:nvSpPr>
        <p:spPr>
          <a:xfrm>
            <a:off x="10291997" y="5859316"/>
            <a:ext cx="274320" cy="274320"/>
          </a:xfrm>
          <a:prstGeom prst="ellipse">
            <a:avLst/>
          </a:prstGeom>
          <a:solidFill>
            <a:srgbClr val="F282D5"/>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200" dirty="0">
                <a:solidFill>
                  <a:schemeClr val="tx1"/>
                </a:solidFill>
              </a:rPr>
              <a:t>14</a:t>
            </a:r>
          </a:p>
        </p:txBody>
      </p:sp>
      <p:sp>
        <p:nvSpPr>
          <p:cNvPr id="124" name="Oval 123">
            <a:extLst>
              <a:ext uri="{FF2B5EF4-FFF2-40B4-BE49-F238E27FC236}">
                <a16:creationId xmlns:a16="http://schemas.microsoft.com/office/drawing/2014/main" id="{FD161238-A16F-4882-8DD5-C47B03D68165}"/>
              </a:ext>
            </a:extLst>
          </p:cNvPr>
          <p:cNvSpPr/>
          <p:nvPr/>
        </p:nvSpPr>
        <p:spPr>
          <a:xfrm>
            <a:off x="10566317" y="5859316"/>
            <a:ext cx="274320" cy="274320"/>
          </a:xfrm>
          <a:prstGeom prst="ellipse">
            <a:avLst/>
          </a:prstGeom>
          <a:solidFill>
            <a:srgbClr val="F282D5"/>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a:t>
            </a:r>
          </a:p>
        </p:txBody>
      </p:sp>
      <p:sp>
        <p:nvSpPr>
          <p:cNvPr id="125" name="Oval 124">
            <a:extLst>
              <a:ext uri="{FF2B5EF4-FFF2-40B4-BE49-F238E27FC236}">
                <a16:creationId xmlns:a16="http://schemas.microsoft.com/office/drawing/2014/main" id="{1E9771F0-645F-4454-B190-97412A95FE07}"/>
              </a:ext>
            </a:extLst>
          </p:cNvPr>
          <p:cNvSpPr/>
          <p:nvPr/>
        </p:nvSpPr>
        <p:spPr>
          <a:xfrm>
            <a:off x="9750703" y="6348560"/>
            <a:ext cx="274320" cy="274320"/>
          </a:xfrm>
          <a:prstGeom prst="ellipse">
            <a:avLst/>
          </a:prstGeom>
          <a:solidFill>
            <a:srgbClr val="F282D5"/>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a:t>
            </a:r>
          </a:p>
        </p:txBody>
      </p:sp>
      <p:sp>
        <p:nvSpPr>
          <p:cNvPr id="126" name="Oval 125">
            <a:extLst>
              <a:ext uri="{FF2B5EF4-FFF2-40B4-BE49-F238E27FC236}">
                <a16:creationId xmlns:a16="http://schemas.microsoft.com/office/drawing/2014/main" id="{48502884-7870-49DA-A300-357194A4E9DF}"/>
              </a:ext>
            </a:extLst>
          </p:cNvPr>
          <p:cNvSpPr/>
          <p:nvPr/>
        </p:nvSpPr>
        <p:spPr>
          <a:xfrm>
            <a:off x="10025023" y="6348560"/>
            <a:ext cx="274320" cy="274320"/>
          </a:xfrm>
          <a:prstGeom prst="ellipse">
            <a:avLst/>
          </a:prstGeom>
          <a:solidFill>
            <a:srgbClr val="F282D5"/>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6</a:t>
            </a:r>
          </a:p>
        </p:txBody>
      </p:sp>
      <p:sp>
        <p:nvSpPr>
          <p:cNvPr id="127" name="Oval 126">
            <a:extLst>
              <a:ext uri="{FF2B5EF4-FFF2-40B4-BE49-F238E27FC236}">
                <a16:creationId xmlns:a16="http://schemas.microsoft.com/office/drawing/2014/main" id="{1862689D-2C3B-4E3A-A64C-563C65FE4E07}"/>
              </a:ext>
            </a:extLst>
          </p:cNvPr>
          <p:cNvSpPr/>
          <p:nvPr/>
        </p:nvSpPr>
        <p:spPr>
          <a:xfrm>
            <a:off x="10299343" y="6348560"/>
            <a:ext cx="274320" cy="274320"/>
          </a:xfrm>
          <a:prstGeom prst="ellipse">
            <a:avLst/>
          </a:prstGeom>
          <a:solidFill>
            <a:srgbClr val="F282D5"/>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7</a:t>
            </a:r>
          </a:p>
        </p:txBody>
      </p:sp>
      <p:sp>
        <p:nvSpPr>
          <p:cNvPr id="128" name="Oval 127">
            <a:extLst>
              <a:ext uri="{FF2B5EF4-FFF2-40B4-BE49-F238E27FC236}">
                <a16:creationId xmlns:a16="http://schemas.microsoft.com/office/drawing/2014/main" id="{3EC4D486-7D72-40FC-8929-471C3BE4E832}"/>
              </a:ext>
            </a:extLst>
          </p:cNvPr>
          <p:cNvSpPr/>
          <p:nvPr/>
        </p:nvSpPr>
        <p:spPr>
          <a:xfrm>
            <a:off x="10573663" y="6348560"/>
            <a:ext cx="274320" cy="274320"/>
          </a:xfrm>
          <a:prstGeom prst="ellipse">
            <a:avLst/>
          </a:prstGeom>
          <a:solidFill>
            <a:srgbClr val="F282D5"/>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4</a:t>
            </a:r>
          </a:p>
        </p:txBody>
      </p:sp>
      <p:sp>
        <p:nvSpPr>
          <p:cNvPr id="129" name="Oval 128">
            <a:extLst>
              <a:ext uri="{FF2B5EF4-FFF2-40B4-BE49-F238E27FC236}">
                <a16:creationId xmlns:a16="http://schemas.microsoft.com/office/drawing/2014/main" id="{EB61DB02-4C3C-4A4F-87D6-AD0F3C7C6202}"/>
              </a:ext>
            </a:extLst>
          </p:cNvPr>
          <p:cNvSpPr/>
          <p:nvPr/>
        </p:nvSpPr>
        <p:spPr>
          <a:xfrm>
            <a:off x="10847983" y="6348560"/>
            <a:ext cx="274320" cy="274320"/>
          </a:xfrm>
          <a:prstGeom prst="ellipse">
            <a:avLst/>
          </a:prstGeom>
          <a:solidFill>
            <a:srgbClr val="F282D5"/>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8</a:t>
            </a:r>
          </a:p>
        </p:txBody>
      </p:sp>
      <p:sp>
        <p:nvSpPr>
          <p:cNvPr id="130" name="Oval 129">
            <a:extLst>
              <a:ext uri="{FF2B5EF4-FFF2-40B4-BE49-F238E27FC236}">
                <a16:creationId xmlns:a16="http://schemas.microsoft.com/office/drawing/2014/main" id="{D1E59CA3-1D23-4D7A-977E-5F8E0B4D2022}"/>
              </a:ext>
            </a:extLst>
          </p:cNvPr>
          <p:cNvSpPr/>
          <p:nvPr/>
        </p:nvSpPr>
        <p:spPr>
          <a:xfrm>
            <a:off x="11122303" y="6348560"/>
            <a:ext cx="274320" cy="274320"/>
          </a:xfrm>
          <a:prstGeom prst="ellipse">
            <a:avLst/>
          </a:prstGeom>
          <a:solidFill>
            <a:srgbClr val="F282D5"/>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8</a:t>
            </a:r>
          </a:p>
        </p:txBody>
      </p:sp>
      <p:sp>
        <p:nvSpPr>
          <p:cNvPr id="131" name="Oval 130">
            <a:extLst>
              <a:ext uri="{FF2B5EF4-FFF2-40B4-BE49-F238E27FC236}">
                <a16:creationId xmlns:a16="http://schemas.microsoft.com/office/drawing/2014/main" id="{6AF3BC42-D2CF-41C4-BB3A-3ECFD5CF7054}"/>
              </a:ext>
            </a:extLst>
          </p:cNvPr>
          <p:cNvSpPr/>
          <p:nvPr/>
        </p:nvSpPr>
        <p:spPr>
          <a:xfrm>
            <a:off x="11396623" y="6348560"/>
            <a:ext cx="274320" cy="274320"/>
          </a:xfrm>
          <a:prstGeom prst="ellipse">
            <a:avLst/>
          </a:prstGeom>
          <a:solidFill>
            <a:srgbClr val="F282D5"/>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5</a:t>
            </a:r>
          </a:p>
        </p:txBody>
      </p:sp>
      <p:sp>
        <p:nvSpPr>
          <p:cNvPr id="132" name="Oval 131">
            <a:extLst>
              <a:ext uri="{FF2B5EF4-FFF2-40B4-BE49-F238E27FC236}">
                <a16:creationId xmlns:a16="http://schemas.microsoft.com/office/drawing/2014/main" id="{92F3F910-5974-483A-BC07-575760A53C7B}"/>
              </a:ext>
            </a:extLst>
          </p:cNvPr>
          <p:cNvSpPr/>
          <p:nvPr/>
        </p:nvSpPr>
        <p:spPr>
          <a:xfrm>
            <a:off x="11670943" y="6348560"/>
            <a:ext cx="274320" cy="274320"/>
          </a:xfrm>
          <a:prstGeom prst="ellipse">
            <a:avLst/>
          </a:prstGeom>
          <a:solidFill>
            <a:srgbClr val="F282D5"/>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a:t>
            </a:r>
          </a:p>
        </p:txBody>
      </p:sp>
      <p:cxnSp>
        <p:nvCxnSpPr>
          <p:cNvPr id="8" name="Straight Arrow Connector 7">
            <a:extLst>
              <a:ext uri="{FF2B5EF4-FFF2-40B4-BE49-F238E27FC236}">
                <a16:creationId xmlns:a16="http://schemas.microsoft.com/office/drawing/2014/main" id="{DFAE5C1E-FAA7-498A-9370-D8350F3C37A7}"/>
              </a:ext>
            </a:extLst>
          </p:cNvPr>
          <p:cNvCxnSpPr>
            <a:cxnSpLocks/>
            <a:stCxn id="68" idx="3"/>
            <a:endCxn id="84" idx="7"/>
          </p:cNvCxnSpPr>
          <p:nvPr/>
        </p:nvCxnSpPr>
        <p:spPr>
          <a:xfrm flipH="1">
            <a:off x="8578364" y="3172223"/>
            <a:ext cx="1977566" cy="107099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3" name="Straight Arrow Connector 132">
            <a:extLst>
              <a:ext uri="{FF2B5EF4-FFF2-40B4-BE49-F238E27FC236}">
                <a16:creationId xmlns:a16="http://schemas.microsoft.com/office/drawing/2014/main" id="{4ACD1489-E0EF-4F41-9521-15591A57B1CA}"/>
              </a:ext>
            </a:extLst>
          </p:cNvPr>
          <p:cNvCxnSpPr>
            <a:cxnSpLocks/>
            <a:stCxn id="67" idx="3"/>
            <a:endCxn id="83" idx="7"/>
          </p:cNvCxnSpPr>
          <p:nvPr/>
        </p:nvCxnSpPr>
        <p:spPr>
          <a:xfrm flipH="1">
            <a:off x="8120406" y="3172223"/>
            <a:ext cx="2161204" cy="107099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4" name="Straight Arrow Connector 133">
            <a:extLst>
              <a:ext uri="{FF2B5EF4-FFF2-40B4-BE49-F238E27FC236}">
                <a16:creationId xmlns:a16="http://schemas.microsoft.com/office/drawing/2014/main" id="{26FEDB88-74E1-4D7E-9994-D664E4BA7473}"/>
              </a:ext>
            </a:extLst>
          </p:cNvPr>
          <p:cNvCxnSpPr>
            <a:cxnSpLocks/>
            <a:stCxn id="66" idx="3"/>
            <a:endCxn id="82" idx="7"/>
          </p:cNvCxnSpPr>
          <p:nvPr/>
        </p:nvCxnSpPr>
        <p:spPr>
          <a:xfrm flipH="1">
            <a:off x="7656542" y="3172223"/>
            <a:ext cx="2350748" cy="107099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5" name="Straight Arrow Connector 134">
            <a:extLst>
              <a:ext uri="{FF2B5EF4-FFF2-40B4-BE49-F238E27FC236}">
                <a16:creationId xmlns:a16="http://schemas.microsoft.com/office/drawing/2014/main" id="{C0BFD47D-FB98-46A4-9B82-B995E2933A5D}"/>
              </a:ext>
            </a:extLst>
          </p:cNvPr>
          <p:cNvCxnSpPr>
            <a:cxnSpLocks/>
            <a:stCxn id="65" idx="3"/>
            <a:endCxn id="81" idx="7"/>
          </p:cNvCxnSpPr>
          <p:nvPr/>
        </p:nvCxnSpPr>
        <p:spPr>
          <a:xfrm flipH="1">
            <a:off x="7194248" y="3172223"/>
            <a:ext cx="2538722" cy="107099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8" name="Straight Arrow Connector 137">
            <a:extLst>
              <a:ext uri="{FF2B5EF4-FFF2-40B4-BE49-F238E27FC236}">
                <a16:creationId xmlns:a16="http://schemas.microsoft.com/office/drawing/2014/main" id="{941EBE19-C7D7-4F6B-ACDD-FED1027F19FA}"/>
              </a:ext>
            </a:extLst>
          </p:cNvPr>
          <p:cNvCxnSpPr>
            <a:cxnSpLocks/>
            <a:stCxn id="64" idx="3"/>
            <a:endCxn id="80" idx="7"/>
          </p:cNvCxnSpPr>
          <p:nvPr/>
        </p:nvCxnSpPr>
        <p:spPr>
          <a:xfrm flipH="1">
            <a:off x="6727716" y="3172223"/>
            <a:ext cx="2730934" cy="107099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1" name="Straight Arrow Connector 140">
            <a:extLst>
              <a:ext uri="{FF2B5EF4-FFF2-40B4-BE49-F238E27FC236}">
                <a16:creationId xmlns:a16="http://schemas.microsoft.com/office/drawing/2014/main" id="{8C9B33B6-54A0-4FCD-A47E-A25793644078}"/>
              </a:ext>
            </a:extLst>
          </p:cNvPr>
          <p:cNvCxnSpPr>
            <a:cxnSpLocks/>
            <a:stCxn id="63" idx="3"/>
            <a:endCxn id="79" idx="7"/>
          </p:cNvCxnSpPr>
          <p:nvPr/>
        </p:nvCxnSpPr>
        <p:spPr>
          <a:xfrm flipH="1">
            <a:off x="6273683" y="3172223"/>
            <a:ext cx="2910647" cy="107099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4" name="Straight Arrow Connector 143">
            <a:extLst>
              <a:ext uri="{FF2B5EF4-FFF2-40B4-BE49-F238E27FC236}">
                <a16:creationId xmlns:a16="http://schemas.microsoft.com/office/drawing/2014/main" id="{FFF08827-EFD4-41A5-92EE-4C13E9A13BBA}"/>
              </a:ext>
            </a:extLst>
          </p:cNvPr>
          <p:cNvCxnSpPr>
            <a:cxnSpLocks/>
            <a:stCxn id="62" idx="3"/>
            <a:endCxn id="78" idx="7"/>
          </p:cNvCxnSpPr>
          <p:nvPr/>
        </p:nvCxnSpPr>
        <p:spPr>
          <a:xfrm flipH="1">
            <a:off x="5812997" y="3172223"/>
            <a:ext cx="3097013" cy="107099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7" name="Straight Arrow Connector 146">
            <a:extLst>
              <a:ext uri="{FF2B5EF4-FFF2-40B4-BE49-F238E27FC236}">
                <a16:creationId xmlns:a16="http://schemas.microsoft.com/office/drawing/2014/main" id="{4D46B4EF-BD76-40A9-804B-D6B5DCE0A00D}"/>
              </a:ext>
            </a:extLst>
          </p:cNvPr>
          <p:cNvCxnSpPr>
            <a:cxnSpLocks/>
            <a:stCxn id="61" idx="3"/>
            <a:endCxn id="77" idx="7"/>
          </p:cNvCxnSpPr>
          <p:nvPr/>
        </p:nvCxnSpPr>
        <p:spPr>
          <a:xfrm flipH="1">
            <a:off x="5355358" y="3172223"/>
            <a:ext cx="3280332" cy="107099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0" name="Straight Arrow Connector 149">
            <a:extLst>
              <a:ext uri="{FF2B5EF4-FFF2-40B4-BE49-F238E27FC236}">
                <a16:creationId xmlns:a16="http://schemas.microsoft.com/office/drawing/2014/main" id="{7B2784AA-1C16-452D-9301-0EFCDC88CC6E}"/>
              </a:ext>
            </a:extLst>
          </p:cNvPr>
          <p:cNvCxnSpPr>
            <a:cxnSpLocks/>
            <a:stCxn id="60" idx="3"/>
            <a:endCxn id="76" idx="7"/>
          </p:cNvCxnSpPr>
          <p:nvPr/>
        </p:nvCxnSpPr>
        <p:spPr>
          <a:xfrm flipH="1">
            <a:off x="4901689" y="3172223"/>
            <a:ext cx="3459681" cy="1060488"/>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3" name="Straight Arrow Connector 152">
            <a:extLst>
              <a:ext uri="{FF2B5EF4-FFF2-40B4-BE49-F238E27FC236}">
                <a16:creationId xmlns:a16="http://schemas.microsoft.com/office/drawing/2014/main" id="{2098C1F0-B2B8-4565-B459-51CB2183350F}"/>
              </a:ext>
            </a:extLst>
          </p:cNvPr>
          <p:cNvCxnSpPr>
            <a:cxnSpLocks/>
            <a:stCxn id="53" idx="3"/>
            <a:endCxn id="69" idx="7"/>
          </p:cNvCxnSpPr>
          <p:nvPr/>
        </p:nvCxnSpPr>
        <p:spPr>
          <a:xfrm flipH="1">
            <a:off x="1694881" y="3172223"/>
            <a:ext cx="4746249" cy="1070619"/>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6" name="Straight Arrow Connector 155">
            <a:extLst>
              <a:ext uri="{FF2B5EF4-FFF2-40B4-BE49-F238E27FC236}">
                <a16:creationId xmlns:a16="http://schemas.microsoft.com/office/drawing/2014/main" id="{95D34818-2422-49B3-BE25-2DD62C5A79C5}"/>
              </a:ext>
            </a:extLst>
          </p:cNvPr>
          <p:cNvCxnSpPr>
            <a:cxnSpLocks/>
            <a:stCxn id="54" idx="3"/>
            <a:endCxn id="70" idx="7"/>
          </p:cNvCxnSpPr>
          <p:nvPr/>
        </p:nvCxnSpPr>
        <p:spPr>
          <a:xfrm flipH="1">
            <a:off x="2157924" y="3172223"/>
            <a:ext cx="4557526" cy="1070619"/>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9" name="Straight Arrow Connector 158">
            <a:extLst>
              <a:ext uri="{FF2B5EF4-FFF2-40B4-BE49-F238E27FC236}">
                <a16:creationId xmlns:a16="http://schemas.microsoft.com/office/drawing/2014/main" id="{22913B67-28EF-4E9B-9391-F8DB315ABBA9}"/>
              </a:ext>
            </a:extLst>
          </p:cNvPr>
          <p:cNvCxnSpPr>
            <a:cxnSpLocks/>
            <a:stCxn id="55" idx="3"/>
            <a:endCxn id="71" idx="7"/>
          </p:cNvCxnSpPr>
          <p:nvPr/>
        </p:nvCxnSpPr>
        <p:spPr>
          <a:xfrm flipH="1">
            <a:off x="2616040" y="3172223"/>
            <a:ext cx="4373730" cy="1076581"/>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2" name="Straight Arrow Connector 161">
            <a:extLst>
              <a:ext uri="{FF2B5EF4-FFF2-40B4-BE49-F238E27FC236}">
                <a16:creationId xmlns:a16="http://schemas.microsoft.com/office/drawing/2014/main" id="{59FF831B-4AE3-41A0-A4C1-032A1A859920}"/>
              </a:ext>
            </a:extLst>
          </p:cNvPr>
          <p:cNvCxnSpPr>
            <a:cxnSpLocks/>
            <a:stCxn id="56" idx="3"/>
            <a:endCxn id="72" idx="7"/>
          </p:cNvCxnSpPr>
          <p:nvPr/>
        </p:nvCxnSpPr>
        <p:spPr>
          <a:xfrm flipH="1">
            <a:off x="3073243" y="3172223"/>
            <a:ext cx="4190847" cy="1080683"/>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5" name="Straight Arrow Connector 164">
            <a:extLst>
              <a:ext uri="{FF2B5EF4-FFF2-40B4-BE49-F238E27FC236}">
                <a16:creationId xmlns:a16="http://schemas.microsoft.com/office/drawing/2014/main" id="{5EBB5632-1D59-48BF-9200-CAFDB226F226}"/>
              </a:ext>
            </a:extLst>
          </p:cNvPr>
          <p:cNvCxnSpPr>
            <a:cxnSpLocks/>
            <a:stCxn id="57" idx="3"/>
            <a:endCxn id="73" idx="7"/>
          </p:cNvCxnSpPr>
          <p:nvPr/>
        </p:nvCxnSpPr>
        <p:spPr>
          <a:xfrm flipH="1">
            <a:off x="3531255" y="3172223"/>
            <a:ext cx="4007155" cy="1072479"/>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8" name="Straight Arrow Connector 167">
            <a:extLst>
              <a:ext uri="{FF2B5EF4-FFF2-40B4-BE49-F238E27FC236}">
                <a16:creationId xmlns:a16="http://schemas.microsoft.com/office/drawing/2014/main" id="{E54D7774-AC4D-442F-9CE2-FD90B4B05AA0}"/>
              </a:ext>
            </a:extLst>
          </p:cNvPr>
          <p:cNvCxnSpPr>
            <a:cxnSpLocks/>
            <a:stCxn id="58" idx="3"/>
            <a:endCxn id="74" idx="7"/>
          </p:cNvCxnSpPr>
          <p:nvPr/>
        </p:nvCxnSpPr>
        <p:spPr>
          <a:xfrm flipH="1">
            <a:off x="3984207" y="3172223"/>
            <a:ext cx="3828523" cy="1070627"/>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1" name="Straight Arrow Connector 170">
            <a:extLst>
              <a:ext uri="{FF2B5EF4-FFF2-40B4-BE49-F238E27FC236}">
                <a16:creationId xmlns:a16="http://schemas.microsoft.com/office/drawing/2014/main" id="{FAE58CFE-55E0-4FA2-B12E-B895869609A3}"/>
              </a:ext>
            </a:extLst>
          </p:cNvPr>
          <p:cNvCxnSpPr>
            <a:cxnSpLocks/>
            <a:stCxn id="59" idx="3"/>
            <a:endCxn id="75" idx="7"/>
          </p:cNvCxnSpPr>
          <p:nvPr/>
        </p:nvCxnSpPr>
        <p:spPr>
          <a:xfrm flipH="1">
            <a:off x="4446073" y="3172223"/>
            <a:ext cx="3640977" cy="1070627"/>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5" name="Straight Arrow Connector 174">
            <a:extLst>
              <a:ext uri="{FF2B5EF4-FFF2-40B4-BE49-F238E27FC236}">
                <a16:creationId xmlns:a16="http://schemas.microsoft.com/office/drawing/2014/main" id="{BF11A5CB-ED18-4D97-9283-1CCDD7765684}"/>
              </a:ext>
            </a:extLst>
          </p:cNvPr>
          <p:cNvCxnSpPr>
            <a:cxnSpLocks/>
            <a:stCxn id="100" idx="3"/>
            <a:endCxn id="124" idx="0"/>
          </p:cNvCxnSpPr>
          <p:nvPr/>
        </p:nvCxnSpPr>
        <p:spPr>
          <a:xfrm flipH="1">
            <a:off x="10703477" y="4961930"/>
            <a:ext cx="1000293" cy="897386"/>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7" name="Straight Arrow Connector 176">
            <a:extLst>
              <a:ext uri="{FF2B5EF4-FFF2-40B4-BE49-F238E27FC236}">
                <a16:creationId xmlns:a16="http://schemas.microsoft.com/office/drawing/2014/main" id="{6D25F99B-7BEB-47AD-A9C3-5A8DF75A3BF7}"/>
              </a:ext>
            </a:extLst>
          </p:cNvPr>
          <p:cNvCxnSpPr>
            <a:cxnSpLocks/>
            <a:stCxn id="96" idx="3"/>
            <a:endCxn id="120" idx="0"/>
          </p:cNvCxnSpPr>
          <p:nvPr/>
        </p:nvCxnSpPr>
        <p:spPr>
          <a:xfrm flipH="1">
            <a:off x="9606197" y="4961930"/>
            <a:ext cx="1000293" cy="897386"/>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0" name="Straight Arrow Connector 179">
            <a:extLst>
              <a:ext uri="{FF2B5EF4-FFF2-40B4-BE49-F238E27FC236}">
                <a16:creationId xmlns:a16="http://schemas.microsoft.com/office/drawing/2014/main" id="{5A51A82A-B66D-402F-95AA-66EA126E0BEE}"/>
              </a:ext>
            </a:extLst>
          </p:cNvPr>
          <p:cNvCxnSpPr>
            <a:cxnSpLocks/>
            <a:stCxn id="93" idx="3"/>
            <a:endCxn id="117" idx="0"/>
          </p:cNvCxnSpPr>
          <p:nvPr/>
        </p:nvCxnSpPr>
        <p:spPr>
          <a:xfrm flipH="1">
            <a:off x="8783237" y="4961930"/>
            <a:ext cx="1000293" cy="897386"/>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3" name="Straight Arrow Connector 182">
            <a:extLst>
              <a:ext uri="{FF2B5EF4-FFF2-40B4-BE49-F238E27FC236}">
                <a16:creationId xmlns:a16="http://schemas.microsoft.com/office/drawing/2014/main" id="{9EF45897-9E35-4252-AFF2-388C80EE512E}"/>
              </a:ext>
            </a:extLst>
          </p:cNvPr>
          <p:cNvCxnSpPr>
            <a:cxnSpLocks/>
            <a:stCxn id="94" idx="3"/>
            <a:endCxn id="118" idx="0"/>
          </p:cNvCxnSpPr>
          <p:nvPr/>
        </p:nvCxnSpPr>
        <p:spPr>
          <a:xfrm flipH="1">
            <a:off x="9057557" y="4961930"/>
            <a:ext cx="1000293" cy="897386"/>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6" name="Straight Arrow Connector 185">
            <a:extLst>
              <a:ext uri="{FF2B5EF4-FFF2-40B4-BE49-F238E27FC236}">
                <a16:creationId xmlns:a16="http://schemas.microsoft.com/office/drawing/2014/main" id="{7CC214F4-5C9E-4E40-A894-391FB0F51206}"/>
              </a:ext>
            </a:extLst>
          </p:cNvPr>
          <p:cNvCxnSpPr>
            <a:cxnSpLocks/>
            <a:stCxn id="95" idx="3"/>
            <a:endCxn id="119" idx="0"/>
          </p:cNvCxnSpPr>
          <p:nvPr/>
        </p:nvCxnSpPr>
        <p:spPr>
          <a:xfrm flipH="1">
            <a:off x="9331877" y="4961930"/>
            <a:ext cx="1000293" cy="897386"/>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9" name="Straight Arrow Connector 188">
            <a:extLst>
              <a:ext uri="{FF2B5EF4-FFF2-40B4-BE49-F238E27FC236}">
                <a16:creationId xmlns:a16="http://schemas.microsoft.com/office/drawing/2014/main" id="{89CAD5D6-8BD6-4D84-BCA2-0EFC97EA7F95}"/>
              </a:ext>
            </a:extLst>
          </p:cNvPr>
          <p:cNvCxnSpPr>
            <a:cxnSpLocks/>
            <a:stCxn id="97" idx="3"/>
            <a:endCxn id="121" idx="0"/>
          </p:cNvCxnSpPr>
          <p:nvPr/>
        </p:nvCxnSpPr>
        <p:spPr>
          <a:xfrm flipH="1">
            <a:off x="9880517" y="4961930"/>
            <a:ext cx="1000293" cy="897386"/>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2" name="Straight Arrow Connector 191">
            <a:extLst>
              <a:ext uri="{FF2B5EF4-FFF2-40B4-BE49-F238E27FC236}">
                <a16:creationId xmlns:a16="http://schemas.microsoft.com/office/drawing/2014/main" id="{E5C5C36F-C4FA-41D0-8019-72095917EAD2}"/>
              </a:ext>
            </a:extLst>
          </p:cNvPr>
          <p:cNvCxnSpPr>
            <a:cxnSpLocks/>
            <a:stCxn id="98" idx="3"/>
            <a:endCxn id="122" idx="0"/>
          </p:cNvCxnSpPr>
          <p:nvPr/>
        </p:nvCxnSpPr>
        <p:spPr>
          <a:xfrm flipH="1">
            <a:off x="10154837" y="4961930"/>
            <a:ext cx="1000293" cy="897386"/>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5" name="Straight Arrow Connector 194">
            <a:extLst>
              <a:ext uri="{FF2B5EF4-FFF2-40B4-BE49-F238E27FC236}">
                <a16:creationId xmlns:a16="http://schemas.microsoft.com/office/drawing/2014/main" id="{ECF60A72-330A-4F29-94A2-72AAC90D1255}"/>
              </a:ext>
            </a:extLst>
          </p:cNvPr>
          <p:cNvCxnSpPr>
            <a:cxnSpLocks/>
            <a:stCxn id="99" idx="3"/>
            <a:endCxn id="123" idx="0"/>
          </p:cNvCxnSpPr>
          <p:nvPr/>
        </p:nvCxnSpPr>
        <p:spPr>
          <a:xfrm flipH="1">
            <a:off x="10429157" y="4961930"/>
            <a:ext cx="1000293" cy="897386"/>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3" name="Straight Arrow Connector 232">
            <a:extLst>
              <a:ext uri="{FF2B5EF4-FFF2-40B4-BE49-F238E27FC236}">
                <a16:creationId xmlns:a16="http://schemas.microsoft.com/office/drawing/2014/main" id="{222AD63E-3CF6-4977-84AC-B2E014DFB7E4}"/>
              </a:ext>
            </a:extLst>
          </p:cNvPr>
          <p:cNvCxnSpPr>
            <a:cxnSpLocks/>
            <a:stCxn id="92" idx="3"/>
            <a:endCxn id="116" idx="0"/>
          </p:cNvCxnSpPr>
          <p:nvPr/>
        </p:nvCxnSpPr>
        <p:spPr>
          <a:xfrm flipH="1">
            <a:off x="8416719" y="4485172"/>
            <a:ext cx="2189771" cy="1299382"/>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6" name="Straight Arrow Connector 235">
            <a:extLst>
              <a:ext uri="{FF2B5EF4-FFF2-40B4-BE49-F238E27FC236}">
                <a16:creationId xmlns:a16="http://schemas.microsoft.com/office/drawing/2014/main" id="{5B8678E2-3DB8-4B7A-8185-C2F69E6D240A}"/>
              </a:ext>
            </a:extLst>
          </p:cNvPr>
          <p:cNvCxnSpPr>
            <a:cxnSpLocks/>
            <a:stCxn id="91" idx="3"/>
            <a:endCxn id="115" idx="0"/>
          </p:cNvCxnSpPr>
          <p:nvPr/>
        </p:nvCxnSpPr>
        <p:spPr>
          <a:xfrm flipH="1">
            <a:off x="7958761" y="4485172"/>
            <a:ext cx="2373409" cy="1299382"/>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9" name="Straight Arrow Connector 238">
            <a:extLst>
              <a:ext uri="{FF2B5EF4-FFF2-40B4-BE49-F238E27FC236}">
                <a16:creationId xmlns:a16="http://schemas.microsoft.com/office/drawing/2014/main" id="{285F2DC3-FF97-43BE-B5F8-5FAAEF67C2F7}"/>
              </a:ext>
            </a:extLst>
          </p:cNvPr>
          <p:cNvCxnSpPr>
            <a:cxnSpLocks/>
            <a:stCxn id="90" idx="3"/>
            <a:endCxn id="114" idx="0"/>
          </p:cNvCxnSpPr>
          <p:nvPr/>
        </p:nvCxnSpPr>
        <p:spPr>
          <a:xfrm flipH="1">
            <a:off x="7494897" y="4485172"/>
            <a:ext cx="2562953" cy="1299382"/>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2" name="Straight Arrow Connector 241">
            <a:extLst>
              <a:ext uri="{FF2B5EF4-FFF2-40B4-BE49-F238E27FC236}">
                <a16:creationId xmlns:a16="http://schemas.microsoft.com/office/drawing/2014/main" id="{AF7988D9-E1DC-473F-883C-260DFE2D1EF4}"/>
              </a:ext>
            </a:extLst>
          </p:cNvPr>
          <p:cNvCxnSpPr>
            <a:cxnSpLocks/>
            <a:stCxn id="89" idx="3"/>
            <a:endCxn id="113" idx="0"/>
          </p:cNvCxnSpPr>
          <p:nvPr/>
        </p:nvCxnSpPr>
        <p:spPr>
          <a:xfrm flipH="1">
            <a:off x="7032603" y="4485172"/>
            <a:ext cx="2750927" cy="1299382"/>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5" name="Straight Arrow Connector 244">
            <a:extLst>
              <a:ext uri="{FF2B5EF4-FFF2-40B4-BE49-F238E27FC236}">
                <a16:creationId xmlns:a16="http://schemas.microsoft.com/office/drawing/2014/main" id="{86B82C07-C5E6-4BFA-A736-95344C446326}"/>
              </a:ext>
            </a:extLst>
          </p:cNvPr>
          <p:cNvCxnSpPr>
            <a:cxnSpLocks/>
            <a:stCxn id="88" idx="3"/>
            <a:endCxn id="112" idx="0"/>
          </p:cNvCxnSpPr>
          <p:nvPr/>
        </p:nvCxnSpPr>
        <p:spPr>
          <a:xfrm flipH="1">
            <a:off x="6566071" y="4485172"/>
            <a:ext cx="2943139" cy="1299382"/>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8" name="Straight Arrow Connector 247">
            <a:extLst>
              <a:ext uri="{FF2B5EF4-FFF2-40B4-BE49-F238E27FC236}">
                <a16:creationId xmlns:a16="http://schemas.microsoft.com/office/drawing/2014/main" id="{1BF6B63D-686E-4295-99B5-977D5F57442B}"/>
              </a:ext>
            </a:extLst>
          </p:cNvPr>
          <p:cNvCxnSpPr>
            <a:cxnSpLocks/>
            <a:stCxn id="87" idx="3"/>
            <a:endCxn id="111" idx="0"/>
          </p:cNvCxnSpPr>
          <p:nvPr/>
        </p:nvCxnSpPr>
        <p:spPr>
          <a:xfrm flipH="1">
            <a:off x="6112038" y="4485172"/>
            <a:ext cx="3122852" cy="1299382"/>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1" name="Straight Arrow Connector 250">
            <a:extLst>
              <a:ext uri="{FF2B5EF4-FFF2-40B4-BE49-F238E27FC236}">
                <a16:creationId xmlns:a16="http://schemas.microsoft.com/office/drawing/2014/main" id="{F4CDCD29-FFA2-4A9E-8F94-D7C983C0EA38}"/>
              </a:ext>
            </a:extLst>
          </p:cNvPr>
          <p:cNvCxnSpPr>
            <a:cxnSpLocks/>
            <a:stCxn id="86" idx="3"/>
            <a:endCxn id="110" idx="0"/>
          </p:cNvCxnSpPr>
          <p:nvPr/>
        </p:nvCxnSpPr>
        <p:spPr>
          <a:xfrm flipH="1">
            <a:off x="5651352" y="4485172"/>
            <a:ext cx="3309218" cy="1299382"/>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4" name="Straight Arrow Connector 253">
            <a:extLst>
              <a:ext uri="{FF2B5EF4-FFF2-40B4-BE49-F238E27FC236}">
                <a16:creationId xmlns:a16="http://schemas.microsoft.com/office/drawing/2014/main" id="{A384F322-BA0E-4AE2-9AB2-215F5D759BAB}"/>
              </a:ext>
            </a:extLst>
          </p:cNvPr>
          <p:cNvCxnSpPr>
            <a:cxnSpLocks/>
            <a:stCxn id="85" idx="3"/>
            <a:endCxn id="109" idx="0"/>
          </p:cNvCxnSpPr>
          <p:nvPr/>
        </p:nvCxnSpPr>
        <p:spPr>
          <a:xfrm flipH="1">
            <a:off x="5193713" y="4485172"/>
            <a:ext cx="3492537" cy="1299382"/>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7" name="Straight Arrow Connector 256">
            <a:extLst>
              <a:ext uri="{FF2B5EF4-FFF2-40B4-BE49-F238E27FC236}">
                <a16:creationId xmlns:a16="http://schemas.microsoft.com/office/drawing/2014/main" id="{AB6CB114-F330-48FD-A847-4912A4A101A0}"/>
              </a:ext>
            </a:extLst>
          </p:cNvPr>
          <p:cNvCxnSpPr>
            <a:cxnSpLocks/>
            <a:stCxn id="84" idx="3"/>
            <a:endCxn id="108" idx="7"/>
          </p:cNvCxnSpPr>
          <p:nvPr/>
        </p:nvCxnSpPr>
        <p:spPr>
          <a:xfrm flipH="1">
            <a:off x="4901689" y="4566508"/>
            <a:ext cx="3353385" cy="1274494"/>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0" name="Straight Arrow Connector 259">
            <a:extLst>
              <a:ext uri="{FF2B5EF4-FFF2-40B4-BE49-F238E27FC236}">
                <a16:creationId xmlns:a16="http://schemas.microsoft.com/office/drawing/2014/main" id="{D0F687F2-E147-41EB-8B3E-840CD1A2DAF4}"/>
              </a:ext>
            </a:extLst>
          </p:cNvPr>
          <p:cNvCxnSpPr>
            <a:cxnSpLocks/>
            <a:stCxn id="83" idx="3"/>
            <a:endCxn id="107" idx="7"/>
          </p:cNvCxnSpPr>
          <p:nvPr/>
        </p:nvCxnSpPr>
        <p:spPr>
          <a:xfrm flipH="1">
            <a:off x="4446073" y="4566508"/>
            <a:ext cx="3351043" cy="1284633"/>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3" name="Straight Arrow Connector 262">
            <a:extLst>
              <a:ext uri="{FF2B5EF4-FFF2-40B4-BE49-F238E27FC236}">
                <a16:creationId xmlns:a16="http://schemas.microsoft.com/office/drawing/2014/main" id="{43CED641-DA9B-4423-9A77-34839C64C7EB}"/>
              </a:ext>
            </a:extLst>
          </p:cNvPr>
          <p:cNvCxnSpPr>
            <a:cxnSpLocks/>
            <a:stCxn id="82" idx="3"/>
            <a:endCxn id="106" idx="7"/>
          </p:cNvCxnSpPr>
          <p:nvPr/>
        </p:nvCxnSpPr>
        <p:spPr>
          <a:xfrm flipH="1">
            <a:off x="3984207" y="4566508"/>
            <a:ext cx="3349045" cy="1284633"/>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6" name="Straight Arrow Connector 265">
            <a:extLst>
              <a:ext uri="{FF2B5EF4-FFF2-40B4-BE49-F238E27FC236}">
                <a16:creationId xmlns:a16="http://schemas.microsoft.com/office/drawing/2014/main" id="{1E318C48-5974-4381-9AFD-4611496B9CD7}"/>
              </a:ext>
            </a:extLst>
          </p:cNvPr>
          <p:cNvCxnSpPr>
            <a:cxnSpLocks/>
            <a:stCxn id="81" idx="3"/>
            <a:endCxn id="105" idx="7"/>
          </p:cNvCxnSpPr>
          <p:nvPr/>
        </p:nvCxnSpPr>
        <p:spPr>
          <a:xfrm flipH="1">
            <a:off x="3531255" y="4566508"/>
            <a:ext cx="3339703" cy="1286485"/>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9" name="Straight Arrow Connector 268">
            <a:extLst>
              <a:ext uri="{FF2B5EF4-FFF2-40B4-BE49-F238E27FC236}">
                <a16:creationId xmlns:a16="http://schemas.microsoft.com/office/drawing/2014/main" id="{740DDF5D-5433-4D50-900E-0B12DF59838B}"/>
              </a:ext>
            </a:extLst>
          </p:cNvPr>
          <p:cNvCxnSpPr>
            <a:cxnSpLocks/>
            <a:stCxn id="80" idx="3"/>
            <a:endCxn id="104" idx="7"/>
          </p:cNvCxnSpPr>
          <p:nvPr/>
        </p:nvCxnSpPr>
        <p:spPr>
          <a:xfrm flipH="1">
            <a:off x="3073243" y="4566508"/>
            <a:ext cx="3331183" cy="1294689"/>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2" name="Straight Arrow Connector 271">
            <a:extLst>
              <a:ext uri="{FF2B5EF4-FFF2-40B4-BE49-F238E27FC236}">
                <a16:creationId xmlns:a16="http://schemas.microsoft.com/office/drawing/2014/main" id="{6646F6C9-313B-4F54-9B6B-47B783EEB69E}"/>
              </a:ext>
            </a:extLst>
          </p:cNvPr>
          <p:cNvCxnSpPr>
            <a:cxnSpLocks/>
            <a:stCxn id="79" idx="3"/>
            <a:endCxn id="103" idx="7"/>
          </p:cNvCxnSpPr>
          <p:nvPr/>
        </p:nvCxnSpPr>
        <p:spPr>
          <a:xfrm flipH="1">
            <a:off x="2616040" y="4566508"/>
            <a:ext cx="3334353" cy="1290587"/>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5" name="Straight Arrow Connector 274">
            <a:extLst>
              <a:ext uri="{FF2B5EF4-FFF2-40B4-BE49-F238E27FC236}">
                <a16:creationId xmlns:a16="http://schemas.microsoft.com/office/drawing/2014/main" id="{6F0BA852-1029-47D7-8EEC-5267337194C6}"/>
              </a:ext>
            </a:extLst>
          </p:cNvPr>
          <p:cNvCxnSpPr>
            <a:cxnSpLocks/>
            <a:stCxn id="78" idx="3"/>
            <a:endCxn id="102" idx="7"/>
          </p:cNvCxnSpPr>
          <p:nvPr/>
        </p:nvCxnSpPr>
        <p:spPr>
          <a:xfrm flipH="1">
            <a:off x="2157924" y="4566508"/>
            <a:ext cx="3331783" cy="1284625"/>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8" name="Straight Arrow Connector 277">
            <a:extLst>
              <a:ext uri="{FF2B5EF4-FFF2-40B4-BE49-F238E27FC236}">
                <a16:creationId xmlns:a16="http://schemas.microsoft.com/office/drawing/2014/main" id="{CF88FDE5-1F83-46CB-A5D0-CE3EFEB8FE1F}"/>
              </a:ext>
            </a:extLst>
          </p:cNvPr>
          <p:cNvCxnSpPr>
            <a:cxnSpLocks/>
            <a:stCxn id="77" idx="3"/>
            <a:endCxn id="101" idx="7"/>
          </p:cNvCxnSpPr>
          <p:nvPr/>
        </p:nvCxnSpPr>
        <p:spPr>
          <a:xfrm flipH="1">
            <a:off x="1694881" y="4566508"/>
            <a:ext cx="3337187" cy="1284625"/>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81" name="TextBox 280">
            <a:extLst>
              <a:ext uri="{FF2B5EF4-FFF2-40B4-BE49-F238E27FC236}">
                <a16:creationId xmlns:a16="http://schemas.microsoft.com/office/drawing/2014/main" id="{035A5A9D-EFEC-4812-8D40-FEDF925687F0}"/>
              </a:ext>
            </a:extLst>
          </p:cNvPr>
          <p:cNvSpPr txBox="1"/>
          <p:nvPr/>
        </p:nvSpPr>
        <p:spPr>
          <a:xfrm>
            <a:off x="3257486" y="3494916"/>
            <a:ext cx="8456161" cy="369332"/>
          </a:xfrm>
          <a:prstGeom prst="rect">
            <a:avLst/>
          </a:prstGeom>
          <a:solidFill>
            <a:schemeClr val="bg1"/>
          </a:solidFill>
          <a:ln>
            <a:solidFill>
              <a:schemeClr val="tx1"/>
            </a:solidFill>
          </a:ln>
        </p:spPr>
        <p:txBody>
          <a:bodyPr wrap="none" rtlCol="0">
            <a:spAutoFit/>
          </a:bodyPr>
          <a:lstStyle/>
          <a:p>
            <a:r>
              <a:rPr lang="en-US" b="1" dirty="0">
                <a:latin typeface="Courier New" panose="02070309020205020404" pitchFamily="49" charset="0"/>
                <a:cs typeface="Courier New" panose="02070309020205020404" pitchFamily="49" charset="0"/>
              </a:rPr>
              <a:t>x = x + __</a:t>
            </a:r>
            <a:r>
              <a:rPr lang="en-US" b="1" dirty="0" err="1">
                <a:latin typeface="Courier New" panose="02070309020205020404" pitchFamily="49" charset="0"/>
                <a:cs typeface="Courier New" panose="02070309020205020404" pitchFamily="49" charset="0"/>
              </a:rPr>
              <a:t>shfl_sync</a:t>
            </a:r>
            <a:r>
              <a:rPr lang="en-US" b="1" dirty="0">
                <a:latin typeface="Courier New" panose="02070309020205020404" pitchFamily="49" charset="0"/>
                <a:cs typeface="Courier New" panose="02070309020205020404" pitchFamily="49" charset="0"/>
              </a:rPr>
              <a:t>(0xffffffff, x, (</a:t>
            </a:r>
            <a:r>
              <a:rPr lang="en-US" b="1" dirty="0" err="1">
                <a:latin typeface="Courier New" panose="02070309020205020404" pitchFamily="49" charset="0"/>
                <a:cs typeface="Courier New" panose="02070309020205020404" pitchFamily="49" charset="0"/>
              </a:rPr>
              <a:t>threadIdx.x</a:t>
            </a:r>
            <a:r>
              <a:rPr lang="en-US" b="1" dirty="0">
                <a:latin typeface="Courier New" panose="02070309020205020404" pitchFamily="49" charset="0"/>
                <a:cs typeface="Courier New" panose="02070309020205020404" pitchFamily="49" charset="0"/>
              </a:rPr>
              <a:t> &amp; 31) + 16);</a:t>
            </a:r>
          </a:p>
        </p:txBody>
      </p:sp>
      <p:sp>
        <p:nvSpPr>
          <p:cNvPr id="282" name="TextBox 281">
            <a:extLst>
              <a:ext uri="{FF2B5EF4-FFF2-40B4-BE49-F238E27FC236}">
                <a16:creationId xmlns:a16="http://schemas.microsoft.com/office/drawing/2014/main" id="{14F8C451-D660-4918-846E-31EFDC7C9F05}"/>
              </a:ext>
            </a:extLst>
          </p:cNvPr>
          <p:cNvSpPr txBox="1"/>
          <p:nvPr/>
        </p:nvSpPr>
        <p:spPr>
          <a:xfrm>
            <a:off x="3257486" y="5218257"/>
            <a:ext cx="8318303" cy="369332"/>
          </a:xfrm>
          <a:prstGeom prst="rect">
            <a:avLst/>
          </a:prstGeom>
          <a:solidFill>
            <a:schemeClr val="bg1"/>
          </a:solidFill>
          <a:ln>
            <a:solidFill>
              <a:schemeClr val="tx1"/>
            </a:solidFill>
          </a:ln>
        </p:spPr>
        <p:txBody>
          <a:bodyPr wrap="none" rtlCol="0">
            <a:spAutoFit/>
          </a:bodyPr>
          <a:lstStyle/>
          <a:p>
            <a:r>
              <a:rPr lang="en-US" b="1" dirty="0">
                <a:latin typeface="Courier New" panose="02070309020205020404" pitchFamily="49" charset="0"/>
                <a:cs typeface="Courier New" panose="02070309020205020404" pitchFamily="49" charset="0"/>
              </a:rPr>
              <a:t>x = x + __</a:t>
            </a:r>
            <a:r>
              <a:rPr lang="en-US" b="1" dirty="0" err="1">
                <a:latin typeface="Courier New" panose="02070309020205020404" pitchFamily="49" charset="0"/>
                <a:cs typeface="Courier New" panose="02070309020205020404" pitchFamily="49" charset="0"/>
              </a:rPr>
              <a:t>shfl_sync</a:t>
            </a:r>
            <a:r>
              <a:rPr lang="en-US" b="1" dirty="0">
                <a:latin typeface="Courier New" panose="02070309020205020404" pitchFamily="49" charset="0"/>
                <a:cs typeface="Courier New" panose="02070309020205020404" pitchFamily="49" charset="0"/>
              </a:rPr>
              <a:t>(0xffffffff, x, (</a:t>
            </a:r>
            <a:r>
              <a:rPr lang="en-US" b="1" dirty="0" err="1">
                <a:latin typeface="Courier New" panose="02070309020205020404" pitchFamily="49" charset="0"/>
                <a:cs typeface="Courier New" panose="02070309020205020404" pitchFamily="49" charset="0"/>
              </a:rPr>
              <a:t>threadIdx.x</a:t>
            </a:r>
            <a:r>
              <a:rPr lang="en-US" b="1" dirty="0">
                <a:latin typeface="Courier New" panose="02070309020205020404" pitchFamily="49" charset="0"/>
                <a:cs typeface="Courier New" panose="02070309020205020404" pitchFamily="49" charset="0"/>
              </a:rPr>
              <a:t> &amp; 31) + 8);</a:t>
            </a:r>
          </a:p>
        </p:txBody>
      </p:sp>
      <p:sp>
        <p:nvSpPr>
          <p:cNvPr id="283" name="TextBox 282">
            <a:extLst>
              <a:ext uri="{FF2B5EF4-FFF2-40B4-BE49-F238E27FC236}">
                <a16:creationId xmlns:a16="http://schemas.microsoft.com/office/drawing/2014/main" id="{A1BC0EBF-BF5C-4B85-9037-127408312F94}"/>
              </a:ext>
            </a:extLst>
          </p:cNvPr>
          <p:cNvSpPr txBox="1"/>
          <p:nvPr/>
        </p:nvSpPr>
        <p:spPr>
          <a:xfrm>
            <a:off x="3257486" y="2283690"/>
            <a:ext cx="5285421" cy="369332"/>
          </a:xfrm>
          <a:prstGeom prst="rect">
            <a:avLst/>
          </a:prstGeom>
          <a:solidFill>
            <a:schemeClr val="bg1"/>
          </a:solidFill>
          <a:ln>
            <a:solidFill>
              <a:schemeClr val="tx1"/>
            </a:solidFill>
          </a:ln>
        </p:spPr>
        <p:txBody>
          <a:bodyPr wrap="none" rtlCol="0">
            <a:spAutoFit/>
          </a:bodyPr>
          <a:lstStyle/>
          <a:p>
            <a:r>
              <a:rPr lang="en-US" b="1" dirty="0">
                <a:solidFill>
                  <a:srgbClr val="006600"/>
                </a:solidFill>
                <a:latin typeface="Courier New" panose="02070309020205020404" pitchFamily="49" charset="0"/>
                <a:cs typeface="Courier New" panose="02070309020205020404" pitchFamily="49" charset="0"/>
              </a:rPr>
              <a:t>int</a:t>
            </a:r>
            <a:r>
              <a:rPr lang="en-US" b="1" dirty="0">
                <a:latin typeface="Courier New" panose="02070309020205020404" pitchFamily="49" charset="0"/>
                <a:cs typeface="Courier New" panose="02070309020205020404" pitchFamily="49" charset="0"/>
              </a:rPr>
              <a:t> </a:t>
            </a:r>
            <a:r>
              <a:rPr lang="en-US" b="1" dirty="0">
                <a:solidFill>
                  <a:srgbClr val="FF3300"/>
                </a:solidFill>
                <a:latin typeface="Courier New" panose="02070309020205020404" pitchFamily="49" charset="0"/>
                <a:cs typeface="Courier New" panose="02070309020205020404" pitchFamily="49" charset="0"/>
              </a:rPr>
              <a:t>x</a:t>
            </a:r>
            <a:r>
              <a:rPr lang="en-US" b="1" dirty="0">
                <a:latin typeface="Courier New" panose="02070309020205020404" pitchFamily="49" charset="0"/>
                <a:cs typeface="Courier New" panose="02070309020205020404" pitchFamily="49" charset="0"/>
              </a:rPr>
              <a:t> = </a:t>
            </a:r>
            <a:r>
              <a:rPr lang="en-US" b="1" dirty="0" err="1">
                <a:latin typeface="Courier New" panose="02070309020205020404" pitchFamily="49" charset="0"/>
                <a:cs typeface="Courier New" panose="02070309020205020404" pitchFamily="49" charset="0"/>
              </a:rPr>
              <a:t>cnstCache.pointerToData</a:t>
            </a:r>
            <a:r>
              <a:rPr lang="en-US" b="1" dirty="0">
                <a:latin typeface="Courier New" panose="02070309020205020404" pitchFamily="49" charset="0"/>
                <a:cs typeface="Courier New" panose="02070309020205020404" pitchFamily="49" charset="0"/>
              </a:rPr>
              <a:t>[pos];</a:t>
            </a:r>
          </a:p>
        </p:txBody>
      </p:sp>
    </p:spTree>
    <p:extLst>
      <p:ext uri="{BB962C8B-B14F-4D97-AF65-F5344CB8AC3E}">
        <p14:creationId xmlns:p14="http://schemas.microsoft.com/office/powerpoint/2010/main" val="282929948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Rectangle 44">
            <a:extLst>
              <a:ext uri="{FF2B5EF4-FFF2-40B4-BE49-F238E27FC236}">
                <a16:creationId xmlns:a16="http://schemas.microsoft.com/office/drawing/2014/main" id="{51C42E7F-E851-4B38-9420-BADC1DA65EEF}"/>
              </a:ext>
            </a:extLst>
          </p:cNvPr>
          <p:cNvSpPr/>
          <p:nvPr/>
        </p:nvSpPr>
        <p:spPr>
          <a:xfrm>
            <a:off x="0" y="740919"/>
            <a:ext cx="797355" cy="6117081"/>
          </a:xfrm>
          <a:prstGeom prst="rect">
            <a:avLst/>
          </a:prstGeom>
          <a:gradFill flip="none" rotWithShape="1">
            <a:gsLst>
              <a:gs pos="53000">
                <a:srgbClr val="F8F8F8"/>
              </a:gs>
              <a:gs pos="0">
                <a:schemeClr val="accent1">
                  <a:lumMod val="5000"/>
                  <a:lumOff val="95000"/>
                </a:schemeClr>
              </a:gs>
              <a:gs pos="74000">
                <a:schemeClr val="bg1">
                  <a:lumMod val="85000"/>
                </a:schemeClr>
              </a:gs>
              <a:gs pos="87000">
                <a:schemeClr val="bg1">
                  <a:lumMod val="65000"/>
                </a:schemeClr>
              </a:gs>
              <a:gs pos="100000">
                <a:schemeClr val="tx1">
                  <a:lumMod val="65000"/>
                  <a:lumOff val="3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7" name="Straight Connector 36">
            <a:extLst>
              <a:ext uri="{FF2B5EF4-FFF2-40B4-BE49-F238E27FC236}">
                <a16:creationId xmlns:a16="http://schemas.microsoft.com/office/drawing/2014/main" id="{BAC73C27-546A-41D3-BF8E-9CD6F31716B9}"/>
              </a:ext>
            </a:extLst>
          </p:cNvPr>
          <p:cNvCxnSpPr>
            <a:cxnSpLocks/>
          </p:cNvCxnSpPr>
          <p:nvPr/>
        </p:nvCxnSpPr>
        <p:spPr>
          <a:xfrm flipV="1">
            <a:off x="169377" y="6003241"/>
            <a:ext cx="231648" cy="441450"/>
          </a:xfrm>
          <a:prstGeom prst="line">
            <a:avLst/>
          </a:prstGeom>
          <a:ln w="50800">
            <a:solidFill>
              <a:srgbClr val="C00000"/>
            </a:solidFill>
          </a:ln>
        </p:spPr>
        <p:style>
          <a:lnRef idx="1">
            <a:schemeClr val="accent1"/>
          </a:lnRef>
          <a:fillRef idx="0">
            <a:schemeClr val="accent1"/>
          </a:fillRef>
          <a:effectRef idx="0">
            <a:schemeClr val="accent1"/>
          </a:effectRef>
          <a:fontRef idx="minor">
            <a:schemeClr val="tx1"/>
          </a:fontRef>
        </p:style>
      </p:cxnSp>
      <p:sp>
        <p:nvSpPr>
          <p:cNvPr id="36" name="Rectangle 35">
            <a:extLst>
              <a:ext uri="{FF2B5EF4-FFF2-40B4-BE49-F238E27FC236}">
                <a16:creationId xmlns:a16="http://schemas.microsoft.com/office/drawing/2014/main" id="{CC0E87D6-3853-43CF-BD22-AA9B8BE17AF0}"/>
              </a:ext>
            </a:extLst>
          </p:cNvPr>
          <p:cNvSpPr/>
          <p:nvPr/>
        </p:nvSpPr>
        <p:spPr>
          <a:xfrm>
            <a:off x="0" y="0"/>
            <a:ext cx="12192000" cy="732360"/>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32" name="Straight Connector 31">
            <a:extLst>
              <a:ext uri="{FF2B5EF4-FFF2-40B4-BE49-F238E27FC236}">
                <a16:creationId xmlns:a16="http://schemas.microsoft.com/office/drawing/2014/main" id="{EF2E25AE-155A-4FD0-AE8A-33DAD5B7F27B}"/>
              </a:ext>
            </a:extLst>
          </p:cNvPr>
          <p:cNvCxnSpPr>
            <a:cxnSpLocks/>
          </p:cNvCxnSpPr>
          <p:nvPr/>
        </p:nvCxnSpPr>
        <p:spPr>
          <a:xfrm flipH="1">
            <a:off x="346161" y="4555544"/>
            <a:ext cx="192024" cy="585620"/>
          </a:xfrm>
          <a:prstGeom prst="line">
            <a:avLst/>
          </a:prstGeom>
          <a:ln w="50800">
            <a:solidFill>
              <a:srgbClr val="C03030"/>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299B5755-A4CF-45CE-9D3B-3473956939B5}"/>
              </a:ext>
            </a:extLst>
          </p:cNvPr>
          <p:cNvCxnSpPr>
            <a:cxnSpLocks/>
          </p:cNvCxnSpPr>
          <p:nvPr/>
        </p:nvCxnSpPr>
        <p:spPr>
          <a:xfrm flipH="1" flipV="1">
            <a:off x="218145" y="4231666"/>
            <a:ext cx="320040" cy="323879"/>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C5A825A3-411E-4AA6-AA41-DAD4964349A1}"/>
              </a:ext>
            </a:extLst>
          </p:cNvPr>
          <p:cNvCxnSpPr>
            <a:cxnSpLocks/>
          </p:cNvCxnSpPr>
          <p:nvPr/>
        </p:nvCxnSpPr>
        <p:spPr>
          <a:xfrm>
            <a:off x="337535" y="2738501"/>
            <a:ext cx="154930" cy="428650"/>
          </a:xfrm>
          <a:prstGeom prst="line">
            <a:avLst/>
          </a:prstGeom>
          <a:ln w="508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52897E4E-595E-4723-9A8E-297839228063}"/>
              </a:ext>
            </a:extLst>
          </p:cNvPr>
          <p:cNvCxnSpPr>
            <a:cxnSpLocks/>
          </p:cNvCxnSpPr>
          <p:nvPr/>
        </p:nvCxnSpPr>
        <p:spPr>
          <a:xfrm flipV="1">
            <a:off x="346161" y="1610156"/>
            <a:ext cx="137160" cy="1129795"/>
          </a:xfrm>
          <a:prstGeom prst="line">
            <a:avLst/>
          </a:prstGeom>
          <a:ln w="508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8120E335-EFB1-4FED-809F-B2674E4F3BED}"/>
              </a:ext>
            </a:extLst>
          </p:cNvPr>
          <p:cNvCxnSpPr>
            <a:cxnSpLocks/>
          </p:cNvCxnSpPr>
          <p:nvPr/>
        </p:nvCxnSpPr>
        <p:spPr>
          <a:xfrm flipH="1">
            <a:off x="238262" y="331597"/>
            <a:ext cx="162763" cy="590658"/>
          </a:xfrm>
          <a:prstGeom prst="line">
            <a:avLst/>
          </a:prstGeom>
          <a:ln w="508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EC160D49-4460-4FB0-A5F9-8D69EA7296FD}"/>
              </a:ext>
            </a:extLst>
          </p:cNvPr>
          <p:cNvCxnSpPr/>
          <p:nvPr/>
        </p:nvCxnSpPr>
        <p:spPr>
          <a:xfrm>
            <a:off x="218145" y="3647747"/>
            <a:ext cx="0" cy="585620"/>
          </a:xfrm>
          <a:prstGeom prst="line">
            <a:avLst/>
          </a:prstGeom>
          <a:ln w="508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Oval 3">
            <a:extLst>
              <a:ext uri="{FF2B5EF4-FFF2-40B4-BE49-F238E27FC236}">
                <a16:creationId xmlns:a16="http://schemas.microsoft.com/office/drawing/2014/main" id="{5DEDA155-4A98-47E4-8298-39D501DD93DD}"/>
              </a:ext>
            </a:extLst>
          </p:cNvPr>
          <p:cNvSpPr/>
          <p:nvPr/>
        </p:nvSpPr>
        <p:spPr>
          <a:xfrm>
            <a:off x="172425" y="4958284"/>
            <a:ext cx="365760" cy="365760"/>
          </a:xfrm>
          <a:prstGeom prst="ellipse">
            <a:avLst/>
          </a:prstGeom>
          <a:solidFill>
            <a:schemeClr val="bg1"/>
          </a:solidFill>
          <a:ln w="508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F209015A-B102-4639-8231-44878B6175EF}"/>
              </a:ext>
            </a:extLst>
          </p:cNvPr>
          <p:cNvSpPr/>
          <p:nvPr/>
        </p:nvSpPr>
        <p:spPr>
          <a:xfrm>
            <a:off x="401025" y="4418384"/>
            <a:ext cx="274320" cy="274320"/>
          </a:xfrm>
          <a:prstGeom prst="ellipse">
            <a:avLst/>
          </a:prstGeom>
          <a:solidFill>
            <a:schemeClr val="bg1"/>
          </a:solidFill>
          <a:ln w="508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CF2422C9-557C-4A73-8027-1390FD580816}"/>
              </a:ext>
            </a:extLst>
          </p:cNvPr>
          <p:cNvSpPr/>
          <p:nvPr/>
        </p:nvSpPr>
        <p:spPr>
          <a:xfrm>
            <a:off x="35265" y="3464867"/>
            <a:ext cx="365760" cy="365760"/>
          </a:xfrm>
          <a:prstGeom prst="ellipse">
            <a:avLst/>
          </a:prstGeom>
          <a:solidFill>
            <a:schemeClr val="bg1"/>
          </a:solidFill>
          <a:ln w="508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7AEAF6BE-9876-48ED-92C2-C14C93CF0A93}"/>
              </a:ext>
            </a:extLst>
          </p:cNvPr>
          <p:cNvSpPr/>
          <p:nvPr/>
        </p:nvSpPr>
        <p:spPr>
          <a:xfrm>
            <a:off x="80985" y="4096207"/>
            <a:ext cx="274320" cy="274320"/>
          </a:xfrm>
          <a:prstGeom prst="ellipse">
            <a:avLst/>
          </a:prstGeom>
          <a:solidFill>
            <a:schemeClr val="bg1"/>
          </a:solidFill>
          <a:ln w="508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7E403321-42C1-4DBA-97CF-2441E18221CB}"/>
              </a:ext>
            </a:extLst>
          </p:cNvPr>
          <p:cNvSpPr/>
          <p:nvPr/>
        </p:nvSpPr>
        <p:spPr>
          <a:xfrm>
            <a:off x="218145" y="5820361"/>
            <a:ext cx="365760" cy="365760"/>
          </a:xfrm>
          <a:prstGeom prst="ellipse">
            <a:avLst/>
          </a:prstGeom>
          <a:solidFill>
            <a:schemeClr val="bg1"/>
          </a:solid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C81BC523-F50A-4DF5-9124-8B077DA66C15}"/>
              </a:ext>
            </a:extLst>
          </p:cNvPr>
          <p:cNvSpPr/>
          <p:nvPr/>
        </p:nvSpPr>
        <p:spPr>
          <a:xfrm>
            <a:off x="309585" y="2988109"/>
            <a:ext cx="365760" cy="365760"/>
          </a:xfrm>
          <a:prstGeom prst="ellipse">
            <a:avLst/>
          </a:prstGeom>
          <a:solidFill>
            <a:schemeClr val="bg1"/>
          </a:solidFill>
          <a:ln w="508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E1E4DEDA-EE15-4C41-85EB-3F0942FCB3C9}"/>
              </a:ext>
            </a:extLst>
          </p:cNvPr>
          <p:cNvSpPr/>
          <p:nvPr/>
        </p:nvSpPr>
        <p:spPr>
          <a:xfrm>
            <a:off x="35265" y="6316678"/>
            <a:ext cx="274320" cy="274320"/>
          </a:xfrm>
          <a:prstGeom prst="ellipse">
            <a:avLst/>
          </a:prstGeom>
          <a:solidFill>
            <a:schemeClr val="bg1"/>
          </a:solidFill>
          <a:ln w="50800">
            <a:solidFill>
              <a:srgbClr val="C0303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DE9DCABC-86A7-46E1-9F8C-D2E3E355A219}"/>
              </a:ext>
            </a:extLst>
          </p:cNvPr>
          <p:cNvSpPr/>
          <p:nvPr/>
        </p:nvSpPr>
        <p:spPr>
          <a:xfrm>
            <a:off x="200375" y="2602790"/>
            <a:ext cx="274320" cy="274320"/>
          </a:xfrm>
          <a:prstGeom prst="ellipse">
            <a:avLst/>
          </a:prstGeom>
          <a:solidFill>
            <a:schemeClr val="bg1"/>
          </a:solid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6C036295-9582-4E62-8485-D2055A7E88D2}"/>
              </a:ext>
            </a:extLst>
          </p:cNvPr>
          <p:cNvSpPr/>
          <p:nvPr/>
        </p:nvSpPr>
        <p:spPr>
          <a:xfrm>
            <a:off x="346161" y="1501220"/>
            <a:ext cx="274320" cy="274320"/>
          </a:xfrm>
          <a:prstGeom prst="ellipse">
            <a:avLst/>
          </a:prstGeom>
          <a:solidFill>
            <a:schemeClr val="bg1"/>
          </a:solidFill>
          <a:ln w="508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7D3BEE45-6977-41DD-A08B-CE6EA47B4858}"/>
              </a:ext>
            </a:extLst>
          </p:cNvPr>
          <p:cNvSpPr/>
          <p:nvPr/>
        </p:nvSpPr>
        <p:spPr>
          <a:xfrm>
            <a:off x="55382" y="740919"/>
            <a:ext cx="365760" cy="365760"/>
          </a:xfrm>
          <a:prstGeom prst="ellipse">
            <a:avLst/>
          </a:prstGeom>
          <a:solidFill>
            <a:schemeClr val="bg1"/>
          </a:solidFill>
          <a:ln w="508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47CE10C9-59E9-4A41-9542-252AE82B7444}"/>
              </a:ext>
            </a:extLst>
          </p:cNvPr>
          <p:cNvSpPr/>
          <p:nvPr/>
        </p:nvSpPr>
        <p:spPr>
          <a:xfrm>
            <a:off x="268559" y="194437"/>
            <a:ext cx="274320" cy="274320"/>
          </a:xfrm>
          <a:prstGeom prst="ellipse">
            <a:avLst/>
          </a:prstGeom>
          <a:solidFill>
            <a:schemeClr val="bg1"/>
          </a:solidFill>
          <a:ln w="50800">
            <a:solidFill>
              <a:srgbClr val="C0303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2" name="Straight Connector 41">
            <a:extLst>
              <a:ext uri="{FF2B5EF4-FFF2-40B4-BE49-F238E27FC236}">
                <a16:creationId xmlns:a16="http://schemas.microsoft.com/office/drawing/2014/main" id="{2D197DFE-8E31-4A21-8222-EA470AD28F57}"/>
              </a:ext>
            </a:extLst>
          </p:cNvPr>
          <p:cNvCxnSpPr>
            <a:cxnSpLocks/>
          </p:cNvCxnSpPr>
          <p:nvPr/>
        </p:nvCxnSpPr>
        <p:spPr>
          <a:xfrm>
            <a:off x="797357" y="194437"/>
            <a:ext cx="0" cy="6663563"/>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46" name="TextBox 45">
            <a:extLst>
              <a:ext uri="{FF2B5EF4-FFF2-40B4-BE49-F238E27FC236}">
                <a16:creationId xmlns:a16="http://schemas.microsoft.com/office/drawing/2014/main" id="{F93BF510-801A-4467-8898-79391576320D}"/>
              </a:ext>
            </a:extLst>
          </p:cNvPr>
          <p:cNvSpPr txBox="1"/>
          <p:nvPr/>
        </p:nvSpPr>
        <p:spPr>
          <a:xfrm>
            <a:off x="852737" y="-49319"/>
            <a:ext cx="8907823" cy="830997"/>
          </a:xfrm>
          <a:prstGeom prst="rect">
            <a:avLst/>
          </a:prstGeom>
          <a:noFill/>
        </p:spPr>
        <p:txBody>
          <a:bodyPr wrap="none" rtlCol="0">
            <a:spAutoFit/>
          </a:bodyPr>
          <a:lstStyle/>
          <a:p>
            <a:r>
              <a:rPr lang="en-US" sz="4800" dirty="0">
                <a:solidFill>
                  <a:schemeClr val="bg1"/>
                </a:solidFill>
              </a:rPr>
              <a:t>Parallel Execution: Race Conditions</a:t>
            </a:r>
          </a:p>
        </p:txBody>
      </p:sp>
      <p:sp>
        <p:nvSpPr>
          <p:cNvPr id="139" name="Rectangle 21">
            <a:extLst>
              <a:ext uri="{FF2B5EF4-FFF2-40B4-BE49-F238E27FC236}">
                <a16:creationId xmlns:a16="http://schemas.microsoft.com/office/drawing/2014/main" id="{232736BC-8FD5-45C4-B92A-1FDF6227E545}"/>
              </a:ext>
            </a:extLst>
          </p:cNvPr>
          <p:cNvSpPr>
            <a:spLocks noChangeArrowheads="1"/>
          </p:cNvSpPr>
          <p:nvPr/>
        </p:nvSpPr>
        <p:spPr bwMode="auto">
          <a:xfrm>
            <a:off x="875719" y="787304"/>
            <a:ext cx="10872935" cy="2939493"/>
          </a:xfrm>
          <a:prstGeom prst="rect">
            <a:avLst/>
          </a:prstGeom>
          <a:noFill/>
          <a:ln>
            <a:noFill/>
          </a:ln>
        </p:spPr>
        <p:txBody>
          <a:bodyPr/>
          <a:lstStyle/>
          <a:p>
            <a:pPr marL="342900" indent="-342900">
              <a:spcBef>
                <a:spcPct val="20000"/>
              </a:spcBef>
              <a:buFontTx/>
              <a:buChar char="•"/>
            </a:pPr>
            <a:r>
              <a:rPr lang="en-US" sz="2400" dirty="0">
                <a:latin typeface="Calibri" panose="020F0502020204030204" pitchFamily="34" charset="0"/>
                <a:cs typeface="Calibri" panose="020F0502020204030204" pitchFamily="34" charset="0"/>
              </a:rPr>
              <a:t>If two or more threads can write asynchronously to the same memory, you need atomic operations.</a:t>
            </a:r>
          </a:p>
        </p:txBody>
      </p:sp>
      <p:sp>
        <p:nvSpPr>
          <p:cNvPr id="2" name="TextBox 1">
            <a:extLst>
              <a:ext uri="{FF2B5EF4-FFF2-40B4-BE49-F238E27FC236}">
                <a16:creationId xmlns:a16="http://schemas.microsoft.com/office/drawing/2014/main" id="{2C4819D5-A863-47E5-94FD-13574CD204F6}"/>
              </a:ext>
            </a:extLst>
          </p:cNvPr>
          <p:cNvSpPr txBox="1"/>
          <p:nvPr/>
        </p:nvSpPr>
        <p:spPr>
          <a:xfrm>
            <a:off x="1613453" y="1720839"/>
            <a:ext cx="9397466" cy="4801314"/>
          </a:xfrm>
          <a:prstGeom prst="rect">
            <a:avLst/>
          </a:prstGeom>
          <a:noFill/>
        </p:spPr>
        <p:txBody>
          <a:bodyPr wrap="square" rtlCol="0">
            <a:spAutoFit/>
          </a:bodyPr>
          <a:lstStyle/>
          <a:p>
            <a:r>
              <a:rPr lang="en-US" b="1" dirty="0">
                <a:latin typeface="Courier New" panose="02070309020205020404" pitchFamily="49" charset="0"/>
                <a:cs typeface="Courier New" panose="02070309020205020404" pitchFamily="49" charset="0"/>
              </a:rPr>
              <a:t>__global__ </a:t>
            </a:r>
            <a:r>
              <a:rPr lang="en-US" b="1" dirty="0">
                <a:solidFill>
                  <a:srgbClr val="006600"/>
                </a:solidFill>
                <a:latin typeface="Courier New" panose="02070309020205020404" pitchFamily="49" charset="0"/>
                <a:cs typeface="Courier New" panose="02070309020205020404" pitchFamily="49" charset="0"/>
              </a:rPr>
              <a:t>void</a:t>
            </a:r>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kWrongSumComputation</a:t>
            </a:r>
            <a:r>
              <a:rPr lang="en-US" b="1" dirty="0">
                <a:latin typeface="Courier New" panose="02070309020205020404" pitchFamily="49" charset="0"/>
                <a:cs typeface="Courier New" panose="02070309020205020404" pitchFamily="49" charset="0"/>
              </a:rPr>
              <a:t>()</a:t>
            </a:r>
          </a:p>
          <a:p>
            <a:r>
              <a:rPr lang="en-US" b="1" dirty="0">
                <a:latin typeface="Courier New" panose="02070309020205020404" pitchFamily="49" charset="0"/>
                <a:cs typeface="Courier New" panose="02070309020205020404" pitchFamily="49" charset="0"/>
              </a:rPr>
              <a:t>{</a:t>
            </a:r>
          </a:p>
          <a:p>
            <a:r>
              <a:rPr lang="en-US" b="1" dirty="0">
                <a:latin typeface="Courier New" panose="02070309020205020404" pitchFamily="49" charset="0"/>
                <a:cs typeface="Courier New" panose="02070309020205020404" pitchFamily="49" charset="0"/>
              </a:rPr>
              <a:t>  </a:t>
            </a:r>
            <a:r>
              <a:rPr lang="en-US" b="1" dirty="0">
                <a:solidFill>
                  <a:srgbClr val="006600"/>
                </a:solidFill>
                <a:latin typeface="Courier New" panose="02070309020205020404" pitchFamily="49" charset="0"/>
                <a:cs typeface="Courier New" panose="02070309020205020404" pitchFamily="49" charset="0"/>
              </a:rPr>
              <a:t>int</a:t>
            </a:r>
            <a:r>
              <a:rPr lang="en-US" b="1" dirty="0">
                <a:latin typeface="Courier New" panose="02070309020205020404" pitchFamily="49" charset="0"/>
                <a:cs typeface="Courier New" panose="02070309020205020404" pitchFamily="49" charset="0"/>
              </a:rPr>
              <a:t> </a:t>
            </a:r>
            <a:r>
              <a:rPr lang="en-US" b="1" dirty="0">
                <a:solidFill>
                  <a:srgbClr val="FF3300"/>
                </a:solidFill>
                <a:latin typeface="Courier New" panose="02070309020205020404" pitchFamily="49" charset="0"/>
                <a:cs typeface="Courier New" panose="02070309020205020404" pitchFamily="49" charset="0"/>
              </a:rPr>
              <a:t>pos </a:t>
            </a:r>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blockIdx.x</a:t>
            </a:r>
            <a:r>
              <a:rPr lang="en-US" b="1" dirty="0">
                <a:latin typeface="Courier New" panose="02070309020205020404" pitchFamily="49" charset="0"/>
                <a:cs typeface="Courier New" panose="02070309020205020404" pitchFamily="49" charset="0"/>
              </a:rPr>
              <a:t> * </a:t>
            </a:r>
            <a:r>
              <a:rPr lang="en-US" b="1" dirty="0" err="1">
                <a:latin typeface="Courier New" panose="02070309020205020404" pitchFamily="49" charset="0"/>
                <a:cs typeface="Courier New" panose="02070309020205020404" pitchFamily="49" charset="0"/>
              </a:rPr>
              <a:t>blockDim.x</a:t>
            </a:r>
            <a:r>
              <a:rPr lang="en-US" b="1" dirty="0">
                <a:latin typeface="Courier New" panose="02070309020205020404" pitchFamily="49" charset="0"/>
                <a:cs typeface="Courier New" panose="02070309020205020404" pitchFamily="49" charset="0"/>
              </a:rPr>
              <a:t>) + </a:t>
            </a:r>
            <a:r>
              <a:rPr lang="en-US" b="1" dirty="0" err="1">
                <a:latin typeface="Courier New" panose="02070309020205020404" pitchFamily="49" charset="0"/>
                <a:cs typeface="Courier New" panose="02070309020205020404" pitchFamily="49" charset="0"/>
              </a:rPr>
              <a:t>threadIdx.x</a:t>
            </a:r>
            <a:r>
              <a:rPr lang="en-US" b="1" dirty="0">
                <a:latin typeface="Courier New" panose="02070309020205020404" pitchFamily="49" charset="0"/>
                <a:cs typeface="Courier New" panose="02070309020205020404" pitchFamily="49" charset="0"/>
              </a:rPr>
              <a:t>;</a:t>
            </a:r>
          </a:p>
          <a:p>
            <a:r>
              <a:rPr lang="en-US" b="1" dirty="0">
                <a:latin typeface="Courier New" panose="02070309020205020404" pitchFamily="49" charset="0"/>
                <a:cs typeface="Courier New" panose="02070309020205020404" pitchFamily="49" charset="0"/>
              </a:rPr>
              <a:t>  while (pos &lt; </a:t>
            </a:r>
            <a:r>
              <a:rPr lang="en-US" b="1" dirty="0" err="1">
                <a:latin typeface="Courier New" panose="02070309020205020404" pitchFamily="49" charset="0"/>
                <a:cs typeface="Courier New" panose="02070309020205020404" pitchFamily="49" charset="0"/>
              </a:rPr>
              <a:t>cnstCache.nvalues</a:t>
            </a:r>
            <a:r>
              <a:rPr lang="en-US" b="1" dirty="0">
                <a:latin typeface="Courier New" panose="02070309020205020404" pitchFamily="49" charset="0"/>
                <a:cs typeface="Courier New" panose="02070309020205020404" pitchFamily="49" charset="0"/>
              </a:rPr>
              <a:t>) {</a:t>
            </a:r>
          </a:p>
          <a:p>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cnstCache.pointerToSum</a:t>
            </a:r>
            <a:r>
              <a:rPr lang="en-US" b="1" dirty="0">
                <a:latin typeface="Courier New" panose="02070309020205020404" pitchFamily="49" charset="0"/>
                <a:cs typeface="Courier New" panose="02070309020205020404" pitchFamily="49" charset="0"/>
              </a:rPr>
              <a:t> += </a:t>
            </a:r>
            <a:r>
              <a:rPr lang="en-US" b="1" dirty="0" err="1">
                <a:latin typeface="Courier New" panose="02070309020205020404" pitchFamily="49" charset="0"/>
                <a:cs typeface="Courier New" panose="02070309020205020404" pitchFamily="49" charset="0"/>
              </a:rPr>
              <a:t>cnstCache.data</a:t>
            </a:r>
            <a:r>
              <a:rPr lang="en-US" b="1" dirty="0">
                <a:latin typeface="Courier New" panose="02070309020205020404" pitchFamily="49" charset="0"/>
                <a:cs typeface="Courier New" panose="02070309020205020404" pitchFamily="49" charset="0"/>
              </a:rPr>
              <a:t>[pos];</a:t>
            </a:r>
          </a:p>
          <a:p>
            <a:r>
              <a:rPr lang="en-US" b="1" dirty="0">
                <a:latin typeface="Courier New" panose="02070309020205020404" pitchFamily="49" charset="0"/>
                <a:cs typeface="Courier New" panose="02070309020205020404" pitchFamily="49" charset="0"/>
              </a:rPr>
              <a:t>    pos += </a:t>
            </a:r>
            <a:r>
              <a:rPr lang="en-US" b="1" dirty="0" err="1">
                <a:latin typeface="Courier New" panose="02070309020205020404" pitchFamily="49" charset="0"/>
                <a:cs typeface="Courier New" panose="02070309020205020404" pitchFamily="49" charset="0"/>
              </a:rPr>
              <a:t>gridDim.x</a:t>
            </a:r>
            <a:r>
              <a:rPr lang="en-US" b="1" dirty="0">
                <a:latin typeface="Courier New" panose="02070309020205020404" pitchFamily="49" charset="0"/>
                <a:cs typeface="Courier New" panose="02070309020205020404" pitchFamily="49" charset="0"/>
              </a:rPr>
              <a:t> * </a:t>
            </a:r>
            <a:r>
              <a:rPr lang="en-US" b="1" dirty="0" err="1">
                <a:latin typeface="Courier New" panose="02070309020205020404" pitchFamily="49" charset="0"/>
                <a:cs typeface="Courier New" panose="02070309020205020404" pitchFamily="49" charset="0"/>
              </a:rPr>
              <a:t>blockDim.x</a:t>
            </a:r>
            <a:r>
              <a:rPr lang="en-US" b="1" dirty="0">
                <a:latin typeface="Courier New" panose="02070309020205020404" pitchFamily="49" charset="0"/>
                <a:cs typeface="Courier New" panose="02070309020205020404" pitchFamily="49" charset="0"/>
              </a:rPr>
              <a:t>;</a:t>
            </a:r>
          </a:p>
          <a:p>
            <a:r>
              <a:rPr lang="en-US" b="1" dirty="0">
                <a:latin typeface="Courier New" panose="02070309020205020404" pitchFamily="49" charset="0"/>
                <a:cs typeface="Courier New" panose="02070309020205020404" pitchFamily="49" charset="0"/>
              </a:rPr>
              <a:t>  }</a:t>
            </a:r>
          </a:p>
          <a:p>
            <a:r>
              <a:rPr lang="en-US" b="1" dirty="0">
                <a:latin typeface="Courier New" panose="02070309020205020404" pitchFamily="49" charset="0"/>
                <a:cs typeface="Courier New" panose="02070309020205020404" pitchFamily="49" charset="0"/>
              </a:rPr>
              <a:t>}</a:t>
            </a:r>
          </a:p>
          <a:p>
            <a:endParaRPr lang="en-US" b="1" dirty="0">
              <a:latin typeface="Courier New" panose="02070309020205020404" pitchFamily="49" charset="0"/>
              <a:cs typeface="Courier New" panose="02070309020205020404" pitchFamily="49" charset="0"/>
            </a:endParaRPr>
          </a:p>
          <a:p>
            <a:r>
              <a:rPr lang="en-US" b="1" dirty="0">
                <a:latin typeface="Courier New" panose="02070309020205020404" pitchFamily="49" charset="0"/>
                <a:cs typeface="Courier New" panose="02070309020205020404" pitchFamily="49" charset="0"/>
              </a:rPr>
              <a:t>__global__ </a:t>
            </a:r>
            <a:r>
              <a:rPr lang="en-US" b="1" dirty="0">
                <a:solidFill>
                  <a:srgbClr val="006600"/>
                </a:solidFill>
                <a:latin typeface="Courier New" panose="02070309020205020404" pitchFamily="49" charset="0"/>
                <a:cs typeface="Courier New" panose="02070309020205020404" pitchFamily="49" charset="0"/>
              </a:rPr>
              <a:t>void</a:t>
            </a:r>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kRightSumComputation</a:t>
            </a:r>
            <a:r>
              <a:rPr lang="en-US" b="1" dirty="0">
                <a:latin typeface="Courier New" panose="02070309020205020404" pitchFamily="49" charset="0"/>
                <a:cs typeface="Courier New" panose="02070309020205020404" pitchFamily="49" charset="0"/>
              </a:rPr>
              <a:t>()</a:t>
            </a:r>
          </a:p>
          <a:p>
            <a:r>
              <a:rPr lang="en-US" b="1" dirty="0">
                <a:latin typeface="Courier New" panose="02070309020205020404" pitchFamily="49" charset="0"/>
                <a:cs typeface="Courier New" panose="02070309020205020404" pitchFamily="49" charset="0"/>
              </a:rPr>
              <a:t>{</a:t>
            </a:r>
          </a:p>
          <a:p>
            <a:r>
              <a:rPr lang="en-US" b="1" dirty="0">
                <a:latin typeface="Courier New" panose="02070309020205020404" pitchFamily="49" charset="0"/>
                <a:cs typeface="Courier New" panose="02070309020205020404" pitchFamily="49" charset="0"/>
              </a:rPr>
              <a:t>  </a:t>
            </a:r>
            <a:r>
              <a:rPr lang="en-US" b="1" dirty="0">
                <a:solidFill>
                  <a:srgbClr val="006600"/>
                </a:solidFill>
                <a:latin typeface="Courier New" panose="02070309020205020404" pitchFamily="49" charset="0"/>
                <a:cs typeface="Courier New" panose="02070309020205020404" pitchFamily="49" charset="0"/>
              </a:rPr>
              <a:t>int</a:t>
            </a:r>
            <a:r>
              <a:rPr lang="en-US" b="1" dirty="0">
                <a:latin typeface="Courier New" panose="02070309020205020404" pitchFamily="49" charset="0"/>
                <a:cs typeface="Courier New" panose="02070309020205020404" pitchFamily="49" charset="0"/>
              </a:rPr>
              <a:t> </a:t>
            </a:r>
            <a:r>
              <a:rPr lang="en-US" b="1" dirty="0">
                <a:solidFill>
                  <a:srgbClr val="FF3300"/>
                </a:solidFill>
                <a:latin typeface="Courier New" panose="02070309020205020404" pitchFamily="49" charset="0"/>
                <a:cs typeface="Courier New" panose="02070309020205020404" pitchFamily="49" charset="0"/>
              </a:rPr>
              <a:t>pos</a:t>
            </a:r>
            <a:r>
              <a:rPr lang="en-US" b="1" dirty="0">
                <a:latin typeface="Courier New" panose="02070309020205020404" pitchFamily="49" charset="0"/>
                <a:cs typeface="Courier New" panose="02070309020205020404" pitchFamily="49" charset="0"/>
              </a:rPr>
              <a:t> = (</a:t>
            </a:r>
            <a:r>
              <a:rPr lang="en-US" b="1" dirty="0" err="1">
                <a:latin typeface="Courier New" panose="02070309020205020404" pitchFamily="49" charset="0"/>
                <a:cs typeface="Courier New" panose="02070309020205020404" pitchFamily="49" charset="0"/>
              </a:rPr>
              <a:t>blockIdx.x</a:t>
            </a:r>
            <a:r>
              <a:rPr lang="en-US" b="1" dirty="0">
                <a:latin typeface="Courier New" panose="02070309020205020404" pitchFamily="49" charset="0"/>
                <a:cs typeface="Courier New" panose="02070309020205020404" pitchFamily="49" charset="0"/>
              </a:rPr>
              <a:t> * </a:t>
            </a:r>
            <a:r>
              <a:rPr lang="en-US" b="1" dirty="0" err="1">
                <a:latin typeface="Courier New" panose="02070309020205020404" pitchFamily="49" charset="0"/>
                <a:cs typeface="Courier New" panose="02070309020205020404" pitchFamily="49" charset="0"/>
              </a:rPr>
              <a:t>blockDim.x</a:t>
            </a:r>
            <a:r>
              <a:rPr lang="en-US" b="1" dirty="0">
                <a:latin typeface="Courier New" panose="02070309020205020404" pitchFamily="49" charset="0"/>
                <a:cs typeface="Courier New" panose="02070309020205020404" pitchFamily="49" charset="0"/>
              </a:rPr>
              <a:t>) + </a:t>
            </a:r>
            <a:r>
              <a:rPr lang="en-US" b="1" dirty="0" err="1">
                <a:latin typeface="Courier New" panose="02070309020205020404" pitchFamily="49" charset="0"/>
                <a:cs typeface="Courier New" panose="02070309020205020404" pitchFamily="49" charset="0"/>
              </a:rPr>
              <a:t>threadIdx.x</a:t>
            </a:r>
            <a:r>
              <a:rPr lang="en-US" b="1" dirty="0">
                <a:latin typeface="Courier New" panose="02070309020205020404" pitchFamily="49" charset="0"/>
                <a:cs typeface="Courier New" panose="02070309020205020404" pitchFamily="49" charset="0"/>
              </a:rPr>
              <a:t>;</a:t>
            </a:r>
          </a:p>
          <a:p>
            <a:r>
              <a:rPr lang="en-US" b="1" dirty="0">
                <a:latin typeface="Courier New" panose="02070309020205020404" pitchFamily="49" charset="0"/>
                <a:cs typeface="Courier New" panose="02070309020205020404" pitchFamily="49" charset="0"/>
              </a:rPr>
              <a:t>  while (pos &lt; </a:t>
            </a:r>
            <a:r>
              <a:rPr lang="en-US" b="1" dirty="0" err="1">
                <a:latin typeface="Courier New" panose="02070309020205020404" pitchFamily="49" charset="0"/>
                <a:cs typeface="Courier New" panose="02070309020205020404" pitchFamily="49" charset="0"/>
              </a:rPr>
              <a:t>cnstCache.nvalues</a:t>
            </a:r>
            <a:r>
              <a:rPr lang="en-US" b="1" dirty="0">
                <a:latin typeface="Courier New" panose="02070309020205020404" pitchFamily="49" charset="0"/>
                <a:cs typeface="Courier New" panose="02070309020205020404" pitchFamily="49" charset="0"/>
              </a:rPr>
              <a:t>) {</a:t>
            </a:r>
          </a:p>
          <a:p>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atomicAdd</a:t>
            </a:r>
            <a:r>
              <a:rPr lang="en-US" b="1" dirty="0">
                <a:latin typeface="Courier New" panose="02070309020205020404" pitchFamily="49" charset="0"/>
                <a:cs typeface="Courier New" panose="02070309020205020404" pitchFamily="49" charset="0"/>
              </a:rPr>
              <a:t>(</a:t>
            </a:r>
            <a:r>
              <a:rPr lang="en-US" b="1" dirty="0" err="1">
                <a:latin typeface="Courier New" panose="02070309020205020404" pitchFamily="49" charset="0"/>
                <a:cs typeface="Courier New" panose="02070309020205020404" pitchFamily="49" charset="0"/>
              </a:rPr>
              <a:t>cnstCache.pointerToSum</a:t>
            </a:r>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cnstCache.data</a:t>
            </a:r>
            <a:r>
              <a:rPr lang="en-US" b="1" dirty="0">
                <a:latin typeface="Courier New" panose="02070309020205020404" pitchFamily="49" charset="0"/>
                <a:cs typeface="Courier New" panose="02070309020205020404" pitchFamily="49" charset="0"/>
              </a:rPr>
              <a:t>[pos]);</a:t>
            </a:r>
          </a:p>
          <a:p>
            <a:r>
              <a:rPr lang="en-US" b="1" dirty="0">
                <a:latin typeface="Courier New" panose="02070309020205020404" pitchFamily="49" charset="0"/>
                <a:cs typeface="Courier New" panose="02070309020205020404" pitchFamily="49" charset="0"/>
              </a:rPr>
              <a:t>    pos += </a:t>
            </a:r>
            <a:r>
              <a:rPr lang="en-US" b="1" dirty="0" err="1">
                <a:latin typeface="Courier New" panose="02070309020205020404" pitchFamily="49" charset="0"/>
                <a:cs typeface="Courier New" panose="02070309020205020404" pitchFamily="49" charset="0"/>
              </a:rPr>
              <a:t>gridDim.x</a:t>
            </a:r>
            <a:r>
              <a:rPr lang="en-US" b="1" dirty="0">
                <a:latin typeface="Courier New" panose="02070309020205020404" pitchFamily="49" charset="0"/>
                <a:cs typeface="Courier New" panose="02070309020205020404" pitchFamily="49" charset="0"/>
              </a:rPr>
              <a:t> * </a:t>
            </a:r>
            <a:r>
              <a:rPr lang="en-US" b="1" dirty="0" err="1">
                <a:latin typeface="Courier New" panose="02070309020205020404" pitchFamily="49" charset="0"/>
                <a:cs typeface="Courier New" panose="02070309020205020404" pitchFamily="49" charset="0"/>
              </a:rPr>
              <a:t>blockDim.x</a:t>
            </a:r>
            <a:r>
              <a:rPr lang="en-US" b="1" dirty="0">
                <a:latin typeface="Courier New" panose="02070309020205020404" pitchFamily="49" charset="0"/>
                <a:cs typeface="Courier New" panose="02070309020205020404" pitchFamily="49" charset="0"/>
              </a:rPr>
              <a:t>;</a:t>
            </a:r>
          </a:p>
          <a:p>
            <a:r>
              <a:rPr lang="en-US" b="1" dirty="0">
                <a:latin typeface="Courier New" panose="02070309020205020404" pitchFamily="49" charset="0"/>
                <a:cs typeface="Courier New" panose="02070309020205020404" pitchFamily="49" charset="0"/>
              </a:rPr>
              <a:t>  }</a:t>
            </a:r>
          </a:p>
          <a:p>
            <a:r>
              <a:rPr lang="en-US" b="1"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210615706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61FA2B33-0560-4CF6-BECA-B7F4E854CD92}"/>
              </a:ext>
            </a:extLst>
          </p:cNvPr>
          <p:cNvSpPr/>
          <p:nvPr/>
        </p:nvSpPr>
        <p:spPr>
          <a:xfrm>
            <a:off x="7119257" y="5041830"/>
            <a:ext cx="185839" cy="182880"/>
          </a:xfrm>
          <a:prstGeom prst="rect">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7084FF36-BDE7-4513-9FB7-FE34E334F532}"/>
              </a:ext>
            </a:extLst>
          </p:cNvPr>
          <p:cNvSpPr/>
          <p:nvPr/>
        </p:nvSpPr>
        <p:spPr>
          <a:xfrm>
            <a:off x="1980358" y="5820361"/>
            <a:ext cx="185839" cy="182880"/>
          </a:xfrm>
          <a:prstGeom prst="rect">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a:extLst>
              <a:ext uri="{FF2B5EF4-FFF2-40B4-BE49-F238E27FC236}">
                <a16:creationId xmlns:a16="http://schemas.microsoft.com/office/drawing/2014/main" id="{51C42E7F-E851-4B38-9420-BADC1DA65EEF}"/>
              </a:ext>
            </a:extLst>
          </p:cNvPr>
          <p:cNvSpPr/>
          <p:nvPr/>
        </p:nvSpPr>
        <p:spPr>
          <a:xfrm>
            <a:off x="0" y="740919"/>
            <a:ext cx="797355" cy="6117081"/>
          </a:xfrm>
          <a:prstGeom prst="rect">
            <a:avLst/>
          </a:prstGeom>
          <a:gradFill flip="none" rotWithShape="1">
            <a:gsLst>
              <a:gs pos="53000">
                <a:srgbClr val="F8F8F8"/>
              </a:gs>
              <a:gs pos="0">
                <a:schemeClr val="accent1">
                  <a:lumMod val="5000"/>
                  <a:lumOff val="95000"/>
                </a:schemeClr>
              </a:gs>
              <a:gs pos="74000">
                <a:schemeClr val="bg1">
                  <a:lumMod val="85000"/>
                </a:schemeClr>
              </a:gs>
              <a:gs pos="87000">
                <a:schemeClr val="bg1">
                  <a:lumMod val="65000"/>
                </a:schemeClr>
              </a:gs>
              <a:gs pos="100000">
                <a:schemeClr val="tx1">
                  <a:lumMod val="65000"/>
                  <a:lumOff val="3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7" name="Straight Connector 36">
            <a:extLst>
              <a:ext uri="{FF2B5EF4-FFF2-40B4-BE49-F238E27FC236}">
                <a16:creationId xmlns:a16="http://schemas.microsoft.com/office/drawing/2014/main" id="{BAC73C27-546A-41D3-BF8E-9CD6F31716B9}"/>
              </a:ext>
            </a:extLst>
          </p:cNvPr>
          <p:cNvCxnSpPr>
            <a:cxnSpLocks/>
          </p:cNvCxnSpPr>
          <p:nvPr/>
        </p:nvCxnSpPr>
        <p:spPr>
          <a:xfrm flipV="1">
            <a:off x="169377" y="6003241"/>
            <a:ext cx="231648" cy="441450"/>
          </a:xfrm>
          <a:prstGeom prst="line">
            <a:avLst/>
          </a:prstGeom>
          <a:ln w="50800">
            <a:solidFill>
              <a:srgbClr val="C00000"/>
            </a:solidFill>
          </a:ln>
        </p:spPr>
        <p:style>
          <a:lnRef idx="1">
            <a:schemeClr val="accent1"/>
          </a:lnRef>
          <a:fillRef idx="0">
            <a:schemeClr val="accent1"/>
          </a:fillRef>
          <a:effectRef idx="0">
            <a:schemeClr val="accent1"/>
          </a:effectRef>
          <a:fontRef idx="minor">
            <a:schemeClr val="tx1"/>
          </a:fontRef>
        </p:style>
      </p:cxnSp>
      <p:sp>
        <p:nvSpPr>
          <p:cNvPr id="36" name="Rectangle 35">
            <a:extLst>
              <a:ext uri="{FF2B5EF4-FFF2-40B4-BE49-F238E27FC236}">
                <a16:creationId xmlns:a16="http://schemas.microsoft.com/office/drawing/2014/main" id="{CC0E87D6-3853-43CF-BD22-AA9B8BE17AF0}"/>
              </a:ext>
            </a:extLst>
          </p:cNvPr>
          <p:cNvSpPr/>
          <p:nvPr/>
        </p:nvSpPr>
        <p:spPr>
          <a:xfrm>
            <a:off x="0" y="0"/>
            <a:ext cx="12192000" cy="732360"/>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32" name="Straight Connector 31">
            <a:extLst>
              <a:ext uri="{FF2B5EF4-FFF2-40B4-BE49-F238E27FC236}">
                <a16:creationId xmlns:a16="http://schemas.microsoft.com/office/drawing/2014/main" id="{EF2E25AE-155A-4FD0-AE8A-33DAD5B7F27B}"/>
              </a:ext>
            </a:extLst>
          </p:cNvPr>
          <p:cNvCxnSpPr>
            <a:cxnSpLocks/>
          </p:cNvCxnSpPr>
          <p:nvPr/>
        </p:nvCxnSpPr>
        <p:spPr>
          <a:xfrm flipH="1">
            <a:off x="346161" y="4555544"/>
            <a:ext cx="192024" cy="585620"/>
          </a:xfrm>
          <a:prstGeom prst="line">
            <a:avLst/>
          </a:prstGeom>
          <a:ln w="50800">
            <a:solidFill>
              <a:srgbClr val="C03030"/>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299B5755-A4CF-45CE-9D3B-3473956939B5}"/>
              </a:ext>
            </a:extLst>
          </p:cNvPr>
          <p:cNvCxnSpPr>
            <a:cxnSpLocks/>
          </p:cNvCxnSpPr>
          <p:nvPr/>
        </p:nvCxnSpPr>
        <p:spPr>
          <a:xfrm flipH="1" flipV="1">
            <a:off x="218145" y="4231666"/>
            <a:ext cx="320040" cy="323879"/>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C5A825A3-411E-4AA6-AA41-DAD4964349A1}"/>
              </a:ext>
            </a:extLst>
          </p:cNvPr>
          <p:cNvCxnSpPr>
            <a:cxnSpLocks/>
          </p:cNvCxnSpPr>
          <p:nvPr/>
        </p:nvCxnSpPr>
        <p:spPr>
          <a:xfrm>
            <a:off x="337535" y="2738501"/>
            <a:ext cx="154930" cy="428650"/>
          </a:xfrm>
          <a:prstGeom prst="line">
            <a:avLst/>
          </a:prstGeom>
          <a:ln w="508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52897E4E-595E-4723-9A8E-297839228063}"/>
              </a:ext>
            </a:extLst>
          </p:cNvPr>
          <p:cNvCxnSpPr>
            <a:cxnSpLocks/>
          </p:cNvCxnSpPr>
          <p:nvPr/>
        </p:nvCxnSpPr>
        <p:spPr>
          <a:xfrm flipV="1">
            <a:off x="346161" y="1610156"/>
            <a:ext cx="137160" cy="1129795"/>
          </a:xfrm>
          <a:prstGeom prst="line">
            <a:avLst/>
          </a:prstGeom>
          <a:ln w="508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8120E335-EFB1-4FED-809F-B2674E4F3BED}"/>
              </a:ext>
            </a:extLst>
          </p:cNvPr>
          <p:cNvCxnSpPr>
            <a:cxnSpLocks/>
          </p:cNvCxnSpPr>
          <p:nvPr/>
        </p:nvCxnSpPr>
        <p:spPr>
          <a:xfrm flipH="1">
            <a:off x="238262" y="331597"/>
            <a:ext cx="162763" cy="590658"/>
          </a:xfrm>
          <a:prstGeom prst="line">
            <a:avLst/>
          </a:prstGeom>
          <a:ln w="508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EC160D49-4460-4FB0-A5F9-8D69EA7296FD}"/>
              </a:ext>
            </a:extLst>
          </p:cNvPr>
          <p:cNvCxnSpPr/>
          <p:nvPr/>
        </p:nvCxnSpPr>
        <p:spPr>
          <a:xfrm>
            <a:off x="218145" y="3647747"/>
            <a:ext cx="0" cy="585620"/>
          </a:xfrm>
          <a:prstGeom prst="line">
            <a:avLst/>
          </a:prstGeom>
          <a:ln w="508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Oval 3">
            <a:extLst>
              <a:ext uri="{FF2B5EF4-FFF2-40B4-BE49-F238E27FC236}">
                <a16:creationId xmlns:a16="http://schemas.microsoft.com/office/drawing/2014/main" id="{5DEDA155-4A98-47E4-8298-39D501DD93DD}"/>
              </a:ext>
            </a:extLst>
          </p:cNvPr>
          <p:cNvSpPr/>
          <p:nvPr/>
        </p:nvSpPr>
        <p:spPr>
          <a:xfrm>
            <a:off x="172425" y="4958284"/>
            <a:ext cx="365760" cy="365760"/>
          </a:xfrm>
          <a:prstGeom prst="ellipse">
            <a:avLst/>
          </a:prstGeom>
          <a:solidFill>
            <a:schemeClr val="bg1"/>
          </a:solidFill>
          <a:ln w="508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F209015A-B102-4639-8231-44878B6175EF}"/>
              </a:ext>
            </a:extLst>
          </p:cNvPr>
          <p:cNvSpPr/>
          <p:nvPr/>
        </p:nvSpPr>
        <p:spPr>
          <a:xfrm>
            <a:off x="401025" y="4418384"/>
            <a:ext cx="274320" cy="274320"/>
          </a:xfrm>
          <a:prstGeom prst="ellipse">
            <a:avLst/>
          </a:prstGeom>
          <a:solidFill>
            <a:schemeClr val="bg1"/>
          </a:solidFill>
          <a:ln w="508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CF2422C9-557C-4A73-8027-1390FD580816}"/>
              </a:ext>
            </a:extLst>
          </p:cNvPr>
          <p:cNvSpPr/>
          <p:nvPr/>
        </p:nvSpPr>
        <p:spPr>
          <a:xfrm>
            <a:off x="35265" y="3464867"/>
            <a:ext cx="365760" cy="365760"/>
          </a:xfrm>
          <a:prstGeom prst="ellipse">
            <a:avLst/>
          </a:prstGeom>
          <a:solidFill>
            <a:schemeClr val="bg1"/>
          </a:solidFill>
          <a:ln w="508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7AEAF6BE-9876-48ED-92C2-C14C93CF0A93}"/>
              </a:ext>
            </a:extLst>
          </p:cNvPr>
          <p:cNvSpPr/>
          <p:nvPr/>
        </p:nvSpPr>
        <p:spPr>
          <a:xfrm>
            <a:off x="80985" y="4096207"/>
            <a:ext cx="274320" cy="274320"/>
          </a:xfrm>
          <a:prstGeom prst="ellipse">
            <a:avLst/>
          </a:prstGeom>
          <a:solidFill>
            <a:schemeClr val="bg1"/>
          </a:solidFill>
          <a:ln w="508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7E403321-42C1-4DBA-97CF-2441E18221CB}"/>
              </a:ext>
            </a:extLst>
          </p:cNvPr>
          <p:cNvSpPr/>
          <p:nvPr/>
        </p:nvSpPr>
        <p:spPr>
          <a:xfrm>
            <a:off x="218145" y="5820361"/>
            <a:ext cx="365760" cy="365760"/>
          </a:xfrm>
          <a:prstGeom prst="ellipse">
            <a:avLst/>
          </a:prstGeom>
          <a:solidFill>
            <a:schemeClr val="bg1"/>
          </a:solid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C81BC523-F50A-4DF5-9124-8B077DA66C15}"/>
              </a:ext>
            </a:extLst>
          </p:cNvPr>
          <p:cNvSpPr/>
          <p:nvPr/>
        </p:nvSpPr>
        <p:spPr>
          <a:xfrm>
            <a:off x="309585" y="2988109"/>
            <a:ext cx="365760" cy="365760"/>
          </a:xfrm>
          <a:prstGeom prst="ellipse">
            <a:avLst/>
          </a:prstGeom>
          <a:solidFill>
            <a:schemeClr val="bg1"/>
          </a:solidFill>
          <a:ln w="508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E1E4DEDA-EE15-4C41-85EB-3F0942FCB3C9}"/>
              </a:ext>
            </a:extLst>
          </p:cNvPr>
          <p:cNvSpPr/>
          <p:nvPr/>
        </p:nvSpPr>
        <p:spPr>
          <a:xfrm>
            <a:off x="35265" y="6316678"/>
            <a:ext cx="274320" cy="274320"/>
          </a:xfrm>
          <a:prstGeom prst="ellipse">
            <a:avLst/>
          </a:prstGeom>
          <a:solidFill>
            <a:schemeClr val="bg1"/>
          </a:solidFill>
          <a:ln w="50800">
            <a:solidFill>
              <a:srgbClr val="C0303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DE9DCABC-86A7-46E1-9F8C-D2E3E355A219}"/>
              </a:ext>
            </a:extLst>
          </p:cNvPr>
          <p:cNvSpPr/>
          <p:nvPr/>
        </p:nvSpPr>
        <p:spPr>
          <a:xfrm>
            <a:off x="200375" y="2602790"/>
            <a:ext cx="274320" cy="274320"/>
          </a:xfrm>
          <a:prstGeom prst="ellipse">
            <a:avLst/>
          </a:prstGeom>
          <a:solidFill>
            <a:schemeClr val="bg1"/>
          </a:solid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6C036295-9582-4E62-8485-D2055A7E88D2}"/>
              </a:ext>
            </a:extLst>
          </p:cNvPr>
          <p:cNvSpPr/>
          <p:nvPr/>
        </p:nvSpPr>
        <p:spPr>
          <a:xfrm>
            <a:off x="346161" y="1501220"/>
            <a:ext cx="274320" cy="274320"/>
          </a:xfrm>
          <a:prstGeom prst="ellipse">
            <a:avLst/>
          </a:prstGeom>
          <a:solidFill>
            <a:schemeClr val="bg1"/>
          </a:solidFill>
          <a:ln w="508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7D3BEE45-6977-41DD-A08B-CE6EA47B4858}"/>
              </a:ext>
            </a:extLst>
          </p:cNvPr>
          <p:cNvSpPr/>
          <p:nvPr/>
        </p:nvSpPr>
        <p:spPr>
          <a:xfrm>
            <a:off x="55382" y="740919"/>
            <a:ext cx="365760" cy="365760"/>
          </a:xfrm>
          <a:prstGeom prst="ellipse">
            <a:avLst/>
          </a:prstGeom>
          <a:solidFill>
            <a:schemeClr val="bg1"/>
          </a:solidFill>
          <a:ln w="508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47CE10C9-59E9-4A41-9542-252AE82B7444}"/>
              </a:ext>
            </a:extLst>
          </p:cNvPr>
          <p:cNvSpPr/>
          <p:nvPr/>
        </p:nvSpPr>
        <p:spPr>
          <a:xfrm>
            <a:off x="268559" y="194437"/>
            <a:ext cx="274320" cy="274320"/>
          </a:xfrm>
          <a:prstGeom prst="ellipse">
            <a:avLst/>
          </a:prstGeom>
          <a:solidFill>
            <a:schemeClr val="bg1"/>
          </a:solidFill>
          <a:ln w="50800">
            <a:solidFill>
              <a:srgbClr val="C0303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2" name="Straight Connector 41">
            <a:extLst>
              <a:ext uri="{FF2B5EF4-FFF2-40B4-BE49-F238E27FC236}">
                <a16:creationId xmlns:a16="http://schemas.microsoft.com/office/drawing/2014/main" id="{2D197DFE-8E31-4A21-8222-EA470AD28F57}"/>
              </a:ext>
            </a:extLst>
          </p:cNvPr>
          <p:cNvCxnSpPr>
            <a:cxnSpLocks/>
          </p:cNvCxnSpPr>
          <p:nvPr/>
        </p:nvCxnSpPr>
        <p:spPr>
          <a:xfrm>
            <a:off x="797357" y="194437"/>
            <a:ext cx="0" cy="6663563"/>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46" name="TextBox 45">
            <a:extLst>
              <a:ext uri="{FF2B5EF4-FFF2-40B4-BE49-F238E27FC236}">
                <a16:creationId xmlns:a16="http://schemas.microsoft.com/office/drawing/2014/main" id="{F93BF510-801A-4467-8898-79391576320D}"/>
              </a:ext>
            </a:extLst>
          </p:cNvPr>
          <p:cNvSpPr txBox="1"/>
          <p:nvPr/>
        </p:nvSpPr>
        <p:spPr>
          <a:xfrm>
            <a:off x="852737" y="-49319"/>
            <a:ext cx="7809767" cy="830997"/>
          </a:xfrm>
          <a:prstGeom prst="rect">
            <a:avLst/>
          </a:prstGeom>
          <a:noFill/>
        </p:spPr>
        <p:txBody>
          <a:bodyPr wrap="none" rtlCol="0">
            <a:spAutoFit/>
          </a:bodyPr>
          <a:lstStyle/>
          <a:p>
            <a:r>
              <a:rPr lang="en-US" sz="4800" dirty="0">
                <a:solidFill>
                  <a:schemeClr val="bg1"/>
                </a:solidFill>
              </a:rPr>
              <a:t>Parallel Execution: Bottlenecks</a:t>
            </a:r>
          </a:p>
        </p:txBody>
      </p:sp>
      <p:sp>
        <p:nvSpPr>
          <p:cNvPr id="139" name="Rectangle 21">
            <a:extLst>
              <a:ext uri="{FF2B5EF4-FFF2-40B4-BE49-F238E27FC236}">
                <a16:creationId xmlns:a16="http://schemas.microsoft.com/office/drawing/2014/main" id="{232736BC-8FD5-45C4-B92A-1FDF6227E545}"/>
              </a:ext>
            </a:extLst>
          </p:cNvPr>
          <p:cNvSpPr>
            <a:spLocks noChangeArrowheads="1"/>
          </p:cNvSpPr>
          <p:nvPr/>
        </p:nvSpPr>
        <p:spPr bwMode="auto">
          <a:xfrm>
            <a:off x="875719" y="787304"/>
            <a:ext cx="10872935" cy="1268859"/>
          </a:xfrm>
          <a:prstGeom prst="rect">
            <a:avLst/>
          </a:prstGeom>
          <a:noFill/>
          <a:ln>
            <a:noFill/>
          </a:ln>
        </p:spPr>
        <p:txBody>
          <a:bodyPr/>
          <a:lstStyle/>
          <a:p>
            <a:pPr marL="342900" indent="-342900">
              <a:spcBef>
                <a:spcPct val="20000"/>
              </a:spcBef>
              <a:buFontTx/>
              <a:buChar char="•"/>
            </a:pPr>
            <a:r>
              <a:rPr lang="en-US" sz="2400" dirty="0">
                <a:latin typeface="Calibri" panose="020F0502020204030204" pitchFamily="34" charset="0"/>
                <a:cs typeface="Calibri" panose="020F0502020204030204" pitchFamily="34" charset="0"/>
              </a:rPr>
              <a:t>Massive numbers of threads trying to do atomic operations on a single entity will cause a traffic jam.  Exercise: complete this kernel for summing a million </a:t>
            </a:r>
            <a:r>
              <a:rPr lang="en-US" sz="2400" dirty="0" err="1">
                <a:latin typeface="Calibri" panose="020F0502020204030204" pitchFamily="34" charset="0"/>
                <a:cs typeface="Calibri" panose="020F0502020204030204" pitchFamily="34" charset="0"/>
              </a:rPr>
              <a:t>ints</a:t>
            </a:r>
            <a:r>
              <a:rPr lang="en-US" sz="2400" dirty="0">
                <a:latin typeface="Calibri" panose="020F0502020204030204" pitchFamily="34" charset="0"/>
                <a:cs typeface="Calibri" panose="020F0502020204030204" pitchFamily="34" charset="0"/>
              </a:rPr>
              <a:t>, to store the result at the location in global memory indicated by *</a:t>
            </a:r>
            <a:r>
              <a:rPr lang="en-US" sz="2400" dirty="0" err="1">
                <a:latin typeface="Calibri" panose="020F0502020204030204" pitchFamily="34" charset="0"/>
                <a:cs typeface="Calibri" panose="020F0502020204030204" pitchFamily="34" charset="0"/>
              </a:rPr>
              <a:t>pointerToSum</a:t>
            </a:r>
            <a:r>
              <a:rPr lang="en-US" sz="2400" dirty="0">
                <a:latin typeface="Calibri" panose="020F0502020204030204" pitchFamily="34" charset="0"/>
                <a:cs typeface="Calibri" panose="020F0502020204030204" pitchFamily="34" charset="0"/>
              </a:rPr>
              <a:t>.</a:t>
            </a:r>
          </a:p>
        </p:txBody>
      </p:sp>
      <p:sp>
        <p:nvSpPr>
          <p:cNvPr id="2" name="TextBox 1">
            <a:extLst>
              <a:ext uri="{FF2B5EF4-FFF2-40B4-BE49-F238E27FC236}">
                <a16:creationId xmlns:a16="http://schemas.microsoft.com/office/drawing/2014/main" id="{2C4819D5-A863-47E5-94FD-13574CD204F6}"/>
              </a:ext>
            </a:extLst>
          </p:cNvPr>
          <p:cNvSpPr txBox="1"/>
          <p:nvPr/>
        </p:nvSpPr>
        <p:spPr>
          <a:xfrm>
            <a:off x="1613453" y="4505098"/>
            <a:ext cx="9397466" cy="2031325"/>
          </a:xfrm>
          <a:prstGeom prst="rect">
            <a:avLst/>
          </a:prstGeom>
          <a:noFill/>
        </p:spPr>
        <p:txBody>
          <a:bodyPr wrap="square" rtlCol="0">
            <a:spAutoFit/>
          </a:bodyPr>
          <a:lstStyle/>
          <a:p>
            <a:r>
              <a:rPr lang="en-US" b="1" dirty="0">
                <a:latin typeface="Courier New" panose="02070309020205020404" pitchFamily="49" charset="0"/>
                <a:cs typeface="Courier New" panose="02070309020205020404" pitchFamily="49" charset="0"/>
              </a:rPr>
              <a:t>__global__ </a:t>
            </a:r>
            <a:r>
              <a:rPr lang="en-US" b="1" dirty="0">
                <a:solidFill>
                  <a:srgbClr val="006600"/>
                </a:solidFill>
                <a:latin typeface="Courier New" panose="02070309020205020404" pitchFamily="49" charset="0"/>
                <a:cs typeface="Courier New" panose="02070309020205020404" pitchFamily="49" charset="0"/>
              </a:rPr>
              <a:t>void</a:t>
            </a:r>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kFastSumComputation</a:t>
            </a:r>
            <a:r>
              <a:rPr lang="en-US" b="1" dirty="0">
                <a:latin typeface="Courier New" panose="02070309020205020404" pitchFamily="49" charset="0"/>
                <a:cs typeface="Courier New" panose="02070309020205020404" pitchFamily="49" charset="0"/>
              </a:rPr>
              <a:t>()</a:t>
            </a:r>
          </a:p>
          <a:p>
            <a:r>
              <a:rPr lang="en-US" b="1" dirty="0">
                <a:latin typeface="Courier New" panose="02070309020205020404" pitchFamily="49" charset="0"/>
                <a:cs typeface="Courier New" panose="02070309020205020404" pitchFamily="49" charset="0"/>
              </a:rPr>
              <a:t>{</a:t>
            </a:r>
          </a:p>
          <a:p>
            <a:endParaRPr lang="en-US" b="1" dirty="0">
              <a:latin typeface="Courier New" panose="02070309020205020404" pitchFamily="49" charset="0"/>
              <a:cs typeface="Courier New" panose="02070309020205020404" pitchFamily="49" charset="0"/>
            </a:endParaRPr>
          </a:p>
          <a:p>
            <a:r>
              <a:rPr lang="en-US" b="1" dirty="0">
                <a:latin typeface="Courier New" panose="02070309020205020404" pitchFamily="49" charset="0"/>
                <a:cs typeface="Courier New" panose="02070309020205020404" pitchFamily="49" charset="0"/>
              </a:rPr>
              <a:t>   ... Draw your kernel in this box ...</a:t>
            </a:r>
          </a:p>
          <a:p>
            <a:endParaRPr lang="en-US" b="1" dirty="0">
              <a:latin typeface="Courier New" panose="02070309020205020404" pitchFamily="49" charset="0"/>
              <a:cs typeface="Courier New" panose="02070309020205020404" pitchFamily="49" charset="0"/>
            </a:endParaRPr>
          </a:p>
          <a:p>
            <a:r>
              <a:rPr lang="en-US" b="1" dirty="0">
                <a:latin typeface="Courier New" panose="02070309020205020404" pitchFamily="49" charset="0"/>
                <a:cs typeface="Courier New" panose="02070309020205020404" pitchFamily="49" charset="0"/>
              </a:rPr>
              <a:t>}</a:t>
            </a:r>
          </a:p>
          <a:p>
            <a:endParaRPr lang="en-US" b="1" dirty="0">
              <a:latin typeface="Courier New" panose="02070309020205020404" pitchFamily="49" charset="0"/>
              <a:cs typeface="Courier New" panose="02070309020205020404" pitchFamily="49" charset="0"/>
            </a:endParaRPr>
          </a:p>
        </p:txBody>
      </p:sp>
      <p:sp>
        <p:nvSpPr>
          <p:cNvPr id="26" name="TextBox 25">
            <a:extLst>
              <a:ext uri="{FF2B5EF4-FFF2-40B4-BE49-F238E27FC236}">
                <a16:creationId xmlns:a16="http://schemas.microsoft.com/office/drawing/2014/main" id="{07051E46-EE10-4128-B342-84393997FD34}"/>
              </a:ext>
            </a:extLst>
          </p:cNvPr>
          <p:cNvSpPr txBox="1"/>
          <p:nvPr/>
        </p:nvSpPr>
        <p:spPr>
          <a:xfrm>
            <a:off x="1613450" y="2127653"/>
            <a:ext cx="9397466" cy="2308324"/>
          </a:xfrm>
          <a:prstGeom prst="rect">
            <a:avLst/>
          </a:prstGeom>
          <a:noFill/>
        </p:spPr>
        <p:txBody>
          <a:bodyPr wrap="square" rtlCol="0">
            <a:spAutoFit/>
          </a:bodyPr>
          <a:lstStyle/>
          <a:p>
            <a:r>
              <a:rPr lang="en-US" b="1" dirty="0">
                <a:latin typeface="Courier New" panose="02070309020205020404" pitchFamily="49" charset="0"/>
                <a:cs typeface="Courier New" panose="02070309020205020404" pitchFamily="49" charset="0"/>
              </a:rPr>
              <a:t>__constant__ struct </a:t>
            </a:r>
            <a:r>
              <a:rPr lang="en-US" b="1" dirty="0" err="1">
                <a:latin typeface="Courier New" panose="02070309020205020404" pitchFamily="49" charset="0"/>
                <a:cs typeface="Courier New" panose="02070309020205020404" pitchFamily="49" charset="0"/>
              </a:rPr>
              <a:t>valueList</a:t>
            </a:r>
            <a:r>
              <a:rPr lang="en-US" b="1" dirty="0">
                <a:latin typeface="Courier New" panose="02070309020205020404" pitchFamily="49" charset="0"/>
                <a:cs typeface="Courier New" panose="02070309020205020404" pitchFamily="49" charset="0"/>
              </a:rPr>
              <a:t> {</a:t>
            </a:r>
          </a:p>
          <a:p>
            <a:r>
              <a:rPr lang="en-US" b="1" dirty="0">
                <a:latin typeface="Courier New" panose="02070309020205020404" pitchFamily="49" charset="0"/>
                <a:cs typeface="Courier New" panose="02070309020205020404" pitchFamily="49" charset="0"/>
              </a:rPr>
              <a:t>  </a:t>
            </a:r>
            <a:r>
              <a:rPr lang="en-US" b="1" dirty="0">
                <a:solidFill>
                  <a:srgbClr val="006600"/>
                </a:solidFill>
                <a:latin typeface="Courier New" panose="02070309020205020404" pitchFamily="49" charset="0"/>
                <a:cs typeface="Courier New" panose="02070309020205020404" pitchFamily="49" charset="0"/>
              </a:rPr>
              <a:t>int</a:t>
            </a:r>
            <a:r>
              <a:rPr lang="en-US" b="1" dirty="0">
                <a:latin typeface="Courier New" panose="02070309020205020404" pitchFamily="49" charset="0"/>
                <a:cs typeface="Courier New" panose="02070309020205020404" pitchFamily="49" charset="0"/>
              </a:rPr>
              <a:t> </a:t>
            </a:r>
            <a:r>
              <a:rPr lang="en-US" b="1" dirty="0" err="1">
                <a:solidFill>
                  <a:srgbClr val="FF3300"/>
                </a:solidFill>
                <a:latin typeface="Courier New" panose="02070309020205020404" pitchFamily="49" charset="0"/>
                <a:cs typeface="Courier New" panose="02070309020205020404" pitchFamily="49" charset="0"/>
              </a:rPr>
              <a:t>nvalues</a:t>
            </a:r>
            <a:r>
              <a:rPr lang="en-US" b="1" dirty="0">
                <a:latin typeface="Courier New" panose="02070309020205020404" pitchFamily="49" charset="0"/>
                <a:cs typeface="Courier New" panose="02070309020205020404" pitchFamily="49" charset="0"/>
              </a:rPr>
              <a:t>;                   </a:t>
            </a:r>
            <a:r>
              <a:rPr lang="en-US" b="1" dirty="0">
                <a:solidFill>
                  <a:srgbClr val="C00000"/>
                </a:solidFill>
                <a:latin typeface="Courier New" panose="02070309020205020404" pitchFamily="49" charset="0"/>
                <a:cs typeface="Courier New" panose="02070309020205020404" pitchFamily="49" charset="0"/>
              </a:rPr>
              <a:t>// Length of the data list</a:t>
            </a:r>
          </a:p>
          <a:p>
            <a:r>
              <a:rPr lang="en-US" b="1" dirty="0">
                <a:latin typeface="Courier New" panose="02070309020205020404" pitchFamily="49" charset="0"/>
                <a:cs typeface="Courier New" panose="02070309020205020404" pitchFamily="49" charset="0"/>
              </a:rPr>
              <a:t>  </a:t>
            </a:r>
            <a:r>
              <a:rPr lang="en-US" b="1" dirty="0">
                <a:solidFill>
                  <a:srgbClr val="006600"/>
                </a:solidFill>
                <a:latin typeface="Courier New" panose="02070309020205020404" pitchFamily="49" charset="0"/>
                <a:cs typeface="Courier New" panose="02070309020205020404" pitchFamily="49" charset="0"/>
              </a:rPr>
              <a:t>long </a:t>
            </a:r>
            <a:r>
              <a:rPr lang="en-US" b="1" dirty="0" err="1">
                <a:solidFill>
                  <a:srgbClr val="006600"/>
                </a:solidFill>
                <a:latin typeface="Courier New" panose="02070309020205020404" pitchFamily="49" charset="0"/>
                <a:cs typeface="Courier New" panose="02070309020205020404" pitchFamily="49" charset="0"/>
              </a:rPr>
              <a:t>long</a:t>
            </a:r>
            <a:r>
              <a:rPr lang="en-US" b="1" dirty="0">
                <a:solidFill>
                  <a:srgbClr val="006600"/>
                </a:solidFill>
                <a:latin typeface="Courier New" panose="02070309020205020404" pitchFamily="49" charset="0"/>
                <a:cs typeface="Courier New" panose="02070309020205020404" pitchFamily="49" charset="0"/>
              </a:rPr>
              <a:t> int </a:t>
            </a:r>
            <a:r>
              <a:rPr lang="en-US" b="1" dirty="0">
                <a:latin typeface="Courier New" panose="02070309020205020404" pitchFamily="49" charset="0"/>
                <a:cs typeface="Courier New" panose="02070309020205020404" pitchFamily="49" charset="0"/>
              </a:rPr>
              <a:t>*</a:t>
            </a:r>
            <a:r>
              <a:rPr lang="en-US" b="1" dirty="0" err="1">
                <a:solidFill>
                  <a:srgbClr val="FF3300"/>
                </a:solidFill>
                <a:latin typeface="Courier New" panose="02070309020205020404" pitchFamily="49" charset="0"/>
                <a:cs typeface="Courier New" panose="02070309020205020404" pitchFamily="49" charset="0"/>
              </a:rPr>
              <a:t>pointerToSum</a:t>
            </a:r>
            <a:r>
              <a:rPr lang="en-US" b="1" dirty="0">
                <a:latin typeface="Courier New" panose="02070309020205020404" pitchFamily="49" charset="0"/>
                <a:cs typeface="Courier New" panose="02070309020205020404" pitchFamily="49" charset="0"/>
              </a:rPr>
              <a:t>;   </a:t>
            </a:r>
            <a:r>
              <a:rPr lang="en-US" b="1" dirty="0">
                <a:solidFill>
                  <a:srgbClr val="C00000"/>
                </a:solidFill>
                <a:latin typeface="Courier New" panose="02070309020205020404" pitchFamily="49" charset="0"/>
                <a:cs typeface="Courier New" panose="02070309020205020404" pitchFamily="49" charset="0"/>
              </a:rPr>
              <a:t>// Pointer to pre-allocated,</a:t>
            </a:r>
          </a:p>
          <a:p>
            <a:r>
              <a:rPr lang="en-US" b="1" dirty="0">
                <a:latin typeface="Courier New" panose="02070309020205020404" pitchFamily="49" charset="0"/>
                <a:cs typeface="Courier New" panose="02070309020205020404" pitchFamily="49" charset="0"/>
              </a:rPr>
              <a:t>                                 </a:t>
            </a:r>
            <a:r>
              <a:rPr lang="en-US" b="1" dirty="0">
                <a:solidFill>
                  <a:srgbClr val="C00000"/>
                </a:solidFill>
                <a:latin typeface="Courier New" panose="02070309020205020404" pitchFamily="49" charset="0"/>
                <a:cs typeface="Courier New" panose="02070309020205020404" pitchFamily="49" charset="0"/>
              </a:rPr>
              <a:t>//   pre-initialized accumulator</a:t>
            </a:r>
          </a:p>
          <a:p>
            <a:r>
              <a:rPr lang="en-US" b="1" dirty="0">
                <a:latin typeface="Courier New" panose="02070309020205020404" pitchFamily="49" charset="0"/>
                <a:cs typeface="Courier New" panose="02070309020205020404" pitchFamily="49" charset="0"/>
              </a:rPr>
              <a:t>  </a:t>
            </a:r>
            <a:r>
              <a:rPr lang="en-US" b="1" dirty="0">
                <a:solidFill>
                  <a:srgbClr val="006600"/>
                </a:solidFill>
                <a:latin typeface="Courier New" panose="02070309020205020404" pitchFamily="49" charset="0"/>
                <a:cs typeface="Courier New" panose="02070309020205020404" pitchFamily="49" charset="0"/>
              </a:rPr>
              <a:t>int</a:t>
            </a:r>
            <a:r>
              <a:rPr lang="en-US" b="1" dirty="0">
                <a:latin typeface="Courier New" panose="02070309020205020404" pitchFamily="49" charset="0"/>
                <a:cs typeface="Courier New" panose="02070309020205020404" pitchFamily="49" charset="0"/>
              </a:rPr>
              <a:t>* </a:t>
            </a:r>
            <a:r>
              <a:rPr lang="en-US" b="1" dirty="0">
                <a:solidFill>
                  <a:srgbClr val="FF3300"/>
                </a:solidFill>
                <a:latin typeface="Courier New" panose="02070309020205020404" pitchFamily="49" charset="0"/>
                <a:cs typeface="Courier New" panose="02070309020205020404" pitchFamily="49" charset="0"/>
              </a:rPr>
              <a:t>data</a:t>
            </a:r>
            <a:r>
              <a:rPr lang="en-US" b="1" dirty="0">
                <a:latin typeface="Courier New" panose="02070309020205020404" pitchFamily="49" charset="0"/>
                <a:cs typeface="Courier New" panose="02070309020205020404" pitchFamily="49" charset="0"/>
              </a:rPr>
              <a:t>;                     </a:t>
            </a:r>
            <a:r>
              <a:rPr lang="en-US" b="1" dirty="0">
                <a:solidFill>
                  <a:srgbClr val="C00000"/>
                </a:solidFill>
                <a:latin typeface="Courier New" panose="02070309020205020404" pitchFamily="49" charset="0"/>
                <a:cs typeface="Courier New" panose="02070309020205020404" pitchFamily="49" charset="0"/>
              </a:rPr>
              <a:t>// List of integers to sum</a:t>
            </a:r>
          </a:p>
          <a:p>
            <a:r>
              <a:rPr lang="en-US" b="1" dirty="0">
                <a:latin typeface="Courier New" panose="02070309020205020404" pitchFamily="49" charset="0"/>
                <a:cs typeface="Courier New" panose="02070309020205020404" pitchFamily="49" charset="0"/>
              </a:rPr>
              <a:t>};</a:t>
            </a:r>
          </a:p>
          <a:p>
            <a:endParaRPr lang="en-US" b="1" dirty="0">
              <a:latin typeface="Courier New" panose="02070309020205020404" pitchFamily="49" charset="0"/>
              <a:cs typeface="Courier New" panose="02070309020205020404" pitchFamily="49" charset="0"/>
            </a:endParaRPr>
          </a:p>
          <a:p>
            <a:r>
              <a:rPr lang="en-US" b="1" dirty="0">
                <a:latin typeface="Courier New" panose="02070309020205020404" pitchFamily="49" charset="0"/>
                <a:cs typeface="Courier New" panose="02070309020205020404" pitchFamily="49" charset="0"/>
              </a:rPr>
              <a:t>__device__ __constant__ struct </a:t>
            </a:r>
            <a:r>
              <a:rPr lang="en-US" b="1" dirty="0" err="1">
                <a:latin typeface="Courier New" panose="02070309020205020404" pitchFamily="49" charset="0"/>
                <a:cs typeface="Courier New" panose="02070309020205020404" pitchFamily="49" charset="0"/>
              </a:rPr>
              <a:t>valueList</a:t>
            </a:r>
            <a:r>
              <a:rPr lang="en-US" b="1" dirty="0">
                <a:latin typeface="Courier New" panose="02070309020205020404" pitchFamily="49" charset="0"/>
                <a:cs typeface="Courier New" panose="02070309020205020404" pitchFamily="49" charset="0"/>
              </a:rPr>
              <a:t> </a:t>
            </a:r>
            <a:r>
              <a:rPr lang="en-US" b="1" dirty="0" err="1">
                <a:solidFill>
                  <a:srgbClr val="0070C0"/>
                </a:solidFill>
                <a:latin typeface="Courier New" panose="02070309020205020404" pitchFamily="49" charset="0"/>
                <a:cs typeface="Courier New" panose="02070309020205020404" pitchFamily="49" charset="0"/>
              </a:rPr>
              <a:t>myWorkspace</a:t>
            </a:r>
            <a:r>
              <a:rPr lang="en-US" b="1" dirty="0">
                <a:latin typeface="Courier New" panose="02070309020205020404" pitchFamily="49" charset="0"/>
                <a:cs typeface="Courier New" panose="02070309020205020404" pitchFamily="49" charset="0"/>
              </a:rPr>
              <a:t>; </a:t>
            </a:r>
          </a:p>
        </p:txBody>
      </p:sp>
      <p:sp>
        <p:nvSpPr>
          <p:cNvPr id="3" name="Rectangle 2">
            <a:extLst>
              <a:ext uri="{FF2B5EF4-FFF2-40B4-BE49-F238E27FC236}">
                <a16:creationId xmlns:a16="http://schemas.microsoft.com/office/drawing/2014/main" id="{500DED38-A628-47B9-91D0-61773594CCCF}"/>
              </a:ext>
            </a:extLst>
          </p:cNvPr>
          <p:cNvSpPr/>
          <p:nvPr/>
        </p:nvSpPr>
        <p:spPr>
          <a:xfrm>
            <a:off x="1980358" y="5041830"/>
            <a:ext cx="5324738" cy="961411"/>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81217651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Rectangle 44">
            <a:extLst>
              <a:ext uri="{FF2B5EF4-FFF2-40B4-BE49-F238E27FC236}">
                <a16:creationId xmlns:a16="http://schemas.microsoft.com/office/drawing/2014/main" id="{51C42E7F-E851-4B38-9420-BADC1DA65EEF}"/>
              </a:ext>
            </a:extLst>
          </p:cNvPr>
          <p:cNvSpPr/>
          <p:nvPr/>
        </p:nvSpPr>
        <p:spPr>
          <a:xfrm>
            <a:off x="0" y="740919"/>
            <a:ext cx="797355" cy="6117081"/>
          </a:xfrm>
          <a:prstGeom prst="rect">
            <a:avLst/>
          </a:prstGeom>
          <a:gradFill flip="none" rotWithShape="1">
            <a:gsLst>
              <a:gs pos="53000">
                <a:srgbClr val="F8F8F8"/>
              </a:gs>
              <a:gs pos="0">
                <a:schemeClr val="accent1">
                  <a:lumMod val="5000"/>
                  <a:lumOff val="95000"/>
                </a:schemeClr>
              </a:gs>
              <a:gs pos="74000">
                <a:schemeClr val="bg1">
                  <a:lumMod val="85000"/>
                </a:schemeClr>
              </a:gs>
              <a:gs pos="87000">
                <a:schemeClr val="bg1">
                  <a:lumMod val="65000"/>
                </a:schemeClr>
              </a:gs>
              <a:gs pos="100000">
                <a:schemeClr val="tx1">
                  <a:lumMod val="65000"/>
                  <a:lumOff val="3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7" name="Straight Connector 36">
            <a:extLst>
              <a:ext uri="{FF2B5EF4-FFF2-40B4-BE49-F238E27FC236}">
                <a16:creationId xmlns:a16="http://schemas.microsoft.com/office/drawing/2014/main" id="{BAC73C27-546A-41D3-BF8E-9CD6F31716B9}"/>
              </a:ext>
            </a:extLst>
          </p:cNvPr>
          <p:cNvCxnSpPr>
            <a:cxnSpLocks/>
          </p:cNvCxnSpPr>
          <p:nvPr/>
        </p:nvCxnSpPr>
        <p:spPr>
          <a:xfrm flipV="1">
            <a:off x="169377" y="6003241"/>
            <a:ext cx="231648" cy="441450"/>
          </a:xfrm>
          <a:prstGeom prst="line">
            <a:avLst/>
          </a:prstGeom>
          <a:ln w="50800">
            <a:solidFill>
              <a:srgbClr val="C00000"/>
            </a:solidFill>
          </a:ln>
        </p:spPr>
        <p:style>
          <a:lnRef idx="1">
            <a:schemeClr val="accent1"/>
          </a:lnRef>
          <a:fillRef idx="0">
            <a:schemeClr val="accent1"/>
          </a:fillRef>
          <a:effectRef idx="0">
            <a:schemeClr val="accent1"/>
          </a:effectRef>
          <a:fontRef idx="minor">
            <a:schemeClr val="tx1"/>
          </a:fontRef>
        </p:style>
      </p:cxnSp>
      <p:sp>
        <p:nvSpPr>
          <p:cNvPr id="36" name="Rectangle 35">
            <a:extLst>
              <a:ext uri="{FF2B5EF4-FFF2-40B4-BE49-F238E27FC236}">
                <a16:creationId xmlns:a16="http://schemas.microsoft.com/office/drawing/2014/main" id="{CC0E87D6-3853-43CF-BD22-AA9B8BE17AF0}"/>
              </a:ext>
            </a:extLst>
          </p:cNvPr>
          <p:cNvSpPr/>
          <p:nvPr/>
        </p:nvSpPr>
        <p:spPr>
          <a:xfrm>
            <a:off x="0" y="0"/>
            <a:ext cx="12192000" cy="732360"/>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32" name="Straight Connector 31">
            <a:extLst>
              <a:ext uri="{FF2B5EF4-FFF2-40B4-BE49-F238E27FC236}">
                <a16:creationId xmlns:a16="http://schemas.microsoft.com/office/drawing/2014/main" id="{EF2E25AE-155A-4FD0-AE8A-33DAD5B7F27B}"/>
              </a:ext>
            </a:extLst>
          </p:cNvPr>
          <p:cNvCxnSpPr>
            <a:cxnSpLocks/>
          </p:cNvCxnSpPr>
          <p:nvPr/>
        </p:nvCxnSpPr>
        <p:spPr>
          <a:xfrm flipH="1">
            <a:off x="346161" y="4555544"/>
            <a:ext cx="192024" cy="585620"/>
          </a:xfrm>
          <a:prstGeom prst="line">
            <a:avLst/>
          </a:prstGeom>
          <a:ln w="50800">
            <a:solidFill>
              <a:srgbClr val="C03030"/>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299B5755-A4CF-45CE-9D3B-3473956939B5}"/>
              </a:ext>
            </a:extLst>
          </p:cNvPr>
          <p:cNvCxnSpPr>
            <a:cxnSpLocks/>
          </p:cNvCxnSpPr>
          <p:nvPr/>
        </p:nvCxnSpPr>
        <p:spPr>
          <a:xfrm flipH="1" flipV="1">
            <a:off x="218145" y="4231666"/>
            <a:ext cx="320040" cy="323879"/>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C5A825A3-411E-4AA6-AA41-DAD4964349A1}"/>
              </a:ext>
            </a:extLst>
          </p:cNvPr>
          <p:cNvCxnSpPr>
            <a:cxnSpLocks/>
          </p:cNvCxnSpPr>
          <p:nvPr/>
        </p:nvCxnSpPr>
        <p:spPr>
          <a:xfrm>
            <a:off x="337535" y="2738501"/>
            <a:ext cx="154930" cy="428650"/>
          </a:xfrm>
          <a:prstGeom prst="line">
            <a:avLst/>
          </a:prstGeom>
          <a:ln w="508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52897E4E-595E-4723-9A8E-297839228063}"/>
              </a:ext>
            </a:extLst>
          </p:cNvPr>
          <p:cNvCxnSpPr>
            <a:cxnSpLocks/>
          </p:cNvCxnSpPr>
          <p:nvPr/>
        </p:nvCxnSpPr>
        <p:spPr>
          <a:xfrm flipV="1">
            <a:off x="346161" y="1610156"/>
            <a:ext cx="137160" cy="1129795"/>
          </a:xfrm>
          <a:prstGeom prst="line">
            <a:avLst/>
          </a:prstGeom>
          <a:ln w="508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8120E335-EFB1-4FED-809F-B2674E4F3BED}"/>
              </a:ext>
            </a:extLst>
          </p:cNvPr>
          <p:cNvCxnSpPr>
            <a:cxnSpLocks/>
          </p:cNvCxnSpPr>
          <p:nvPr/>
        </p:nvCxnSpPr>
        <p:spPr>
          <a:xfrm flipH="1">
            <a:off x="238262" y="331597"/>
            <a:ext cx="162763" cy="590658"/>
          </a:xfrm>
          <a:prstGeom prst="line">
            <a:avLst/>
          </a:prstGeom>
          <a:ln w="508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EC160D49-4460-4FB0-A5F9-8D69EA7296FD}"/>
              </a:ext>
            </a:extLst>
          </p:cNvPr>
          <p:cNvCxnSpPr/>
          <p:nvPr/>
        </p:nvCxnSpPr>
        <p:spPr>
          <a:xfrm>
            <a:off x="218145" y="3647747"/>
            <a:ext cx="0" cy="585620"/>
          </a:xfrm>
          <a:prstGeom prst="line">
            <a:avLst/>
          </a:prstGeom>
          <a:ln w="508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Oval 3">
            <a:extLst>
              <a:ext uri="{FF2B5EF4-FFF2-40B4-BE49-F238E27FC236}">
                <a16:creationId xmlns:a16="http://schemas.microsoft.com/office/drawing/2014/main" id="{5DEDA155-4A98-47E4-8298-39D501DD93DD}"/>
              </a:ext>
            </a:extLst>
          </p:cNvPr>
          <p:cNvSpPr/>
          <p:nvPr/>
        </p:nvSpPr>
        <p:spPr>
          <a:xfrm>
            <a:off x="172425" y="4958284"/>
            <a:ext cx="365760" cy="365760"/>
          </a:xfrm>
          <a:prstGeom prst="ellipse">
            <a:avLst/>
          </a:prstGeom>
          <a:solidFill>
            <a:schemeClr val="bg1"/>
          </a:solidFill>
          <a:ln w="508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F209015A-B102-4639-8231-44878B6175EF}"/>
              </a:ext>
            </a:extLst>
          </p:cNvPr>
          <p:cNvSpPr/>
          <p:nvPr/>
        </p:nvSpPr>
        <p:spPr>
          <a:xfrm>
            <a:off x="401025" y="4418384"/>
            <a:ext cx="274320" cy="274320"/>
          </a:xfrm>
          <a:prstGeom prst="ellipse">
            <a:avLst/>
          </a:prstGeom>
          <a:solidFill>
            <a:schemeClr val="bg1"/>
          </a:solidFill>
          <a:ln w="508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CF2422C9-557C-4A73-8027-1390FD580816}"/>
              </a:ext>
            </a:extLst>
          </p:cNvPr>
          <p:cNvSpPr/>
          <p:nvPr/>
        </p:nvSpPr>
        <p:spPr>
          <a:xfrm>
            <a:off x="35265" y="3464867"/>
            <a:ext cx="365760" cy="365760"/>
          </a:xfrm>
          <a:prstGeom prst="ellipse">
            <a:avLst/>
          </a:prstGeom>
          <a:solidFill>
            <a:schemeClr val="bg1"/>
          </a:solidFill>
          <a:ln w="508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7AEAF6BE-9876-48ED-92C2-C14C93CF0A93}"/>
              </a:ext>
            </a:extLst>
          </p:cNvPr>
          <p:cNvSpPr/>
          <p:nvPr/>
        </p:nvSpPr>
        <p:spPr>
          <a:xfrm>
            <a:off x="80985" y="4096207"/>
            <a:ext cx="274320" cy="274320"/>
          </a:xfrm>
          <a:prstGeom prst="ellipse">
            <a:avLst/>
          </a:prstGeom>
          <a:solidFill>
            <a:schemeClr val="bg1"/>
          </a:solidFill>
          <a:ln w="508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7E403321-42C1-4DBA-97CF-2441E18221CB}"/>
              </a:ext>
            </a:extLst>
          </p:cNvPr>
          <p:cNvSpPr/>
          <p:nvPr/>
        </p:nvSpPr>
        <p:spPr>
          <a:xfrm>
            <a:off x="218145" y="5820361"/>
            <a:ext cx="365760" cy="365760"/>
          </a:xfrm>
          <a:prstGeom prst="ellipse">
            <a:avLst/>
          </a:prstGeom>
          <a:solidFill>
            <a:schemeClr val="bg1"/>
          </a:solid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C81BC523-F50A-4DF5-9124-8B077DA66C15}"/>
              </a:ext>
            </a:extLst>
          </p:cNvPr>
          <p:cNvSpPr/>
          <p:nvPr/>
        </p:nvSpPr>
        <p:spPr>
          <a:xfrm>
            <a:off x="309585" y="2988109"/>
            <a:ext cx="365760" cy="365760"/>
          </a:xfrm>
          <a:prstGeom prst="ellipse">
            <a:avLst/>
          </a:prstGeom>
          <a:solidFill>
            <a:schemeClr val="bg1"/>
          </a:solidFill>
          <a:ln w="508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E1E4DEDA-EE15-4C41-85EB-3F0942FCB3C9}"/>
              </a:ext>
            </a:extLst>
          </p:cNvPr>
          <p:cNvSpPr/>
          <p:nvPr/>
        </p:nvSpPr>
        <p:spPr>
          <a:xfrm>
            <a:off x="35265" y="6316678"/>
            <a:ext cx="274320" cy="274320"/>
          </a:xfrm>
          <a:prstGeom prst="ellipse">
            <a:avLst/>
          </a:prstGeom>
          <a:solidFill>
            <a:schemeClr val="bg1"/>
          </a:solidFill>
          <a:ln w="50800">
            <a:solidFill>
              <a:srgbClr val="C0303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DE9DCABC-86A7-46E1-9F8C-D2E3E355A219}"/>
              </a:ext>
            </a:extLst>
          </p:cNvPr>
          <p:cNvSpPr/>
          <p:nvPr/>
        </p:nvSpPr>
        <p:spPr>
          <a:xfrm>
            <a:off x="200375" y="2602790"/>
            <a:ext cx="274320" cy="274320"/>
          </a:xfrm>
          <a:prstGeom prst="ellipse">
            <a:avLst/>
          </a:prstGeom>
          <a:solidFill>
            <a:schemeClr val="bg1"/>
          </a:solid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6C036295-9582-4E62-8485-D2055A7E88D2}"/>
              </a:ext>
            </a:extLst>
          </p:cNvPr>
          <p:cNvSpPr/>
          <p:nvPr/>
        </p:nvSpPr>
        <p:spPr>
          <a:xfrm>
            <a:off x="346161" y="1501220"/>
            <a:ext cx="274320" cy="274320"/>
          </a:xfrm>
          <a:prstGeom prst="ellipse">
            <a:avLst/>
          </a:prstGeom>
          <a:solidFill>
            <a:schemeClr val="bg1"/>
          </a:solidFill>
          <a:ln w="508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7D3BEE45-6977-41DD-A08B-CE6EA47B4858}"/>
              </a:ext>
            </a:extLst>
          </p:cNvPr>
          <p:cNvSpPr/>
          <p:nvPr/>
        </p:nvSpPr>
        <p:spPr>
          <a:xfrm>
            <a:off x="55382" y="740919"/>
            <a:ext cx="365760" cy="365760"/>
          </a:xfrm>
          <a:prstGeom prst="ellipse">
            <a:avLst/>
          </a:prstGeom>
          <a:solidFill>
            <a:schemeClr val="bg1"/>
          </a:solidFill>
          <a:ln w="508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47CE10C9-59E9-4A41-9542-252AE82B7444}"/>
              </a:ext>
            </a:extLst>
          </p:cNvPr>
          <p:cNvSpPr/>
          <p:nvPr/>
        </p:nvSpPr>
        <p:spPr>
          <a:xfrm>
            <a:off x="268559" y="194437"/>
            <a:ext cx="274320" cy="274320"/>
          </a:xfrm>
          <a:prstGeom prst="ellipse">
            <a:avLst/>
          </a:prstGeom>
          <a:solidFill>
            <a:schemeClr val="bg1"/>
          </a:solidFill>
          <a:ln w="50800">
            <a:solidFill>
              <a:srgbClr val="C0303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2" name="Straight Connector 41">
            <a:extLst>
              <a:ext uri="{FF2B5EF4-FFF2-40B4-BE49-F238E27FC236}">
                <a16:creationId xmlns:a16="http://schemas.microsoft.com/office/drawing/2014/main" id="{2D197DFE-8E31-4A21-8222-EA470AD28F57}"/>
              </a:ext>
            </a:extLst>
          </p:cNvPr>
          <p:cNvCxnSpPr>
            <a:cxnSpLocks/>
          </p:cNvCxnSpPr>
          <p:nvPr/>
        </p:nvCxnSpPr>
        <p:spPr>
          <a:xfrm>
            <a:off x="797357" y="194437"/>
            <a:ext cx="0" cy="6663563"/>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46" name="TextBox 45">
            <a:extLst>
              <a:ext uri="{FF2B5EF4-FFF2-40B4-BE49-F238E27FC236}">
                <a16:creationId xmlns:a16="http://schemas.microsoft.com/office/drawing/2014/main" id="{F93BF510-801A-4467-8898-79391576320D}"/>
              </a:ext>
            </a:extLst>
          </p:cNvPr>
          <p:cNvSpPr txBox="1"/>
          <p:nvPr/>
        </p:nvSpPr>
        <p:spPr>
          <a:xfrm>
            <a:off x="852737" y="-49319"/>
            <a:ext cx="7809767" cy="830997"/>
          </a:xfrm>
          <a:prstGeom prst="rect">
            <a:avLst/>
          </a:prstGeom>
          <a:noFill/>
        </p:spPr>
        <p:txBody>
          <a:bodyPr wrap="none" rtlCol="0">
            <a:spAutoFit/>
          </a:bodyPr>
          <a:lstStyle/>
          <a:p>
            <a:r>
              <a:rPr lang="en-US" sz="4800" dirty="0">
                <a:solidFill>
                  <a:schemeClr val="bg1"/>
                </a:solidFill>
              </a:rPr>
              <a:t>Parallel Execution: Bottlenecks</a:t>
            </a:r>
          </a:p>
        </p:txBody>
      </p:sp>
      <p:sp>
        <p:nvSpPr>
          <p:cNvPr id="17" name="Rectangle 16">
            <a:extLst>
              <a:ext uri="{FF2B5EF4-FFF2-40B4-BE49-F238E27FC236}">
                <a16:creationId xmlns:a16="http://schemas.microsoft.com/office/drawing/2014/main" id="{4D98BF18-B951-4B2B-847B-F1A0FF7D8F6A}"/>
              </a:ext>
            </a:extLst>
          </p:cNvPr>
          <p:cNvSpPr/>
          <p:nvPr/>
        </p:nvSpPr>
        <p:spPr>
          <a:xfrm>
            <a:off x="1460882" y="1925032"/>
            <a:ext cx="182880" cy="182880"/>
          </a:xfrm>
          <a:prstGeom prst="rect">
            <a:avLst/>
          </a:prstGeom>
          <a:solidFill>
            <a:srgbClr val="0066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5FA6CCD6-ED0F-4123-B2BD-85FC79E9ABCC}"/>
              </a:ext>
            </a:extLst>
          </p:cNvPr>
          <p:cNvSpPr/>
          <p:nvPr/>
        </p:nvSpPr>
        <p:spPr>
          <a:xfrm>
            <a:off x="1643762" y="1924576"/>
            <a:ext cx="182880" cy="182880"/>
          </a:xfrm>
          <a:prstGeom prst="rect">
            <a:avLst/>
          </a:prstGeom>
          <a:solidFill>
            <a:srgbClr val="0066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879CD75B-35FD-473A-A123-416310D443EC}"/>
              </a:ext>
            </a:extLst>
          </p:cNvPr>
          <p:cNvSpPr/>
          <p:nvPr/>
        </p:nvSpPr>
        <p:spPr>
          <a:xfrm>
            <a:off x="1826642" y="1924576"/>
            <a:ext cx="182880" cy="182880"/>
          </a:xfrm>
          <a:prstGeom prst="rect">
            <a:avLst/>
          </a:prstGeom>
          <a:solidFill>
            <a:srgbClr val="0066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ACA4CAD6-B113-4BBC-A2F5-0819D7FE5448}"/>
              </a:ext>
            </a:extLst>
          </p:cNvPr>
          <p:cNvSpPr/>
          <p:nvPr/>
        </p:nvSpPr>
        <p:spPr>
          <a:xfrm>
            <a:off x="2009522" y="1924576"/>
            <a:ext cx="182880" cy="182880"/>
          </a:xfrm>
          <a:prstGeom prst="rect">
            <a:avLst/>
          </a:prstGeom>
          <a:solidFill>
            <a:srgbClr val="0066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6B148283-2491-485F-AD12-8BECC9B10F9A}"/>
              </a:ext>
            </a:extLst>
          </p:cNvPr>
          <p:cNvSpPr/>
          <p:nvPr/>
        </p:nvSpPr>
        <p:spPr>
          <a:xfrm>
            <a:off x="2192402" y="1924120"/>
            <a:ext cx="182880" cy="182880"/>
          </a:xfrm>
          <a:prstGeom prst="rect">
            <a:avLst/>
          </a:prstGeom>
          <a:solidFill>
            <a:srgbClr val="0066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65B7E2F1-8531-4DC9-860F-EEDCA901B9A8}"/>
              </a:ext>
            </a:extLst>
          </p:cNvPr>
          <p:cNvSpPr/>
          <p:nvPr/>
        </p:nvSpPr>
        <p:spPr>
          <a:xfrm>
            <a:off x="2375282" y="1924120"/>
            <a:ext cx="182880" cy="182880"/>
          </a:xfrm>
          <a:prstGeom prst="rect">
            <a:avLst/>
          </a:prstGeom>
          <a:solidFill>
            <a:srgbClr val="0066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F556572D-6858-42B7-9976-9CA9AF1CE4BD}"/>
              </a:ext>
            </a:extLst>
          </p:cNvPr>
          <p:cNvSpPr/>
          <p:nvPr/>
        </p:nvSpPr>
        <p:spPr>
          <a:xfrm>
            <a:off x="2558162" y="1924120"/>
            <a:ext cx="182880" cy="182880"/>
          </a:xfrm>
          <a:prstGeom prst="rect">
            <a:avLst/>
          </a:prstGeom>
          <a:solidFill>
            <a:srgbClr val="0066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DFD03DFB-16D5-4853-B001-7A03245663DB}"/>
              </a:ext>
            </a:extLst>
          </p:cNvPr>
          <p:cNvSpPr/>
          <p:nvPr/>
        </p:nvSpPr>
        <p:spPr>
          <a:xfrm>
            <a:off x="2741042" y="1924120"/>
            <a:ext cx="182880" cy="182880"/>
          </a:xfrm>
          <a:prstGeom prst="rect">
            <a:avLst/>
          </a:prstGeom>
          <a:solidFill>
            <a:srgbClr val="0066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B5D5AFDF-F031-4031-AAE0-563DB5A88024}"/>
              </a:ext>
            </a:extLst>
          </p:cNvPr>
          <p:cNvSpPr/>
          <p:nvPr/>
        </p:nvSpPr>
        <p:spPr>
          <a:xfrm>
            <a:off x="2923922" y="1924120"/>
            <a:ext cx="182880" cy="182880"/>
          </a:xfrm>
          <a:prstGeom prst="rect">
            <a:avLst/>
          </a:prstGeom>
          <a:solidFill>
            <a:srgbClr val="0066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5138DADB-C38C-4BF8-9976-3CA47ABE1524}"/>
              </a:ext>
            </a:extLst>
          </p:cNvPr>
          <p:cNvSpPr/>
          <p:nvPr/>
        </p:nvSpPr>
        <p:spPr>
          <a:xfrm>
            <a:off x="3106802" y="1923664"/>
            <a:ext cx="182880" cy="182880"/>
          </a:xfrm>
          <a:prstGeom prst="rect">
            <a:avLst/>
          </a:prstGeom>
          <a:solidFill>
            <a:srgbClr val="0066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45EE18FB-5163-4E1B-A03C-C46C2B25B1C3}"/>
              </a:ext>
            </a:extLst>
          </p:cNvPr>
          <p:cNvSpPr/>
          <p:nvPr/>
        </p:nvSpPr>
        <p:spPr>
          <a:xfrm>
            <a:off x="3289682" y="1923664"/>
            <a:ext cx="182880" cy="182880"/>
          </a:xfrm>
          <a:prstGeom prst="rect">
            <a:avLst/>
          </a:prstGeom>
          <a:solidFill>
            <a:srgbClr val="0066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a:extLst>
              <a:ext uri="{FF2B5EF4-FFF2-40B4-BE49-F238E27FC236}">
                <a16:creationId xmlns:a16="http://schemas.microsoft.com/office/drawing/2014/main" id="{851E5A35-DDB9-48D9-8DE2-DDE1EE7299AC}"/>
              </a:ext>
            </a:extLst>
          </p:cNvPr>
          <p:cNvSpPr/>
          <p:nvPr/>
        </p:nvSpPr>
        <p:spPr>
          <a:xfrm>
            <a:off x="3472562" y="1923664"/>
            <a:ext cx="182880" cy="182880"/>
          </a:xfrm>
          <a:prstGeom prst="rect">
            <a:avLst/>
          </a:prstGeom>
          <a:solidFill>
            <a:srgbClr val="0066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a:extLst>
              <a:ext uri="{FF2B5EF4-FFF2-40B4-BE49-F238E27FC236}">
                <a16:creationId xmlns:a16="http://schemas.microsoft.com/office/drawing/2014/main" id="{03EFEBCB-6C5F-41FB-8EB3-D860BFD50C2B}"/>
              </a:ext>
            </a:extLst>
          </p:cNvPr>
          <p:cNvSpPr/>
          <p:nvPr/>
        </p:nvSpPr>
        <p:spPr>
          <a:xfrm>
            <a:off x="3655442" y="1923208"/>
            <a:ext cx="182880" cy="182880"/>
          </a:xfrm>
          <a:prstGeom prst="rect">
            <a:avLst/>
          </a:prstGeom>
          <a:solidFill>
            <a:srgbClr val="0066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135B824B-2C71-44C8-B68B-715E25639AAF}"/>
              </a:ext>
            </a:extLst>
          </p:cNvPr>
          <p:cNvSpPr/>
          <p:nvPr/>
        </p:nvSpPr>
        <p:spPr>
          <a:xfrm>
            <a:off x="3838322" y="1923208"/>
            <a:ext cx="182880" cy="182880"/>
          </a:xfrm>
          <a:prstGeom prst="rect">
            <a:avLst/>
          </a:prstGeom>
          <a:solidFill>
            <a:srgbClr val="0066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D0D4BC2E-1313-4F5B-ABBA-70C6B874012C}"/>
              </a:ext>
            </a:extLst>
          </p:cNvPr>
          <p:cNvSpPr/>
          <p:nvPr/>
        </p:nvSpPr>
        <p:spPr>
          <a:xfrm>
            <a:off x="4021202" y="1923208"/>
            <a:ext cx="182880" cy="182880"/>
          </a:xfrm>
          <a:prstGeom prst="rect">
            <a:avLst/>
          </a:prstGeom>
          <a:solidFill>
            <a:srgbClr val="0066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D57B4D4A-9FDF-4ADF-992E-3088095201F1}"/>
              </a:ext>
            </a:extLst>
          </p:cNvPr>
          <p:cNvSpPr/>
          <p:nvPr/>
        </p:nvSpPr>
        <p:spPr>
          <a:xfrm>
            <a:off x="4204082" y="1923208"/>
            <a:ext cx="182880" cy="182880"/>
          </a:xfrm>
          <a:prstGeom prst="rect">
            <a:avLst/>
          </a:prstGeom>
          <a:solidFill>
            <a:srgbClr val="0066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a:extLst>
              <a:ext uri="{FF2B5EF4-FFF2-40B4-BE49-F238E27FC236}">
                <a16:creationId xmlns:a16="http://schemas.microsoft.com/office/drawing/2014/main" id="{0DA07472-9CD2-4651-80A2-D76690F1238A}"/>
              </a:ext>
            </a:extLst>
          </p:cNvPr>
          <p:cNvSpPr/>
          <p:nvPr/>
        </p:nvSpPr>
        <p:spPr>
          <a:xfrm>
            <a:off x="4386962" y="1925032"/>
            <a:ext cx="182880" cy="182880"/>
          </a:xfrm>
          <a:prstGeom prst="rect">
            <a:avLst/>
          </a:prstGeom>
          <a:solidFill>
            <a:srgbClr val="0066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a:extLst>
              <a:ext uri="{FF2B5EF4-FFF2-40B4-BE49-F238E27FC236}">
                <a16:creationId xmlns:a16="http://schemas.microsoft.com/office/drawing/2014/main" id="{FFFE64E9-C91C-4D3F-97F0-A0F231B1F694}"/>
              </a:ext>
            </a:extLst>
          </p:cNvPr>
          <p:cNvSpPr/>
          <p:nvPr/>
        </p:nvSpPr>
        <p:spPr>
          <a:xfrm>
            <a:off x="4569842" y="1924576"/>
            <a:ext cx="182880" cy="182880"/>
          </a:xfrm>
          <a:prstGeom prst="rect">
            <a:avLst/>
          </a:prstGeom>
          <a:solidFill>
            <a:srgbClr val="0066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a:extLst>
              <a:ext uri="{FF2B5EF4-FFF2-40B4-BE49-F238E27FC236}">
                <a16:creationId xmlns:a16="http://schemas.microsoft.com/office/drawing/2014/main" id="{0BC5B42C-DB22-4674-A4A3-ECB7F28EB173}"/>
              </a:ext>
            </a:extLst>
          </p:cNvPr>
          <p:cNvSpPr/>
          <p:nvPr/>
        </p:nvSpPr>
        <p:spPr>
          <a:xfrm>
            <a:off x="4752722" y="1924576"/>
            <a:ext cx="182880" cy="182880"/>
          </a:xfrm>
          <a:prstGeom prst="rect">
            <a:avLst/>
          </a:prstGeom>
          <a:solidFill>
            <a:srgbClr val="0066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a:extLst>
              <a:ext uri="{FF2B5EF4-FFF2-40B4-BE49-F238E27FC236}">
                <a16:creationId xmlns:a16="http://schemas.microsoft.com/office/drawing/2014/main" id="{E06D7954-38EC-42B8-9E11-9C3558892617}"/>
              </a:ext>
            </a:extLst>
          </p:cNvPr>
          <p:cNvSpPr/>
          <p:nvPr/>
        </p:nvSpPr>
        <p:spPr>
          <a:xfrm>
            <a:off x="4935602" y="1924576"/>
            <a:ext cx="182880" cy="182880"/>
          </a:xfrm>
          <a:prstGeom prst="rect">
            <a:avLst/>
          </a:prstGeom>
          <a:solidFill>
            <a:srgbClr val="0066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a:extLst>
              <a:ext uri="{FF2B5EF4-FFF2-40B4-BE49-F238E27FC236}">
                <a16:creationId xmlns:a16="http://schemas.microsoft.com/office/drawing/2014/main" id="{64F82A91-633A-4DB3-A9F6-DB9BC384F9D6}"/>
              </a:ext>
            </a:extLst>
          </p:cNvPr>
          <p:cNvSpPr/>
          <p:nvPr/>
        </p:nvSpPr>
        <p:spPr>
          <a:xfrm>
            <a:off x="5118482" y="1924120"/>
            <a:ext cx="182880" cy="182880"/>
          </a:xfrm>
          <a:prstGeom prst="rect">
            <a:avLst/>
          </a:prstGeom>
          <a:solidFill>
            <a:srgbClr val="0066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a:extLst>
              <a:ext uri="{FF2B5EF4-FFF2-40B4-BE49-F238E27FC236}">
                <a16:creationId xmlns:a16="http://schemas.microsoft.com/office/drawing/2014/main" id="{02F172B6-2378-4613-B7EC-2A48416827A9}"/>
              </a:ext>
            </a:extLst>
          </p:cNvPr>
          <p:cNvSpPr/>
          <p:nvPr/>
        </p:nvSpPr>
        <p:spPr>
          <a:xfrm>
            <a:off x="5301362" y="1924120"/>
            <a:ext cx="182880" cy="182880"/>
          </a:xfrm>
          <a:prstGeom prst="rect">
            <a:avLst/>
          </a:prstGeom>
          <a:solidFill>
            <a:srgbClr val="0066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57">
            <a:extLst>
              <a:ext uri="{FF2B5EF4-FFF2-40B4-BE49-F238E27FC236}">
                <a16:creationId xmlns:a16="http://schemas.microsoft.com/office/drawing/2014/main" id="{E2C0EF3F-B057-41D9-B077-C5311F430D98}"/>
              </a:ext>
            </a:extLst>
          </p:cNvPr>
          <p:cNvSpPr/>
          <p:nvPr/>
        </p:nvSpPr>
        <p:spPr>
          <a:xfrm>
            <a:off x="5484242" y="1924120"/>
            <a:ext cx="182880" cy="182880"/>
          </a:xfrm>
          <a:prstGeom prst="rect">
            <a:avLst/>
          </a:prstGeom>
          <a:solidFill>
            <a:srgbClr val="0066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58">
            <a:extLst>
              <a:ext uri="{FF2B5EF4-FFF2-40B4-BE49-F238E27FC236}">
                <a16:creationId xmlns:a16="http://schemas.microsoft.com/office/drawing/2014/main" id="{8DCB0B66-0766-4B9E-83F1-141FED723216}"/>
              </a:ext>
            </a:extLst>
          </p:cNvPr>
          <p:cNvSpPr/>
          <p:nvPr/>
        </p:nvSpPr>
        <p:spPr>
          <a:xfrm>
            <a:off x="5667122" y="1924120"/>
            <a:ext cx="182880" cy="182880"/>
          </a:xfrm>
          <a:prstGeom prst="rect">
            <a:avLst/>
          </a:prstGeom>
          <a:solidFill>
            <a:srgbClr val="0066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59">
            <a:extLst>
              <a:ext uri="{FF2B5EF4-FFF2-40B4-BE49-F238E27FC236}">
                <a16:creationId xmlns:a16="http://schemas.microsoft.com/office/drawing/2014/main" id="{EA110BD4-99AC-40E0-A86F-3FADC3CBEB71}"/>
              </a:ext>
            </a:extLst>
          </p:cNvPr>
          <p:cNvSpPr/>
          <p:nvPr/>
        </p:nvSpPr>
        <p:spPr>
          <a:xfrm>
            <a:off x="5850002" y="1924120"/>
            <a:ext cx="182880" cy="182880"/>
          </a:xfrm>
          <a:prstGeom prst="rect">
            <a:avLst/>
          </a:prstGeom>
          <a:solidFill>
            <a:srgbClr val="0066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60">
            <a:extLst>
              <a:ext uri="{FF2B5EF4-FFF2-40B4-BE49-F238E27FC236}">
                <a16:creationId xmlns:a16="http://schemas.microsoft.com/office/drawing/2014/main" id="{F56D1199-8201-40F3-8AE8-F0BBAC2ECAAF}"/>
              </a:ext>
            </a:extLst>
          </p:cNvPr>
          <p:cNvSpPr/>
          <p:nvPr/>
        </p:nvSpPr>
        <p:spPr>
          <a:xfrm>
            <a:off x="6032882" y="1923664"/>
            <a:ext cx="182880" cy="182880"/>
          </a:xfrm>
          <a:prstGeom prst="rect">
            <a:avLst/>
          </a:prstGeom>
          <a:solidFill>
            <a:srgbClr val="0066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ectangle 61">
            <a:extLst>
              <a:ext uri="{FF2B5EF4-FFF2-40B4-BE49-F238E27FC236}">
                <a16:creationId xmlns:a16="http://schemas.microsoft.com/office/drawing/2014/main" id="{334B14E3-9CCD-427A-8FD9-27817BBC8C50}"/>
              </a:ext>
            </a:extLst>
          </p:cNvPr>
          <p:cNvSpPr/>
          <p:nvPr/>
        </p:nvSpPr>
        <p:spPr>
          <a:xfrm>
            <a:off x="6215762" y="1923664"/>
            <a:ext cx="182880" cy="182880"/>
          </a:xfrm>
          <a:prstGeom prst="rect">
            <a:avLst/>
          </a:prstGeom>
          <a:solidFill>
            <a:srgbClr val="0066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62">
            <a:extLst>
              <a:ext uri="{FF2B5EF4-FFF2-40B4-BE49-F238E27FC236}">
                <a16:creationId xmlns:a16="http://schemas.microsoft.com/office/drawing/2014/main" id="{EDF6A4A3-D76A-4EC5-A5F0-4109E263B986}"/>
              </a:ext>
            </a:extLst>
          </p:cNvPr>
          <p:cNvSpPr/>
          <p:nvPr/>
        </p:nvSpPr>
        <p:spPr>
          <a:xfrm>
            <a:off x="6398642" y="1923664"/>
            <a:ext cx="182880" cy="182880"/>
          </a:xfrm>
          <a:prstGeom prst="rect">
            <a:avLst/>
          </a:prstGeom>
          <a:solidFill>
            <a:srgbClr val="0066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ectangle 63">
            <a:extLst>
              <a:ext uri="{FF2B5EF4-FFF2-40B4-BE49-F238E27FC236}">
                <a16:creationId xmlns:a16="http://schemas.microsoft.com/office/drawing/2014/main" id="{7D871589-8468-4795-9E87-A6133F901FCD}"/>
              </a:ext>
            </a:extLst>
          </p:cNvPr>
          <p:cNvSpPr/>
          <p:nvPr/>
        </p:nvSpPr>
        <p:spPr>
          <a:xfrm>
            <a:off x="6581522" y="1923208"/>
            <a:ext cx="182880" cy="182880"/>
          </a:xfrm>
          <a:prstGeom prst="rect">
            <a:avLst/>
          </a:prstGeom>
          <a:solidFill>
            <a:srgbClr val="0066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ectangle 64">
            <a:extLst>
              <a:ext uri="{FF2B5EF4-FFF2-40B4-BE49-F238E27FC236}">
                <a16:creationId xmlns:a16="http://schemas.microsoft.com/office/drawing/2014/main" id="{D783A84D-DC72-4B9A-98A4-D0681C64F9FF}"/>
              </a:ext>
            </a:extLst>
          </p:cNvPr>
          <p:cNvSpPr/>
          <p:nvPr/>
        </p:nvSpPr>
        <p:spPr>
          <a:xfrm>
            <a:off x="6764402" y="1923208"/>
            <a:ext cx="182880" cy="182880"/>
          </a:xfrm>
          <a:prstGeom prst="rect">
            <a:avLst/>
          </a:prstGeom>
          <a:solidFill>
            <a:srgbClr val="0066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Rectangle 65">
            <a:extLst>
              <a:ext uri="{FF2B5EF4-FFF2-40B4-BE49-F238E27FC236}">
                <a16:creationId xmlns:a16="http://schemas.microsoft.com/office/drawing/2014/main" id="{879B9E4A-8CB7-4B2B-B698-BDCF804B87E7}"/>
              </a:ext>
            </a:extLst>
          </p:cNvPr>
          <p:cNvSpPr/>
          <p:nvPr/>
        </p:nvSpPr>
        <p:spPr>
          <a:xfrm>
            <a:off x="6947282" y="1923208"/>
            <a:ext cx="182880" cy="182880"/>
          </a:xfrm>
          <a:prstGeom prst="rect">
            <a:avLst/>
          </a:prstGeom>
          <a:solidFill>
            <a:srgbClr val="0066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Rectangle 66">
            <a:extLst>
              <a:ext uri="{FF2B5EF4-FFF2-40B4-BE49-F238E27FC236}">
                <a16:creationId xmlns:a16="http://schemas.microsoft.com/office/drawing/2014/main" id="{2F7B2E22-1A32-4649-B5D5-731DDD6AACDA}"/>
              </a:ext>
            </a:extLst>
          </p:cNvPr>
          <p:cNvSpPr/>
          <p:nvPr/>
        </p:nvSpPr>
        <p:spPr>
          <a:xfrm>
            <a:off x="7130162" y="1923208"/>
            <a:ext cx="182880" cy="182880"/>
          </a:xfrm>
          <a:prstGeom prst="rect">
            <a:avLst/>
          </a:prstGeom>
          <a:solidFill>
            <a:srgbClr val="0066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Rectangle 67">
            <a:extLst>
              <a:ext uri="{FF2B5EF4-FFF2-40B4-BE49-F238E27FC236}">
                <a16:creationId xmlns:a16="http://schemas.microsoft.com/office/drawing/2014/main" id="{0C5AAB48-2887-4B81-9C2F-30490A887E67}"/>
              </a:ext>
            </a:extLst>
          </p:cNvPr>
          <p:cNvSpPr/>
          <p:nvPr/>
        </p:nvSpPr>
        <p:spPr>
          <a:xfrm>
            <a:off x="8867522" y="1925032"/>
            <a:ext cx="182880" cy="182880"/>
          </a:xfrm>
          <a:prstGeom prst="rect">
            <a:avLst/>
          </a:prstGeom>
          <a:solidFill>
            <a:srgbClr val="0066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Rectangle 68">
            <a:extLst>
              <a:ext uri="{FF2B5EF4-FFF2-40B4-BE49-F238E27FC236}">
                <a16:creationId xmlns:a16="http://schemas.microsoft.com/office/drawing/2014/main" id="{429E6159-6544-425A-BB85-B33CBBFCBA00}"/>
              </a:ext>
            </a:extLst>
          </p:cNvPr>
          <p:cNvSpPr/>
          <p:nvPr/>
        </p:nvSpPr>
        <p:spPr>
          <a:xfrm>
            <a:off x="9050402" y="1924576"/>
            <a:ext cx="182880" cy="182880"/>
          </a:xfrm>
          <a:prstGeom prst="rect">
            <a:avLst/>
          </a:prstGeom>
          <a:solidFill>
            <a:srgbClr val="0066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9">
            <a:extLst>
              <a:ext uri="{FF2B5EF4-FFF2-40B4-BE49-F238E27FC236}">
                <a16:creationId xmlns:a16="http://schemas.microsoft.com/office/drawing/2014/main" id="{EB057F24-682F-4C93-924A-B435E776195C}"/>
              </a:ext>
            </a:extLst>
          </p:cNvPr>
          <p:cNvSpPr/>
          <p:nvPr/>
        </p:nvSpPr>
        <p:spPr>
          <a:xfrm>
            <a:off x="9233282" y="1924576"/>
            <a:ext cx="182880" cy="182880"/>
          </a:xfrm>
          <a:prstGeom prst="rect">
            <a:avLst/>
          </a:prstGeom>
          <a:solidFill>
            <a:srgbClr val="0066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a:extLst>
              <a:ext uri="{FF2B5EF4-FFF2-40B4-BE49-F238E27FC236}">
                <a16:creationId xmlns:a16="http://schemas.microsoft.com/office/drawing/2014/main" id="{A963E4A0-77E6-41C1-80E7-97714BCC1119}"/>
              </a:ext>
            </a:extLst>
          </p:cNvPr>
          <p:cNvSpPr/>
          <p:nvPr/>
        </p:nvSpPr>
        <p:spPr>
          <a:xfrm>
            <a:off x="9416162" y="1924576"/>
            <a:ext cx="182880" cy="182880"/>
          </a:xfrm>
          <a:prstGeom prst="rect">
            <a:avLst/>
          </a:prstGeom>
          <a:solidFill>
            <a:srgbClr val="0066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Rectangle 71">
            <a:extLst>
              <a:ext uri="{FF2B5EF4-FFF2-40B4-BE49-F238E27FC236}">
                <a16:creationId xmlns:a16="http://schemas.microsoft.com/office/drawing/2014/main" id="{D11A255F-4C85-44F3-8C0B-520157DB15DB}"/>
              </a:ext>
            </a:extLst>
          </p:cNvPr>
          <p:cNvSpPr/>
          <p:nvPr/>
        </p:nvSpPr>
        <p:spPr>
          <a:xfrm>
            <a:off x="9599042" y="1924120"/>
            <a:ext cx="182880" cy="182880"/>
          </a:xfrm>
          <a:prstGeom prst="rect">
            <a:avLst/>
          </a:prstGeom>
          <a:solidFill>
            <a:srgbClr val="0066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a:extLst>
              <a:ext uri="{FF2B5EF4-FFF2-40B4-BE49-F238E27FC236}">
                <a16:creationId xmlns:a16="http://schemas.microsoft.com/office/drawing/2014/main" id="{178A21F6-CCEF-4BA9-B5BF-CEFF311B5A39}"/>
              </a:ext>
            </a:extLst>
          </p:cNvPr>
          <p:cNvSpPr/>
          <p:nvPr/>
        </p:nvSpPr>
        <p:spPr>
          <a:xfrm>
            <a:off x="9781922" y="1924120"/>
            <a:ext cx="182880" cy="182880"/>
          </a:xfrm>
          <a:prstGeom prst="rect">
            <a:avLst/>
          </a:prstGeom>
          <a:solidFill>
            <a:srgbClr val="0066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ectangle 73">
            <a:extLst>
              <a:ext uri="{FF2B5EF4-FFF2-40B4-BE49-F238E27FC236}">
                <a16:creationId xmlns:a16="http://schemas.microsoft.com/office/drawing/2014/main" id="{7B6BFF0D-F07C-4760-B042-9E60379F4B7E}"/>
              </a:ext>
            </a:extLst>
          </p:cNvPr>
          <p:cNvSpPr/>
          <p:nvPr/>
        </p:nvSpPr>
        <p:spPr>
          <a:xfrm>
            <a:off x="9964802" y="1924120"/>
            <a:ext cx="182880" cy="182880"/>
          </a:xfrm>
          <a:prstGeom prst="rect">
            <a:avLst/>
          </a:prstGeom>
          <a:solidFill>
            <a:srgbClr val="0066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4">
            <a:extLst>
              <a:ext uri="{FF2B5EF4-FFF2-40B4-BE49-F238E27FC236}">
                <a16:creationId xmlns:a16="http://schemas.microsoft.com/office/drawing/2014/main" id="{5491097A-EAB8-4C7D-BAFC-30B8EC40A946}"/>
              </a:ext>
            </a:extLst>
          </p:cNvPr>
          <p:cNvSpPr/>
          <p:nvPr/>
        </p:nvSpPr>
        <p:spPr>
          <a:xfrm>
            <a:off x="10147682" y="1924120"/>
            <a:ext cx="182880" cy="182880"/>
          </a:xfrm>
          <a:prstGeom prst="rect">
            <a:avLst/>
          </a:prstGeom>
          <a:solidFill>
            <a:srgbClr val="0066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a:extLst>
              <a:ext uri="{FF2B5EF4-FFF2-40B4-BE49-F238E27FC236}">
                <a16:creationId xmlns:a16="http://schemas.microsoft.com/office/drawing/2014/main" id="{1421B0B4-93D3-474E-8454-07FABB1603FA}"/>
              </a:ext>
            </a:extLst>
          </p:cNvPr>
          <p:cNvSpPr/>
          <p:nvPr/>
        </p:nvSpPr>
        <p:spPr>
          <a:xfrm>
            <a:off x="10330562" y="1924120"/>
            <a:ext cx="182880" cy="182880"/>
          </a:xfrm>
          <a:prstGeom prst="rect">
            <a:avLst/>
          </a:prstGeom>
          <a:solidFill>
            <a:srgbClr val="0066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a:extLst>
              <a:ext uri="{FF2B5EF4-FFF2-40B4-BE49-F238E27FC236}">
                <a16:creationId xmlns:a16="http://schemas.microsoft.com/office/drawing/2014/main" id="{CA6A59BF-1F1A-4722-89CF-6AF93E39A84E}"/>
              </a:ext>
            </a:extLst>
          </p:cNvPr>
          <p:cNvSpPr/>
          <p:nvPr/>
        </p:nvSpPr>
        <p:spPr>
          <a:xfrm>
            <a:off x="10513442" y="1923664"/>
            <a:ext cx="182880" cy="182880"/>
          </a:xfrm>
          <a:prstGeom prst="rect">
            <a:avLst/>
          </a:prstGeom>
          <a:solidFill>
            <a:srgbClr val="0066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Rectangle 77">
            <a:extLst>
              <a:ext uri="{FF2B5EF4-FFF2-40B4-BE49-F238E27FC236}">
                <a16:creationId xmlns:a16="http://schemas.microsoft.com/office/drawing/2014/main" id="{C8747DCC-AF99-40F6-A5A5-9DE7AB78DC57}"/>
              </a:ext>
            </a:extLst>
          </p:cNvPr>
          <p:cNvSpPr/>
          <p:nvPr/>
        </p:nvSpPr>
        <p:spPr>
          <a:xfrm>
            <a:off x="10696322" y="1923664"/>
            <a:ext cx="182880" cy="182880"/>
          </a:xfrm>
          <a:prstGeom prst="rect">
            <a:avLst/>
          </a:prstGeom>
          <a:solidFill>
            <a:srgbClr val="0066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a:extLst>
              <a:ext uri="{FF2B5EF4-FFF2-40B4-BE49-F238E27FC236}">
                <a16:creationId xmlns:a16="http://schemas.microsoft.com/office/drawing/2014/main" id="{AC409690-E8AB-40F7-98AB-176EDE5993FA}"/>
              </a:ext>
            </a:extLst>
          </p:cNvPr>
          <p:cNvSpPr/>
          <p:nvPr/>
        </p:nvSpPr>
        <p:spPr>
          <a:xfrm>
            <a:off x="10879202" y="1923664"/>
            <a:ext cx="182880" cy="182880"/>
          </a:xfrm>
          <a:prstGeom prst="rect">
            <a:avLst/>
          </a:prstGeom>
          <a:solidFill>
            <a:srgbClr val="0066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a:extLst>
              <a:ext uri="{FF2B5EF4-FFF2-40B4-BE49-F238E27FC236}">
                <a16:creationId xmlns:a16="http://schemas.microsoft.com/office/drawing/2014/main" id="{D71B650F-9A54-4A9A-A7CC-34D626B8CA97}"/>
              </a:ext>
            </a:extLst>
          </p:cNvPr>
          <p:cNvSpPr/>
          <p:nvPr/>
        </p:nvSpPr>
        <p:spPr>
          <a:xfrm>
            <a:off x="11062082" y="1923208"/>
            <a:ext cx="182880" cy="182880"/>
          </a:xfrm>
          <a:prstGeom prst="rect">
            <a:avLst/>
          </a:prstGeom>
          <a:solidFill>
            <a:srgbClr val="0066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a:extLst>
              <a:ext uri="{FF2B5EF4-FFF2-40B4-BE49-F238E27FC236}">
                <a16:creationId xmlns:a16="http://schemas.microsoft.com/office/drawing/2014/main" id="{40902043-8CCF-43A3-9892-DC6C8FE24FD6}"/>
              </a:ext>
            </a:extLst>
          </p:cNvPr>
          <p:cNvSpPr/>
          <p:nvPr/>
        </p:nvSpPr>
        <p:spPr>
          <a:xfrm>
            <a:off x="11244962" y="1923208"/>
            <a:ext cx="182880" cy="182880"/>
          </a:xfrm>
          <a:prstGeom prst="rect">
            <a:avLst/>
          </a:prstGeom>
          <a:solidFill>
            <a:srgbClr val="0066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a:extLst>
              <a:ext uri="{FF2B5EF4-FFF2-40B4-BE49-F238E27FC236}">
                <a16:creationId xmlns:a16="http://schemas.microsoft.com/office/drawing/2014/main" id="{B1EEF8F2-D01B-4C95-A936-2E486A8CB725}"/>
              </a:ext>
            </a:extLst>
          </p:cNvPr>
          <p:cNvSpPr/>
          <p:nvPr/>
        </p:nvSpPr>
        <p:spPr>
          <a:xfrm>
            <a:off x="11427842" y="1923208"/>
            <a:ext cx="182880" cy="182880"/>
          </a:xfrm>
          <a:prstGeom prst="rect">
            <a:avLst/>
          </a:prstGeom>
          <a:solidFill>
            <a:srgbClr val="0066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a:extLst>
              <a:ext uri="{FF2B5EF4-FFF2-40B4-BE49-F238E27FC236}">
                <a16:creationId xmlns:a16="http://schemas.microsoft.com/office/drawing/2014/main" id="{FFE64A54-5CC7-4297-A178-962539545D5C}"/>
              </a:ext>
            </a:extLst>
          </p:cNvPr>
          <p:cNvSpPr/>
          <p:nvPr/>
        </p:nvSpPr>
        <p:spPr>
          <a:xfrm>
            <a:off x="11610722" y="1923208"/>
            <a:ext cx="182880" cy="182880"/>
          </a:xfrm>
          <a:prstGeom prst="rect">
            <a:avLst/>
          </a:prstGeom>
          <a:solidFill>
            <a:srgbClr val="0066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Rectangle 83">
            <a:extLst>
              <a:ext uri="{FF2B5EF4-FFF2-40B4-BE49-F238E27FC236}">
                <a16:creationId xmlns:a16="http://schemas.microsoft.com/office/drawing/2014/main" id="{36BB9286-C8EE-4474-BBAF-8AA5A44D48E1}"/>
              </a:ext>
            </a:extLst>
          </p:cNvPr>
          <p:cNvSpPr/>
          <p:nvPr/>
        </p:nvSpPr>
        <p:spPr>
          <a:xfrm>
            <a:off x="1089403" y="1923208"/>
            <a:ext cx="365760" cy="182880"/>
          </a:xfrm>
          <a:prstGeom prst="rect">
            <a:avLst/>
          </a:prstGeom>
          <a:solidFill>
            <a:srgbClr val="0070C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052A4E49-5760-4EA0-9756-F25B1F653FA9}"/>
              </a:ext>
            </a:extLst>
          </p:cNvPr>
          <p:cNvSpPr txBox="1"/>
          <p:nvPr/>
        </p:nvSpPr>
        <p:spPr>
          <a:xfrm>
            <a:off x="7648059" y="1722260"/>
            <a:ext cx="904415" cy="584775"/>
          </a:xfrm>
          <a:prstGeom prst="rect">
            <a:avLst/>
          </a:prstGeom>
          <a:noFill/>
        </p:spPr>
        <p:txBody>
          <a:bodyPr wrap="none" rtlCol="0">
            <a:spAutoFit/>
          </a:bodyPr>
          <a:lstStyle/>
          <a:p>
            <a:r>
              <a:rPr lang="en-US" sz="3200" dirty="0"/>
              <a:t>( … )</a:t>
            </a:r>
          </a:p>
        </p:txBody>
      </p:sp>
      <p:sp>
        <p:nvSpPr>
          <p:cNvPr id="20" name="Rectangle 19">
            <a:extLst>
              <a:ext uri="{FF2B5EF4-FFF2-40B4-BE49-F238E27FC236}">
                <a16:creationId xmlns:a16="http://schemas.microsoft.com/office/drawing/2014/main" id="{4A07DA25-3979-4D62-86CD-0E394DB9FB5F}"/>
              </a:ext>
            </a:extLst>
          </p:cNvPr>
          <p:cNvSpPr/>
          <p:nvPr/>
        </p:nvSpPr>
        <p:spPr>
          <a:xfrm>
            <a:off x="1584602" y="982199"/>
            <a:ext cx="2390398" cy="369332"/>
          </a:xfrm>
          <a:prstGeom prst="rect">
            <a:avLst/>
          </a:prstGeom>
        </p:spPr>
        <p:txBody>
          <a:bodyPr wrap="none">
            <a:spAutoFit/>
          </a:bodyPr>
          <a:lstStyle/>
          <a:p>
            <a:r>
              <a:rPr lang="en-US" b="1" dirty="0" err="1">
                <a:solidFill>
                  <a:srgbClr val="0070C0"/>
                </a:solidFill>
                <a:latin typeface="Courier New" panose="02070309020205020404" pitchFamily="49" charset="0"/>
                <a:cs typeface="Courier New" panose="02070309020205020404" pitchFamily="49" charset="0"/>
              </a:rPr>
              <a:t>myWorkspace</a:t>
            </a:r>
            <a:r>
              <a:rPr lang="en-US" b="1" dirty="0" err="1">
                <a:latin typeface="Courier New" panose="02070309020205020404" pitchFamily="49" charset="0"/>
                <a:cs typeface="Courier New" panose="02070309020205020404" pitchFamily="49" charset="0"/>
              </a:rPr>
              <a:t>.</a:t>
            </a:r>
            <a:r>
              <a:rPr lang="en-US" b="1" dirty="0" err="1">
                <a:solidFill>
                  <a:srgbClr val="FF3300"/>
                </a:solidFill>
                <a:latin typeface="Courier New" panose="02070309020205020404" pitchFamily="49" charset="0"/>
                <a:cs typeface="Courier New" panose="02070309020205020404" pitchFamily="49" charset="0"/>
              </a:rPr>
              <a:t>data</a:t>
            </a:r>
            <a:endParaRPr lang="en-US" dirty="0"/>
          </a:p>
        </p:txBody>
      </p:sp>
      <p:cxnSp>
        <p:nvCxnSpPr>
          <p:cNvPr id="23" name="Connector: Elbow 22">
            <a:extLst>
              <a:ext uri="{FF2B5EF4-FFF2-40B4-BE49-F238E27FC236}">
                <a16:creationId xmlns:a16="http://schemas.microsoft.com/office/drawing/2014/main" id="{C3C35E2F-D06A-4354-91D9-E5E92B01BD82}"/>
              </a:ext>
            </a:extLst>
          </p:cNvPr>
          <p:cNvCxnSpPr>
            <a:stCxn id="20" idx="1"/>
            <a:endCxn id="84" idx="0"/>
          </p:cNvCxnSpPr>
          <p:nvPr/>
        </p:nvCxnSpPr>
        <p:spPr>
          <a:xfrm rot="10800000" flipV="1">
            <a:off x="1272284" y="1166864"/>
            <a:ext cx="312319" cy="756343"/>
          </a:xfrm>
          <a:prstGeom prst="bentConnector2">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7" name="Right Brace 26">
            <a:extLst>
              <a:ext uri="{FF2B5EF4-FFF2-40B4-BE49-F238E27FC236}">
                <a16:creationId xmlns:a16="http://schemas.microsoft.com/office/drawing/2014/main" id="{3401353A-F7E7-41F9-B040-E09561ABD8ED}"/>
              </a:ext>
            </a:extLst>
          </p:cNvPr>
          <p:cNvSpPr/>
          <p:nvPr/>
        </p:nvSpPr>
        <p:spPr>
          <a:xfrm rot="16200000">
            <a:off x="6339540" y="-3532681"/>
            <a:ext cx="569852" cy="10338276"/>
          </a:xfrm>
          <a:prstGeom prst="rightBrace">
            <a:avLst>
              <a:gd name="adj1" fmla="val 52096"/>
              <a:gd name="adj2" fmla="val 50000"/>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5" name="Rectangle 84">
            <a:extLst>
              <a:ext uri="{FF2B5EF4-FFF2-40B4-BE49-F238E27FC236}">
                <a16:creationId xmlns:a16="http://schemas.microsoft.com/office/drawing/2014/main" id="{49E7762D-7F7D-45DB-9F31-02CFBB50BC0E}"/>
              </a:ext>
            </a:extLst>
          </p:cNvPr>
          <p:cNvSpPr/>
          <p:nvPr/>
        </p:nvSpPr>
        <p:spPr>
          <a:xfrm>
            <a:off x="5222478" y="935506"/>
            <a:ext cx="2803973" cy="369332"/>
          </a:xfrm>
          <a:prstGeom prst="rect">
            <a:avLst/>
          </a:prstGeom>
        </p:spPr>
        <p:txBody>
          <a:bodyPr wrap="none">
            <a:spAutoFit/>
          </a:bodyPr>
          <a:lstStyle/>
          <a:p>
            <a:r>
              <a:rPr lang="en-US" b="1" dirty="0" err="1">
                <a:solidFill>
                  <a:srgbClr val="0070C0"/>
                </a:solidFill>
                <a:latin typeface="Courier New" panose="02070309020205020404" pitchFamily="49" charset="0"/>
                <a:cs typeface="Courier New" panose="02070309020205020404" pitchFamily="49" charset="0"/>
              </a:rPr>
              <a:t>myWorkspace</a:t>
            </a:r>
            <a:r>
              <a:rPr lang="en-US" b="1" dirty="0" err="1">
                <a:latin typeface="Courier New" panose="02070309020205020404" pitchFamily="49" charset="0"/>
                <a:cs typeface="Courier New" panose="02070309020205020404" pitchFamily="49" charset="0"/>
              </a:rPr>
              <a:t>.</a:t>
            </a:r>
            <a:r>
              <a:rPr lang="en-US" b="1" dirty="0" err="1">
                <a:solidFill>
                  <a:srgbClr val="FF3300"/>
                </a:solidFill>
                <a:latin typeface="Courier New" panose="02070309020205020404" pitchFamily="49" charset="0"/>
                <a:cs typeface="Courier New" panose="02070309020205020404" pitchFamily="49" charset="0"/>
              </a:rPr>
              <a:t>nvalues</a:t>
            </a:r>
            <a:endParaRPr lang="en-US" dirty="0"/>
          </a:p>
        </p:txBody>
      </p:sp>
      <p:sp>
        <p:nvSpPr>
          <p:cNvPr id="28" name="Rectangle 27">
            <a:extLst>
              <a:ext uri="{FF2B5EF4-FFF2-40B4-BE49-F238E27FC236}">
                <a16:creationId xmlns:a16="http://schemas.microsoft.com/office/drawing/2014/main" id="{154E3649-7E3B-4129-AD33-1932CEE5985B}"/>
              </a:ext>
            </a:extLst>
          </p:cNvPr>
          <p:cNvSpPr/>
          <p:nvPr/>
        </p:nvSpPr>
        <p:spPr>
          <a:xfrm>
            <a:off x="1455163" y="2602790"/>
            <a:ext cx="1468742" cy="387143"/>
          </a:xfrm>
          <a:prstGeom prst="rect">
            <a:avLst/>
          </a:prstGeom>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Rectangle 86">
            <a:extLst>
              <a:ext uri="{FF2B5EF4-FFF2-40B4-BE49-F238E27FC236}">
                <a16:creationId xmlns:a16="http://schemas.microsoft.com/office/drawing/2014/main" id="{63F69C81-15CA-4FB1-A7DC-553FEEFCE925}"/>
              </a:ext>
            </a:extLst>
          </p:cNvPr>
          <p:cNvSpPr/>
          <p:nvPr/>
        </p:nvSpPr>
        <p:spPr>
          <a:xfrm>
            <a:off x="2923905" y="2600966"/>
            <a:ext cx="1468742" cy="387143"/>
          </a:xfrm>
          <a:prstGeom prst="rect">
            <a:avLst/>
          </a:prstGeom>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Rectangle 89">
            <a:extLst>
              <a:ext uri="{FF2B5EF4-FFF2-40B4-BE49-F238E27FC236}">
                <a16:creationId xmlns:a16="http://schemas.microsoft.com/office/drawing/2014/main" id="{B601A2AF-099F-4A06-9E98-2740B4C17E13}"/>
              </a:ext>
            </a:extLst>
          </p:cNvPr>
          <p:cNvSpPr/>
          <p:nvPr/>
        </p:nvSpPr>
        <p:spPr>
          <a:xfrm>
            <a:off x="4392647" y="2600966"/>
            <a:ext cx="1468742" cy="387143"/>
          </a:xfrm>
          <a:prstGeom prst="rect">
            <a:avLst/>
          </a:prstGeom>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614301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6" name="Rectangle 365">
            <a:extLst>
              <a:ext uri="{FF2B5EF4-FFF2-40B4-BE49-F238E27FC236}">
                <a16:creationId xmlns:a16="http://schemas.microsoft.com/office/drawing/2014/main" id="{9AA80B6D-AC88-4648-84E2-F8F7742863B2}"/>
              </a:ext>
            </a:extLst>
          </p:cNvPr>
          <p:cNvSpPr/>
          <p:nvPr/>
        </p:nvSpPr>
        <p:spPr>
          <a:xfrm>
            <a:off x="5678265" y="6109809"/>
            <a:ext cx="607975" cy="266914"/>
          </a:xfrm>
          <a:prstGeom prst="rect">
            <a:avLst/>
          </a:prstGeom>
          <a:pattFill prst="lgCheck">
            <a:fgClr>
              <a:srgbClr val="FF0000"/>
            </a:fgClr>
            <a:bgClr>
              <a:schemeClr val="bg1"/>
            </a:bgClr>
          </a:patt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6" name="Rectangle 305">
            <a:extLst>
              <a:ext uri="{FF2B5EF4-FFF2-40B4-BE49-F238E27FC236}">
                <a16:creationId xmlns:a16="http://schemas.microsoft.com/office/drawing/2014/main" id="{7BC0C70A-55F2-4813-86A0-303E7D2341CF}"/>
              </a:ext>
            </a:extLst>
          </p:cNvPr>
          <p:cNvSpPr/>
          <p:nvPr/>
        </p:nvSpPr>
        <p:spPr>
          <a:xfrm>
            <a:off x="3905242" y="5078446"/>
            <a:ext cx="607975" cy="266914"/>
          </a:xfrm>
          <a:prstGeom prst="rect">
            <a:avLst/>
          </a:prstGeom>
          <a:pattFill prst="lgCheck">
            <a:fgClr>
              <a:srgbClr val="FF0000"/>
            </a:fgClr>
            <a:bgClr>
              <a:schemeClr val="bg1"/>
            </a:bgClr>
          </a:patt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a:extLst>
              <a:ext uri="{FF2B5EF4-FFF2-40B4-BE49-F238E27FC236}">
                <a16:creationId xmlns:a16="http://schemas.microsoft.com/office/drawing/2014/main" id="{51C42E7F-E851-4B38-9420-BADC1DA65EEF}"/>
              </a:ext>
            </a:extLst>
          </p:cNvPr>
          <p:cNvSpPr/>
          <p:nvPr/>
        </p:nvSpPr>
        <p:spPr>
          <a:xfrm>
            <a:off x="0" y="740919"/>
            <a:ext cx="797355" cy="6117081"/>
          </a:xfrm>
          <a:prstGeom prst="rect">
            <a:avLst/>
          </a:prstGeom>
          <a:gradFill flip="none" rotWithShape="1">
            <a:gsLst>
              <a:gs pos="53000">
                <a:srgbClr val="F8F8F8"/>
              </a:gs>
              <a:gs pos="0">
                <a:schemeClr val="accent1">
                  <a:lumMod val="5000"/>
                  <a:lumOff val="95000"/>
                </a:schemeClr>
              </a:gs>
              <a:gs pos="74000">
                <a:schemeClr val="bg1">
                  <a:lumMod val="85000"/>
                </a:schemeClr>
              </a:gs>
              <a:gs pos="87000">
                <a:schemeClr val="bg1">
                  <a:lumMod val="65000"/>
                </a:schemeClr>
              </a:gs>
              <a:gs pos="100000">
                <a:schemeClr val="tx1">
                  <a:lumMod val="65000"/>
                  <a:lumOff val="3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7" name="Straight Connector 36">
            <a:extLst>
              <a:ext uri="{FF2B5EF4-FFF2-40B4-BE49-F238E27FC236}">
                <a16:creationId xmlns:a16="http://schemas.microsoft.com/office/drawing/2014/main" id="{BAC73C27-546A-41D3-BF8E-9CD6F31716B9}"/>
              </a:ext>
            </a:extLst>
          </p:cNvPr>
          <p:cNvCxnSpPr>
            <a:cxnSpLocks/>
          </p:cNvCxnSpPr>
          <p:nvPr/>
        </p:nvCxnSpPr>
        <p:spPr>
          <a:xfrm flipV="1">
            <a:off x="169377" y="6003241"/>
            <a:ext cx="231648" cy="441450"/>
          </a:xfrm>
          <a:prstGeom prst="line">
            <a:avLst/>
          </a:prstGeom>
          <a:ln w="50800">
            <a:solidFill>
              <a:srgbClr val="C00000"/>
            </a:solidFill>
          </a:ln>
        </p:spPr>
        <p:style>
          <a:lnRef idx="1">
            <a:schemeClr val="accent1"/>
          </a:lnRef>
          <a:fillRef idx="0">
            <a:schemeClr val="accent1"/>
          </a:fillRef>
          <a:effectRef idx="0">
            <a:schemeClr val="accent1"/>
          </a:effectRef>
          <a:fontRef idx="minor">
            <a:schemeClr val="tx1"/>
          </a:fontRef>
        </p:style>
      </p:cxnSp>
      <p:sp>
        <p:nvSpPr>
          <p:cNvPr id="36" name="Rectangle 35">
            <a:extLst>
              <a:ext uri="{FF2B5EF4-FFF2-40B4-BE49-F238E27FC236}">
                <a16:creationId xmlns:a16="http://schemas.microsoft.com/office/drawing/2014/main" id="{CC0E87D6-3853-43CF-BD22-AA9B8BE17AF0}"/>
              </a:ext>
            </a:extLst>
          </p:cNvPr>
          <p:cNvSpPr/>
          <p:nvPr/>
        </p:nvSpPr>
        <p:spPr>
          <a:xfrm>
            <a:off x="0" y="0"/>
            <a:ext cx="12192000" cy="732360"/>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32" name="Straight Connector 31">
            <a:extLst>
              <a:ext uri="{FF2B5EF4-FFF2-40B4-BE49-F238E27FC236}">
                <a16:creationId xmlns:a16="http://schemas.microsoft.com/office/drawing/2014/main" id="{EF2E25AE-155A-4FD0-AE8A-33DAD5B7F27B}"/>
              </a:ext>
            </a:extLst>
          </p:cNvPr>
          <p:cNvCxnSpPr>
            <a:cxnSpLocks/>
          </p:cNvCxnSpPr>
          <p:nvPr/>
        </p:nvCxnSpPr>
        <p:spPr>
          <a:xfrm flipH="1">
            <a:off x="346161" y="4555544"/>
            <a:ext cx="192024" cy="585620"/>
          </a:xfrm>
          <a:prstGeom prst="line">
            <a:avLst/>
          </a:prstGeom>
          <a:ln w="50800">
            <a:solidFill>
              <a:srgbClr val="C03030"/>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299B5755-A4CF-45CE-9D3B-3473956939B5}"/>
              </a:ext>
            </a:extLst>
          </p:cNvPr>
          <p:cNvCxnSpPr>
            <a:cxnSpLocks/>
          </p:cNvCxnSpPr>
          <p:nvPr/>
        </p:nvCxnSpPr>
        <p:spPr>
          <a:xfrm flipH="1" flipV="1">
            <a:off x="218145" y="4231666"/>
            <a:ext cx="320040" cy="323879"/>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C5A825A3-411E-4AA6-AA41-DAD4964349A1}"/>
              </a:ext>
            </a:extLst>
          </p:cNvPr>
          <p:cNvCxnSpPr>
            <a:cxnSpLocks/>
          </p:cNvCxnSpPr>
          <p:nvPr/>
        </p:nvCxnSpPr>
        <p:spPr>
          <a:xfrm>
            <a:off x="337535" y="2738501"/>
            <a:ext cx="154930" cy="428650"/>
          </a:xfrm>
          <a:prstGeom prst="line">
            <a:avLst/>
          </a:prstGeom>
          <a:ln w="508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52897E4E-595E-4723-9A8E-297839228063}"/>
              </a:ext>
            </a:extLst>
          </p:cNvPr>
          <p:cNvCxnSpPr>
            <a:cxnSpLocks/>
          </p:cNvCxnSpPr>
          <p:nvPr/>
        </p:nvCxnSpPr>
        <p:spPr>
          <a:xfrm flipV="1">
            <a:off x="346161" y="1610156"/>
            <a:ext cx="137160" cy="1129795"/>
          </a:xfrm>
          <a:prstGeom prst="line">
            <a:avLst/>
          </a:prstGeom>
          <a:ln w="508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8120E335-EFB1-4FED-809F-B2674E4F3BED}"/>
              </a:ext>
            </a:extLst>
          </p:cNvPr>
          <p:cNvCxnSpPr>
            <a:cxnSpLocks/>
          </p:cNvCxnSpPr>
          <p:nvPr/>
        </p:nvCxnSpPr>
        <p:spPr>
          <a:xfrm flipH="1">
            <a:off x="238262" y="331597"/>
            <a:ext cx="162763" cy="590658"/>
          </a:xfrm>
          <a:prstGeom prst="line">
            <a:avLst/>
          </a:prstGeom>
          <a:ln w="508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EC160D49-4460-4FB0-A5F9-8D69EA7296FD}"/>
              </a:ext>
            </a:extLst>
          </p:cNvPr>
          <p:cNvCxnSpPr/>
          <p:nvPr/>
        </p:nvCxnSpPr>
        <p:spPr>
          <a:xfrm>
            <a:off x="218145" y="3647747"/>
            <a:ext cx="0" cy="585620"/>
          </a:xfrm>
          <a:prstGeom prst="line">
            <a:avLst/>
          </a:prstGeom>
          <a:ln w="508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Oval 3">
            <a:extLst>
              <a:ext uri="{FF2B5EF4-FFF2-40B4-BE49-F238E27FC236}">
                <a16:creationId xmlns:a16="http://schemas.microsoft.com/office/drawing/2014/main" id="{5DEDA155-4A98-47E4-8298-39D501DD93DD}"/>
              </a:ext>
            </a:extLst>
          </p:cNvPr>
          <p:cNvSpPr/>
          <p:nvPr/>
        </p:nvSpPr>
        <p:spPr>
          <a:xfrm>
            <a:off x="172425" y="4958284"/>
            <a:ext cx="365760" cy="365760"/>
          </a:xfrm>
          <a:prstGeom prst="ellipse">
            <a:avLst/>
          </a:prstGeom>
          <a:solidFill>
            <a:schemeClr val="bg1"/>
          </a:solidFill>
          <a:ln w="508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F209015A-B102-4639-8231-44878B6175EF}"/>
              </a:ext>
            </a:extLst>
          </p:cNvPr>
          <p:cNvSpPr/>
          <p:nvPr/>
        </p:nvSpPr>
        <p:spPr>
          <a:xfrm>
            <a:off x="401025" y="4418384"/>
            <a:ext cx="274320" cy="274320"/>
          </a:xfrm>
          <a:prstGeom prst="ellipse">
            <a:avLst/>
          </a:prstGeom>
          <a:solidFill>
            <a:schemeClr val="bg1"/>
          </a:solidFill>
          <a:ln w="508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CF2422C9-557C-4A73-8027-1390FD580816}"/>
              </a:ext>
            </a:extLst>
          </p:cNvPr>
          <p:cNvSpPr/>
          <p:nvPr/>
        </p:nvSpPr>
        <p:spPr>
          <a:xfrm>
            <a:off x="35265" y="3464867"/>
            <a:ext cx="365760" cy="365760"/>
          </a:xfrm>
          <a:prstGeom prst="ellipse">
            <a:avLst/>
          </a:prstGeom>
          <a:solidFill>
            <a:schemeClr val="bg1"/>
          </a:solidFill>
          <a:ln w="508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7AEAF6BE-9876-48ED-92C2-C14C93CF0A93}"/>
              </a:ext>
            </a:extLst>
          </p:cNvPr>
          <p:cNvSpPr/>
          <p:nvPr/>
        </p:nvSpPr>
        <p:spPr>
          <a:xfrm>
            <a:off x="80985" y="4096207"/>
            <a:ext cx="274320" cy="274320"/>
          </a:xfrm>
          <a:prstGeom prst="ellipse">
            <a:avLst/>
          </a:prstGeom>
          <a:solidFill>
            <a:schemeClr val="bg1"/>
          </a:solidFill>
          <a:ln w="508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7E403321-42C1-4DBA-97CF-2441E18221CB}"/>
              </a:ext>
            </a:extLst>
          </p:cNvPr>
          <p:cNvSpPr/>
          <p:nvPr/>
        </p:nvSpPr>
        <p:spPr>
          <a:xfrm>
            <a:off x="218145" y="5820361"/>
            <a:ext cx="365760" cy="365760"/>
          </a:xfrm>
          <a:prstGeom prst="ellipse">
            <a:avLst/>
          </a:prstGeom>
          <a:solidFill>
            <a:schemeClr val="bg1"/>
          </a:solid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C81BC523-F50A-4DF5-9124-8B077DA66C15}"/>
              </a:ext>
            </a:extLst>
          </p:cNvPr>
          <p:cNvSpPr/>
          <p:nvPr/>
        </p:nvSpPr>
        <p:spPr>
          <a:xfrm>
            <a:off x="309585" y="2988109"/>
            <a:ext cx="365760" cy="365760"/>
          </a:xfrm>
          <a:prstGeom prst="ellipse">
            <a:avLst/>
          </a:prstGeom>
          <a:solidFill>
            <a:schemeClr val="bg1"/>
          </a:solidFill>
          <a:ln w="508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E1E4DEDA-EE15-4C41-85EB-3F0942FCB3C9}"/>
              </a:ext>
            </a:extLst>
          </p:cNvPr>
          <p:cNvSpPr/>
          <p:nvPr/>
        </p:nvSpPr>
        <p:spPr>
          <a:xfrm>
            <a:off x="35265" y="6316678"/>
            <a:ext cx="274320" cy="274320"/>
          </a:xfrm>
          <a:prstGeom prst="ellipse">
            <a:avLst/>
          </a:prstGeom>
          <a:solidFill>
            <a:schemeClr val="bg1"/>
          </a:solidFill>
          <a:ln w="50800">
            <a:solidFill>
              <a:srgbClr val="C0303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DE9DCABC-86A7-46E1-9F8C-D2E3E355A219}"/>
              </a:ext>
            </a:extLst>
          </p:cNvPr>
          <p:cNvSpPr/>
          <p:nvPr/>
        </p:nvSpPr>
        <p:spPr>
          <a:xfrm>
            <a:off x="200375" y="2602790"/>
            <a:ext cx="274320" cy="274320"/>
          </a:xfrm>
          <a:prstGeom prst="ellipse">
            <a:avLst/>
          </a:prstGeom>
          <a:solidFill>
            <a:schemeClr val="bg1"/>
          </a:solid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6C036295-9582-4E62-8485-D2055A7E88D2}"/>
              </a:ext>
            </a:extLst>
          </p:cNvPr>
          <p:cNvSpPr/>
          <p:nvPr/>
        </p:nvSpPr>
        <p:spPr>
          <a:xfrm>
            <a:off x="346161" y="1501220"/>
            <a:ext cx="274320" cy="274320"/>
          </a:xfrm>
          <a:prstGeom prst="ellipse">
            <a:avLst/>
          </a:prstGeom>
          <a:solidFill>
            <a:schemeClr val="bg1"/>
          </a:solidFill>
          <a:ln w="508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7D3BEE45-6977-41DD-A08B-CE6EA47B4858}"/>
              </a:ext>
            </a:extLst>
          </p:cNvPr>
          <p:cNvSpPr/>
          <p:nvPr/>
        </p:nvSpPr>
        <p:spPr>
          <a:xfrm>
            <a:off x="55382" y="740919"/>
            <a:ext cx="365760" cy="365760"/>
          </a:xfrm>
          <a:prstGeom prst="ellipse">
            <a:avLst/>
          </a:prstGeom>
          <a:solidFill>
            <a:schemeClr val="bg1"/>
          </a:solidFill>
          <a:ln w="508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47CE10C9-59E9-4A41-9542-252AE82B7444}"/>
              </a:ext>
            </a:extLst>
          </p:cNvPr>
          <p:cNvSpPr/>
          <p:nvPr/>
        </p:nvSpPr>
        <p:spPr>
          <a:xfrm>
            <a:off x="268559" y="194437"/>
            <a:ext cx="274320" cy="274320"/>
          </a:xfrm>
          <a:prstGeom prst="ellipse">
            <a:avLst/>
          </a:prstGeom>
          <a:solidFill>
            <a:schemeClr val="bg1"/>
          </a:solidFill>
          <a:ln w="50800">
            <a:solidFill>
              <a:srgbClr val="C0303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2" name="Straight Connector 41">
            <a:extLst>
              <a:ext uri="{FF2B5EF4-FFF2-40B4-BE49-F238E27FC236}">
                <a16:creationId xmlns:a16="http://schemas.microsoft.com/office/drawing/2014/main" id="{2D197DFE-8E31-4A21-8222-EA470AD28F57}"/>
              </a:ext>
            </a:extLst>
          </p:cNvPr>
          <p:cNvCxnSpPr>
            <a:cxnSpLocks/>
          </p:cNvCxnSpPr>
          <p:nvPr/>
        </p:nvCxnSpPr>
        <p:spPr>
          <a:xfrm>
            <a:off x="797357" y="194437"/>
            <a:ext cx="0" cy="6663563"/>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46" name="TextBox 45">
            <a:extLst>
              <a:ext uri="{FF2B5EF4-FFF2-40B4-BE49-F238E27FC236}">
                <a16:creationId xmlns:a16="http://schemas.microsoft.com/office/drawing/2014/main" id="{F93BF510-801A-4467-8898-79391576320D}"/>
              </a:ext>
            </a:extLst>
          </p:cNvPr>
          <p:cNvSpPr txBox="1"/>
          <p:nvPr/>
        </p:nvSpPr>
        <p:spPr>
          <a:xfrm>
            <a:off x="852737" y="-49319"/>
            <a:ext cx="8052397" cy="830997"/>
          </a:xfrm>
          <a:prstGeom prst="rect">
            <a:avLst/>
          </a:prstGeom>
          <a:noFill/>
        </p:spPr>
        <p:txBody>
          <a:bodyPr wrap="none" rtlCol="0">
            <a:spAutoFit/>
          </a:bodyPr>
          <a:lstStyle/>
          <a:p>
            <a:r>
              <a:rPr lang="en-US" sz="4800" dirty="0">
                <a:solidFill>
                  <a:schemeClr val="bg1"/>
                </a:solidFill>
              </a:rPr>
              <a:t>Sending and Receiving Memory</a:t>
            </a:r>
          </a:p>
        </p:txBody>
      </p:sp>
      <p:sp>
        <p:nvSpPr>
          <p:cNvPr id="47" name="Rectangle 21">
            <a:extLst>
              <a:ext uri="{FF2B5EF4-FFF2-40B4-BE49-F238E27FC236}">
                <a16:creationId xmlns:a16="http://schemas.microsoft.com/office/drawing/2014/main" id="{61C06344-2603-4D46-8964-26B1AB807D83}"/>
              </a:ext>
            </a:extLst>
          </p:cNvPr>
          <p:cNvSpPr>
            <a:spLocks noChangeArrowheads="1"/>
          </p:cNvSpPr>
          <p:nvPr/>
        </p:nvSpPr>
        <p:spPr bwMode="auto">
          <a:xfrm>
            <a:off x="875719" y="787305"/>
            <a:ext cx="10872935" cy="495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spcBef>
                <a:spcPct val="20000"/>
              </a:spcBef>
              <a:buFontTx/>
              <a:buChar char="•"/>
            </a:pPr>
            <a:r>
              <a:rPr lang="en-US" sz="2400" dirty="0">
                <a:latin typeface="Calibri" panose="020F0502020204030204" pitchFamily="34" charset="0"/>
                <a:cs typeface="Calibri" panose="020F0502020204030204" pitchFamily="34" charset="0"/>
              </a:rPr>
              <a:t>Transfer of memory between the host and device: high latency and low bandwidth</a:t>
            </a:r>
            <a:endParaRPr lang="en-US" sz="2400" dirty="0">
              <a:solidFill>
                <a:srgbClr val="C00000"/>
              </a:solidFill>
              <a:latin typeface="Calibri" panose="020F0502020204030204" pitchFamily="34" charset="0"/>
              <a:cs typeface="Calibri" panose="020F0502020204030204" pitchFamily="34" charset="0"/>
            </a:endParaRPr>
          </a:p>
          <a:p>
            <a:pPr>
              <a:spcBef>
                <a:spcPct val="20000"/>
              </a:spcBef>
            </a:pPr>
            <a:endParaRPr lang="en-US" sz="2400" dirty="0">
              <a:latin typeface="Calibri" panose="020F0502020204030204" pitchFamily="34" charset="0"/>
              <a:cs typeface="Calibri" panose="020F0502020204030204" pitchFamily="34" charset="0"/>
            </a:endParaRPr>
          </a:p>
        </p:txBody>
      </p:sp>
      <p:grpSp>
        <p:nvGrpSpPr>
          <p:cNvPr id="137" name="Group 136">
            <a:extLst>
              <a:ext uri="{FF2B5EF4-FFF2-40B4-BE49-F238E27FC236}">
                <a16:creationId xmlns:a16="http://schemas.microsoft.com/office/drawing/2014/main" id="{2BF935B4-9B8F-4836-B077-973672C15B28}"/>
              </a:ext>
            </a:extLst>
          </p:cNvPr>
          <p:cNvGrpSpPr/>
          <p:nvPr/>
        </p:nvGrpSpPr>
        <p:grpSpPr>
          <a:xfrm>
            <a:off x="2265419" y="1405920"/>
            <a:ext cx="914400" cy="914400"/>
            <a:chOff x="1350034" y="1408719"/>
            <a:chExt cx="914400" cy="914400"/>
          </a:xfrm>
        </p:grpSpPr>
        <p:sp>
          <p:nvSpPr>
            <p:cNvPr id="49" name="Rectangle 48">
              <a:extLst>
                <a:ext uri="{FF2B5EF4-FFF2-40B4-BE49-F238E27FC236}">
                  <a16:creationId xmlns:a16="http://schemas.microsoft.com/office/drawing/2014/main" id="{EC50C773-D718-49B2-86BC-23B3D7A3E7BE}"/>
                </a:ext>
              </a:extLst>
            </p:cNvPr>
            <p:cNvSpPr/>
            <p:nvPr/>
          </p:nvSpPr>
          <p:spPr>
            <a:xfrm>
              <a:off x="1350034" y="1408719"/>
              <a:ext cx="914400" cy="914400"/>
            </a:xfrm>
            <a:prstGeom prst="rect">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Rectangle 120">
              <a:extLst>
                <a:ext uri="{FF2B5EF4-FFF2-40B4-BE49-F238E27FC236}">
                  <a16:creationId xmlns:a16="http://schemas.microsoft.com/office/drawing/2014/main" id="{85A8790E-D5C8-4182-BB2D-8A0557D20AC3}"/>
                </a:ext>
              </a:extLst>
            </p:cNvPr>
            <p:cNvSpPr/>
            <p:nvPr/>
          </p:nvSpPr>
          <p:spPr>
            <a:xfrm>
              <a:off x="1387084" y="1445975"/>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 name="Rectangle 121">
              <a:extLst>
                <a:ext uri="{FF2B5EF4-FFF2-40B4-BE49-F238E27FC236}">
                  <a16:creationId xmlns:a16="http://schemas.microsoft.com/office/drawing/2014/main" id="{93D7315C-C465-4036-BD1C-BE4A43653963}"/>
                </a:ext>
              </a:extLst>
            </p:cNvPr>
            <p:cNvSpPr/>
            <p:nvPr/>
          </p:nvSpPr>
          <p:spPr>
            <a:xfrm>
              <a:off x="1606750" y="1445211"/>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 name="Rectangle 122">
              <a:extLst>
                <a:ext uri="{FF2B5EF4-FFF2-40B4-BE49-F238E27FC236}">
                  <a16:creationId xmlns:a16="http://schemas.microsoft.com/office/drawing/2014/main" id="{5E74A5F4-4D24-4556-9351-3FD04DE2F306}"/>
                </a:ext>
              </a:extLst>
            </p:cNvPr>
            <p:cNvSpPr/>
            <p:nvPr/>
          </p:nvSpPr>
          <p:spPr>
            <a:xfrm>
              <a:off x="1606750" y="1662910"/>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4" name="Rectangle 123">
              <a:extLst>
                <a:ext uri="{FF2B5EF4-FFF2-40B4-BE49-F238E27FC236}">
                  <a16:creationId xmlns:a16="http://schemas.microsoft.com/office/drawing/2014/main" id="{1946597E-0796-4FB5-B511-10FE1E901DF3}"/>
                </a:ext>
              </a:extLst>
            </p:cNvPr>
            <p:cNvSpPr/>
            <p:nvPr/>
          </p:nvSpPr>
          <p:spPr>
            <a:xfrm>
              <a:off x="1387084" y="1662910"/>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Rectangle 124">
              <a:extLst>
                <a:ext uri="{FF2B5EF4-FFF2-40B4-BE49-F238E27FC236}">
                  <a16:creationId xmlns:a16="http://schemas.microsoft.com/office/drawing/2014/main" id="{4950C6F3-5FA3-4A7E-98B5-314B123BF503}"/>
                </a:ext>
              </a:extLst>
            </p:cNvPr>
            <p:cNvSpPr/>
            <p:nvPr/>
          </p:nvSpPr>
          <p:spPr>
            <a:xfrm>
              <a:off x="1822511" y="1445975"/>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 name="Rectangle 125">
              <a:extLst>
                <a:ext uri="{FF2B5EF4-FFF2-40B4-BE49-F238E27FC236}">
                  <a16:creationId xmlns:a16="http://schemas.microsoft.com/office/drawing/2014/main" id="{0006095E-DC6C-4561-928D-9D9BE7224D38}"/>
                </a:ext>
              </a:extLst>
            </p:cNvPr>
            <p:cNvSpPr/>
            <p:nvPr/>
          </p:nvSpPr>
          <p:spPr>
            <a:xfrm>
              <a:off x="2042177" y="1445211"/>
              <a:ext cx="182880" cy="182880"/>
            </a:xfrm>
            <a:prstGeom prst="rect">
              <a:avLst/>
            </a:prstGeom>
            <a:pattFill prst="lgCheck">
              <a:fgClr>
                <a:srgbClr val="FF0000"/>
              </a:fgClr>
              <a:bgClr>
                <a:schemeClr val="bg1"/>
              </a:bgClr>
            </a:patt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7" name="Rectangle 126">
              <a:extLst>
                <a:ext uri="{FF2B5EF4-FFF2-40B4-BE49-F238E27FC236}">
                  <a16:creationId xmlns:a16="http://schemas.microsoft.com/office/drawing/2014/main" id="{44FCE26B-810B-4457-8E0E-51486020317C}"/>
                </a:ext>
              </a:extLst>
            </p:cNvPr>
            <p:cNvSpPr/>
            <p:nvPr/>
          </p:nvSpPr>
          <p:spPr>
            <a:xfrm>
              <a:off x="2042177" y="1662910"/>
              <a:ext cx="182880" cy="182880"/>
            </a:xfrm>
            <a:prstGeom prst="rect">
              <a:avLst/>
            </a:prstGeom>
            <a:solidFill>
              <a:srgbClr val="00B050"/>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 name="Rectangle 127">
              <a:extLst>
                <a:ext uri="{FF2B5EF4-FFF2-40B4-BE49-F238E27FC236}">
                  <a16:creationId xmlns:a16="http://schemas.microsoft.com/office/drawing/2014/main" id="{CAE4B919-09DD-4D2B-8DB3-2E283874B3C2}"/>
                </a:ext>
              </a:extLst>
            </p:cNvPr>
            <p:cNvSpPr/>
            <p:nvPr/>
          </p:nvSpPr>
          <p:spPr>
            <a:xfrm>
              <a:off x="1822511" y="1662910"/>
              <a:ext cx="182880" cy="182880"/>
            </a:xfrm>
            <a:prstGeom prst="rect">
              <a:avLst/>
            </a:prstGeom>
            <a:solidFill>
              <a:srgbClr val="00B050"/>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9" name="Rectangle 128">
              <a:extLst>
                <a:ext uri="{FF2B5EF4-FFF2-40B4-BE49-F238E27FC236}">
                  <a16:creationId xmlns:a16="http://schemas.microsoft.com/office/drawing/2014/main" id="{D0E157C9-629E-4BFD-80BC-C736D09E5C27}"/>
                </a:ext>
              </a:extLst>
            </p:cNvPr>
            <p:cNvSpPr/>
            <p:nvPr/>
          </p:nvSpPr>
          <p:spPr>
            <a:xfrm>
              <a:off x="1387084" y="1882705"/>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0" name="Rectangle 129">
              <a:extLst>
                <a:ext uri="{FF2B5EF4-FFF2-40B4-BE49-F238E27FC236}">
                  <a16:creationId xmlns:a16="http://schemas.microsoft.com/office/drawing/2014/main" id="{424E38C8-4E78-481A-A719-D532795B7407}"/>
                </a:ext>
              </a:extLst>
            </p:cNvPr>
            <p:cNvSpPr/>
            <p:nvPr/>
          </p:nvSpPr>
          <p:spPr>
            <a:xfrm>
              <a:off x="1606750" y="1881941"/>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1" name="Rectangle 130">
              <a:extLst>
                <a:ext uri="{FF2B5EF4-FFF2-40B4-BE49-F238E27FC236}">
                  <a16:creationId xmlns:a16="http://schemas.microsoft.com/office/drawing/2014/main" id="{5D16A5F2-93E5-4462-8B37-E12754997A08}"/>
                </a:ext>
              </a:extLst>
            </p:cNvPr>
            <p:cNvSpPr/>
            <p:nvPr/>
          </p:nvSpPr>
          <p:spPr>
            <a:xfrm>
              <a:off x="1606750" y="2099640"/>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2" name="Rectangle 131">
              <a:extLst>
                <a:ext uri="{FF2B5EF4-FFF2-40B4-BE49-F238E27FC236}">
                  <a16:creationId xmlns:a16="http://schemas.microsoft.com/office/drawing/2014/main" id="{B0438DCC-D364-43B8-8F74-8843DA331297}"/>
                </a:ext>
              </a:extLst>
            </p:cNvPr>
            <p:cNvSpPr/>
            <p:nvPr/>
          </p:nvSpPr>
          <p:spPr>
            <a:xfrm>
              <a:off x="1387084" y="2099640"/>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3" name="Rectangle 132">
              <a:extLst>
                <a:ext uri="{FF2B5EF4-FFF2-40B4-BE49-F238E27FC236}">
                  <a16:creationId xmlns:a16="http://schemas.microsoft.com/office/drawing/2014/main" id="{3611FED0-F2CA-4384-8AD8-FEEC8F60689A}"/>
                </a:ext>
              </a:extLst>
            </p:cNvPr>
            <p:cNvSpPr/>
            <p:nvPr/>
          </p:nvSpPr>
          <p:spPr>
            <a:xfrm>
              <a:off x="1822511" y="1882705"/>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4" name="Rectangle 133">
              <a:extLst>
                <a:ext uri="{FF2B5EF4-FFF2-40B4-BE49-F238E27FC236}">
                  <a16:creationId xmlns:a16="http://schemas.microsoft.com/office/drawing/2014/main" id="{38A22664-579D-4609-B33D-7D3F741261C2}"/>
                </a:ext>
              </a:extLst>
            </p:cNvPr>
            <p:cNvSpPr/>
            <p:nvPr/>
          </p:nvSpPr>
          <p:spPr>
            <a:xfrm>
              <a:off x="2042177" y="1881941"/>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5" name="Rectangle 134">
              <a:extLst>
                <a:ext uri="{FF2B5EF4-FFF2-40B4-BE49-F238E27FC236}">
                  <a16:creationId xmlns:a16="http://schemas.microsoft.com/office/drawing/2014/main" id="{094D1259-FB0E-4574-9220-1A01D1CBD323}"/>
                </a:ext>
              </a:extLst>
            </p:cNvPr>
            <p:cNvSpPr/>
            <p:nvPr/>
          </p:nvSpPr>
          <p:spPr>
            <a:xfrm>
              <a:off x="2042177" y="2099640"/>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6" name="Rectangle 135">
              <a:extLst>
                <a:ext uri="{FF2B5EF4-FFF2-40B4-BE49-F238E27FC236}">
                  <a16:creationId xmlns:a16="http://schemas.microsoft.com/office/drawing/2014/main" id="{D05E2B5C-B592-43A9-85B7-B13B0CB48680}"/>
                </a:ext>
              </a:extLst>
            </p:cNvPr>
            <p:cNvSpPr/>
            <p:nvPr/>
          </p:nvSpPr>
          <p:spPr>
            <a:xfrm>
              <a:off x="1822511" y="2099640"/>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62" name="Group 161">
            <a:extLst>
              <a:ext uri="{FF2B5EF4-FFF2-40B4-BE49-F238E27FC236}">
                <a16:creationId xmlns:a16="http://schemas.microsoft.com/office/drawing/2014/main" id="{22B3949C-D2DC-4473-A42A-E59C8276F142}"/>
              </a:ext>
            </a:extLst>
          </p:cNvPr>
          <p:cNvGrpSpPr/>
          <p:nvPr/>
        </p:nvGrpSpPr>
        <p:grpSpPr>
          <a:xfrm>
            <a:off x="3251323" y="1405920"/>
            <a:ext cx="914400" cy="914400"/>
            <a:chOff x="1350034" y="1408719"/>
            <a:chExt cx="914400" cy="914400"/>
          </a:xfrm>
        </p:grpSpPr>
        <p:sp>
          <p:nvSpPr>
            <p:cNvPr id="163" name="Rectangle 162">
              <a:extLst>
                <a:ext uri="{FF2B5EF4-FFF2-40B4-BE49-F238E27FC236}">
                  <a16:creationId xmlns:a16="http://schemas.microsoft.com/office/drawing/2014/main" id="{D2C09213-A559-43A0-9F9E-41AFF95EE9C1}"/>
                </a:ext>
              </a:extLst>
            </p:cNvPr>
            <p:cNvSpPr/>
            <p:nvPr/>
          </p:nvSpPr>
          <p:spPr>
            <a:xfrm>
              <a:off x="1350034" y="1408719"/>
              <a:ext cx="914400" cy="914400"/>
            </a:xfrm>
            <a:prstGeom prst="rect">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4" name="Rectangle 163">
              <a:extLst>
                <a:ext uri="{FF2B5EF4-FFF2-40B4-BE49-F238E27FC236}">
                  <a16:creationId xmlns:a16="http://schemas.microsoft.com/office/drawing/2014/main" id="{F9CD7F79-8BF7-49AA-9E81-D433D66BBC11}"/>
                </a:ext>
              </a:extLst>
            </p:cNvPr>
            <p:cNvSpPr/>
            <p:nvPr/>
          </p:nvSpPr>
          <p:spPr>
            <a:xfrm>
              <a:off x="1387084" y="1445975"/>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5" name="Rectangle 164">
              <a:extLst>
                <a:ext uri="{FF2B5EF4-FFF2-40B4-BE49-F238E27FC236}">
                  <a16:creationId xmlns:a16="http://schemas.microsoft.com/office/drawing/2014/main" id="{5F4A03B7-B9D8-47DA-99F8-2B6BC291075B}"/>
                </a:ext>
              </a:extLst>
            </p:cNvPr>
            <p:cNvSpPr/>
            <p:nvPr/>
          </p:nvSpPr>
          <p:spPr>
            <a:xfrm>
              <a:off x="1606750" y="1445211"/>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6" name="Rectangle 165">
              <a:extLst>
                <a:ext uri="{FF2B5EF4-FFF2-40B4-BE49-F238E27FC236}">
                  <a16:creationId xmlns:a16="http://schemas.microsoft.com/office/drawing/2014/main" id="{BBD903FE-4885-421E-8163-133B9EF1474A}"/>
                </a:ext>
              </a:extLst>
            </p:cNvPr>
            <p:cNvSpPr/>
            <p:nvPr/>
          </p:nvSpPr>
          <p:spPr>
            <a:xfrm>
              <a:off x="1606750" y="1662910"/>
              <a:ext cx="182880" cy="182880"/>
            </a:xfrm>
            <a:prstGeom prst="rect">
              <a:avLst/>
            </a:prstGeom>
            <a:solidFill>
              <a:srgbClr val="00B050"/>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7" name="Rectangle 166">
              <a:extLst>
                <a:ext uri="{FF2B5EF4-FFF2-40B4-BE49-F238E27FC236}">
                  <a16:creationId xmlns:a16="http://schemas.microsoft.com/office/drawing/2014/main" id="{3A966D9F-F62B-4DCA-A75B-AC552F7AF13C}"/>
                </a:ext>
              </a:extLst>
            </p:cNvPr>
            <p:cNvSpPr/>
            <p:nvPr/>
          </p:nvSpPr>
          <p:spPr>
            <a:xfrm>
              <a:off x="1387084" y="1662910"/>
              <a:ext cx="182880" cy="182880"/>
            </a:xfrm>
            <a:prstGeom prst="rect">
              <a:avLst/>
            </a:prstGeom>
            <a:solidFill>
              <a:srgbClr val="00B050"/>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8" name="Rectangle 167">
              <a:extLst>
                <a:ext uri="{FF2B5EF4-FFF2-40B4-BE49-F238E27FC236}">
                  <a16:creationId xmlns:a16="http://schemas.microsoft.com/office/drawing/2014/main" id="{FD5A3972-DF86-4AAA-A774-5F4DB2D29947}"/>
                </a:ext>
              </a:extLst>
            </p:cNvPr>
            <p:cNvSpPr/>
            <p:nvPr/>
          </p:nvSpPr>
          <p:spPr>
            <a:xfrm>
              <a:off x="1822511" y="1445975"/>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9" name="Rectangle 168">
              <a:extLst>
                <a:ext uri="{FF2B5EF4-FFF2-40B4-BE49-F238E27FC236}">
                  <a16:creationId xmlns:a16="http://schemas.microsoft.com/office/drawing/2014/main" id="{8F79736F-E807-43D8-8F91-103AE02A5197}"/>
                </a:ext>
              </a:extLst>
            </p:cNvPr>
            <p:cNvSpPr/>
            <p:nvPr/>
          </p:nvSpPr>
          <p:spPr>
            <a:xfrm>
              <a:off x="2042177" y="1445211"/>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0" name="Rectangle 169">
              <a:extLst>
                <a:ext uri="{FF2B5EF4-FFF2-40B4-BE49-F238E27FC236}">
                  <a16:creationId xmlns:a16="http://schemas.microsoft.com/office/drawing/2014/main" id="{AED97A4D-4A99-44E0-9A72-E52606116419}"/>
                </a:ext>
              </a:extLst>
            </p:cNvPr>
            <p:cNvSpPr/>
            <p:nvPr/>
          </p:nvSpPr>
          <p:spPr>
            <a:xfrm>
              <a:off x="2042177" y="1662910"/>
              <a:ext cx="182880" cy="182880"/>
            </a:xfrm>
            <a:prstGeom prst="rect">
              <a:avLst/>
            </a:prstGeom>
            <a:solidFill>
              <a:srgbClr val="00B050"/>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1" name="Rectangle 170">
              <a:extLst>
                <a:ext uri="{FF2B5EF4-FFF2-40B4-BE49-F238E27FC236}">
                  <a16:creationId xmlns:a16="http://schemas.microsoft.com/office/drawing/2014/main" id="{9995F09A-0F4D-4C5B-B0B6-B3CF13C47761}"/>
                </a:ext>
              </a:extLst>
            </p:cNvPr>
            <p:cNvSpPr/>
            <p:nvPr/>
          </p:nvSpPr>
          <p:spPr>
            <a:xfrm>
              <a:off x="1822511" y="1662910"/>
              <a:ext cx="182880" cy="182880"/>
            </a:xfrm>
            <a:prstGeom prst="rect">
              <a:avLst/>
            </a:prstGeom>
            <a:solidFill>
              <a:srgbClr val="00B050"/>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2" name="Rectangle 171">
              <a:extLst>
                <a:ext uri="{FF2B5EF4-FFF2-40B4-BE49-F238E27FC236}">
                  <a16:creationId xmlns:a16="http://schemas.microsoft.com/office/drawing/2014/main" id="{8AC5373C-5E56-4049-8F66-2870D5FC538C}"/>
                </a:ext>
              </a:extLst>
            </p:cNvPr>
            <p:cNvSpPr/>
            <p:nvPr/>
          </p:nvSpPr>
          <p:spPr>
            <a:xfrm>
              <a:off x="1387084" y="1882705"/>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3" name="Rectangle 172">
              <a:extLst>
                <a:ext uri="{FF2B5EF4-FFF2-40B4-BE49-F238E27FC236}">
                  <a16:creationId xmlns:a16="http://schemas.microsoft.com/office/drawing/2014/main" id="{B51220F9-6FCD-4783-BB9D-DF5B4C8FB515}"/>
                </a:ext>
              </a:extLst>
            </p:cNvPr>
            <p:cNvSpPr/>
            <p:nvPr/>
          </p:nvSpPr>
          <p:spPr>
            <a:xfrm>
              <a:off x="1606750" y="1881941"/>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4" name="Rectangle 173">
              <a:extLst>
                <a:ext uri="{FF2B5EF4-FFF2-40B4-BE49-F238E27FC236}">
                  <a16:creationId xmlns:a16="http://schemas.microsoft.com/office/drawing/2014/main" id="{3785FE5C-9C5D-48A1-96B9-C306F2E13550}"/>
                </a:ext>
              </a:extLst>
            </p:cNvPr>
            <p:cNvSpPr/>
            <p:nvPr/>
          </p:nvSpPr>
          <p:spPr>
            <a:xfrm>
              <a:off x="1606750" y="2099640"/>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5" name="Rectangle 174">
              <a:extLst>
                <a:ext uri="{FF2B5EF4-FFF2-40B4-BE49-F238E27FC236}">
                  <a16:creationId xmlns:a16="http://schemas.microsoft.com/office/drawing/2014/main" id="{B89270C2-14C3-4387-92ED-A8FD3DCCD5BA}"/>
                </a:ext>
              </a:extLst>
            </p:cNvPr>
            <p:cNvSpPr/>
            <p:nvPr/>
          </p:nvSpPr>
          <p:spPr>
            <a:xfrm>
              <a:off x="1387084" y="2099640"/>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6" name="Rectangle 175">
              <a:extLst>
                <a:ext uri="{FF2B5EF4-FFF2-40B4-BE49-F238E27FC236}">
                  <a16:creationId xmlns:a16="http://schemas.microsoft.com/office/drawing/2014/main" id="{7C7ED54E-21CB-4718-A8F7-A66897DE44ED}"/>
                </a:ext>
              </a:extLst>
            </p:cNvPr>
            <p:cNvSpPr/>
            <p:nvPr/>
          </p:nvSpPr>
          <p:spPr>
            <a:xfrm>
              <a:off x="1822511" y="1882705"/>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7" name="Rectangle 176">
              <a:extLst>
                <a:ext uri="{FF2B5EF4-FFF2-40B4-BE49-F238E27FC236}">
                  <a16:creationId xmlns:a16="http://schemas.microsoft.com/office/drawing/2014/main" id="{B8143A0D-EC94-4B22-82F1-41E50F5BBE30}"/>
                </a:ext>
              </a:extLst>
            </p:cNvPr>
            <p:cNvSpPr/>
            <p:nvPr/>
          </p:nvSpPr>
          <p:spPr>
            <a:xfrm>
              <a:off x="2042177" y="1881941"/>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8" name="Rectangle 177">
              <a:extLst>
                <a:ext uri="{FF2B5EF4-FFF2-40B4-BE49-F238E27FC236}">
                  <a16:creationId xmlns:a16="http://schemas.microsoft.com/office/drawing/2014/main" id="{B912C068-B577-44FE-B6EA-844B0B44D6BB}"/>
                </a:ext>
              </a:extLst>
            </p:cNvPr>
            <p:cNvSpPr/>
            <p:nvPr/>
          </p:nvSpPr>
          <p:spPr>
            <a:xfrm>
              <a:off x="2042177" y="2099640"/>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9" name="Rectangle 178">
              <a:extLst>
                <a:ext uri="{FF2B5EF4-FFF2-40B4-BE49-F238E27FC236}">
                  <a16:creationId xmlns:a16="http://schemas.microsoft.com/office/drawing/2014/main" id="{2F693CEB-9D8D-486D-9897-8B3D150F832F}"/>
                </a:ext>
              </a:extLst>
            </p:cNvPr>
            <p:cNvSpPr/>
            <p:nvPr/>
          </p:nvSpPr>
          <p:spPr>
            <a:xfrm>
              <a:off x="1822511" y="2099640"/>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80" name="Group 179">
            <a:extLst>
              <a:ext uri="{FF2B5EF4-FFF2-40B4-BE49-F238E27FC236}">
                <a16:creationId xmlns:a16="http://schemas.microsoft.com/office/drawing/2014/main" id="{3A0B5A14-ED9D-44A7-A462-43D1CEA2744F}"/>
              </a:ext>
            </a:extLst>
          </p:cNvPr>
          <p:cNvGrpSpPr/>
          <p:nvPr/>
        </p:nvGrpSpPr>
        <p:grpSpPr>
          <a:xfrm>
            <a:off x="4240335" y="1405920"/>
            <a:ext cx="914400" cy="914400"/>
            <a:chOff x="1350034" y="1408719"/>
            <a:chExt cx="914400" cy="914400"/>
          </a:xfrm>
        </p:grpSpPr>
        <p:sp>
          <p:nvSpPr>
            <p:cNvPr id="181" name="Rectangle 180">
              <a:extLst>
                <a:ext uri="{FF2B5EF4-FFF2-40B4-BE49-F238E27FC236}">
                  <a16:creationId xmlns:a16="http://schemas.microsoft.com/office/drawing/2014/main" id="{0DBC1C6A-4234-4F96-8E8A-DC1D39F22473}"/>
                </a:ext>
              </a:extLst>
            </p:cNvPr>
            <p:cNvSpPr/>
            <p:nvPr/>
          </p:nvSpPr>
          <p:spPr>
            <a:xfrm>
              <a:off x="1350034" y="1408719"/>
              <a:ext cx="914400" cy="914400"/>
            </a:xfrm>
            <a:prstGeom prst="rect">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2" name="Rectangle 181">
              <a:extLst>
                <a:ext uri="{FF2B5EF4-FFF2-40B4-BE49-F238E27FC236}">
                  <a16:creationId xmlns:a16="http://schemas.microsoft.com/office/drawing/2014/main" id="{5584C712-B810-4F9A-BB26-F41366365FAF}"/>
                </a:ext>
              </a:extLst>
            </p:cNvPr>
            <p:cNvSpPr/>
            <p:nvPr/>
          </p:nvSpPr>
          <p:spPr>
            <a:xfrm>
              <a:off x="1387084" y="1445975"/>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3" name="Rectangle 182">
              <a:extLst>
                <a:ext uri="{FF2B5EF4-FFF2-40B4-BE49-F238E27FC236}">
                  <a16:creationId xmlns:a16="http://schemas.microsoft.com/office/drawing/2014/main" id="{44E09DB6-E5E2-4BA8-A58E-FE46A840392B}"/>
                </a:ext>
              </a:extLst>
            </p:cNvPr>
            <p:cNvSpPr/>
            <p:nvPr/>
          </p:nvSpPr>
          <p:spPr>
            <a:xfrm>
              <a:off x="1606750" y="1445211"/>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4" name="Rectangle 183">
              <a:extLst>
                <a:ext uri="{FF2B5EF4-FFF2-40B4-BE49-F238E27FC236}">
                  <a16:creationId xmlns:a16="http://schemas.microsoft.com/office/drawing/2014/main" id="{6ED8E0AE-286D-4C79-97F9-3EF794F58B24}"/>
                </a:ext>
              </a:extLst>
            </p:cNvPr>
            <p:cNvSpPr/>
            <p:nvPr/>
          </p:nvSpPr>
          <p:spPr>
            <a:xfrm>
              <a:off x="1606750" y="1662910"/>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5" name="Rectangle 184">
              <a:extLst>
                <a:ext uri="{FF2B5EF4-FFF2-40B4-BE49-F238E27FC236}">
                  <a16:creationId xmlns:a16="http://schemas.microsoft.com/office/drawing/2014/main" id="{CAABA3FD-67A3-4EC9-BF0C-AEF1ECD2D875}"/>
                </a:ext>
              </a:extLst>
            </p:cNvPr>
            <p:cNvSpPr/>
            <p:nvPr/>
          </p:nvSpPr>
          <p:spPr>
            <a:xfrm>
              <a:off x="1387084" y="1662910"/>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6" name="Rectangle 185">
              <a:extLst>
                <a:ext uri="{FF2B5EF4-FFF2-40B4-BE49-F238E27FC236}">
                  <a16:creationId xmlns:a16="http://schemas.microsoft.com/office/drawing/2014/main" id="{5B710EA8-881C-4FEA-9734-F6D90A286840}"/>
                </a:ext>
              </a:extLst>
            </p:cNvPr>
            <p:cNvSpPr/>
            <p:nvPr/>
          </p:nvSpPr>
          <p:spPr>
            <a:xfrm>
              <a:off x="1822511" y="1445975"/>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7" name="Rectangle 186">
              <a:extLst>
                <a:ext uri="{FF2B5EF4-FFF2-40B4-BE49-F238E27FC236}">
                  <a16:creationId xmlns:a16="http://schemas.microsoft.com/office/drawing/2014/main" id="{E32FB097-8410-467F-8997-9891BD023D41}"/>
                </a:ext>
              </a:extLst>
            </p:cNvPr>
            <p:cNvSpPr/>
            <p:nvPr/>
          </p:nvSpPr>
          <p:spPr>
            <a:xfrm>
              <a:off x="2042177" y="1445211"/>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8" name="Rectangle 187">
              <a:extLst>
                <a:ext uri="{FF2B5EF4-FFF2-40B4-BE49-F238E27FC236}">
                  <a16:creationId xmlns:a16="http://schemas.microsoft.com/office/drawing/2014/main" id="{70AA120B-A136-4887-8BA7-745AF81C7E2F}"/>
                </a:ext>
              </a:extLst>
            </p:cNvPr>
            <p:cNvSpPr/>
            <p:nvPr/>
          </p:nvSpPr>
          <p:spPr>
            <a:xfrm>
              <a:off x="2042177" y="1662910"/>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9" name="Rectangle 188">
              <a:extLst>
                <a:ext uri="{FF2B5EF4-FFF2-40B4-BE49-F238E27FC236}">
                  <a16:creationId xmlns:a16="http://schemas.microsoft.com/office/drawing/2014/main" id="{AD96C6FE-994E-46E0-9336-8324AE58BF20}"/>
                </a:ext>
              </a:extLst>
            </p:cNvPr>
            <p:cNvSpPr/>
            <p:nvPr/>
          </p:nvSpPr>
          <p:spPr>
            <a:xfrm>
              <a:off x="1822511" y="1662910"/>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0" name="Rectangle 189">
              <a:extLst>
                <a:ext uri="{FF2B5EF4-FFF2-40B4-BE49-F238E27FC236}">
                  <a16:creationId xmlns:a16="http://schemas.microsoft.com/office/drawing/2014/main" id="{C3E18398-0453-4341-9E66-8687C00DDA27}"/>
                </a:ext>
              </a:extLst>
            </p:cNvPr>
            <p:cNvSpPr/>
            <p:nvPr/>
          </p:nvSpPr>
          <p:spPr>
            <a:xfrm>
              <a:off x="1387084" y="1882705"/>
              <a:ext cx="182880" cy="182880"/>
            </a:xfrm>
            <a:prstGeom prst="rect">
              <a:avLst/>
            </a:prstGeom>
            <a:solidFill>
              <a:srgbClr val="EA3ABC"/>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1" name="Rectangle 190">
              <a:extLst>
                <a:ext uri="{FF2B5EF4-FFF2-40B4-BE49-F238E27FC236}">
                  <a16:creationId xmlns:a16="http://schemas.microsoft.com/office/drawing/2014/main" id="{64838698-F7E9-429E-BB1D-0F1EAD95619C}"/>
                </a:ext>
              </a:extLst>
            </p:cNvPr>
            <p:cNvSpPr/>
            <p:nvPr/>
          </p:nvSpPr>
          <p:spPr>
            <a:xfrm>
              <a:off x="1606750" y="1881941"/>
              <a:ext cx="182880" cy="182880"/>
            </a:xfrm>
            <a:prstGeom prst="rect">
              <a:avLst/>
            </a:prstGeom>
            <a:solidFill>
              <a:srgbClr val="EA3ABC"/>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2" name="Rectangle 191">
              <a:extLst>
                <a:ext uri="{FF2B5EF4-FFF2-40B4-BE49-F238E27FC236}">
                  <a16:creationId xmlns:a16="http://schemas.microsoft.com/office/drawing/2014/main" id="{2B8CBD65-74DB-49CC-BB8F-71BB6BD3A149}"/>
                </a:ext>
              </a:extLst>
            </p:cNvPr>
            <p:cNvSpPr/>
            <p:nvPr/>
          </p:nvSpPr>
          <p:spPr>
            <a:xfrm>
              <a:off x="1606750" y="2099640"/>
              <a:ext cx="182880" cy="182880"/>
            </a:xfrm>
            <a:prstGeom prst="rect">
              <a:avLst/>
            </a:prstGeom>
            <a:solidFill>
              <a:srgbClr val="EA3ABC"/>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3" name="Rectangle 192">
              <a:extLst>
                <a:ext uri="{FF2B5EF4-FFF2-40B4-BE49-F238E27FC236}">
                  <a16:creationId xmlns:a16="http://schemas.microsoft.com/office/drawing/2014/main" id="{E88B3AEE-9937-4C10-BEF6-0802AA124B35}"/>
                </a:ext>
              </a:extLst>
            </p:cNvPr>
            <p:cNvSpPr/>
            <p:nvPr/>
          </p:nvSpPr>
          <p:spPr>
            <a:xfrm>
              <a:off x="1387084" y="2099640"/>
              <a:ext cx="182880" cy="182880"/>
            </a:xfrm>
            <a:prstGeom prst="rect">
              <a:avLst/>
            </a:prstGeom>
            <a:solidFill>
              <a:srgbClr val="EA3ABC"/>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4" name="Rectangle 193">
              <a:extLst>
                <a:ext uri="{FF2B5EF4-FFF2-40B4-BE49-F238E27FC236}">
                  <a16:creationId xmlns:a16="http://schemas.microsoft.com/office/drawing/2014/main" id="{A8DA1F57-F700-4DB0-98F8-66B8FD0E8858}"/>
                </a:ext>
              </a:extLst>
            </p:cNvPr>
            <p:cNvSpPr/>
            <p:nvPr/>
          </p:nvSpPr>
          <p:spPr>
            <a:xfrm>
              <a:off x="1822511" y="1882705"/>
              <a:ext cx="182880" cy="182880"/>
            </a:xfrm>
            <a:prstGeom prst="rect">
              <a:avLst/>
            </a:prstGeom>
            <a:solidFill>
              <a:srgbClr val="EA3ABC"/>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5" name="Rectangle 194">
              <a:extLst>
                <a:ext uri="{FF2B5EF4-FFF2-40B4-BE49-F238E27FC236}">
                  <a16:creationId xmlns:a16="http://schemas.microsoft.com/office/drawing/2014/main" id="{C9A2B434-B0AF-4191-96C6-80EBCF6D9097}"/>
                </a:ext>
              </a:extLst>
            </p:cNvPr>
            <p:cNvSpPr/>
            <p:nvPr/>
          </p:nvSpPr>
          <p:spPr>
            <a:xfrm>
              <a:off x="2042177" y="1881941"/>
              <a:ext cx="182880" cy="182880"/>
            </a:xfrm>
            <a:prstGeom prst="rect">
              <a:avLst/>
            </a:prstGeom>
            <a:solidFill>
              <a:srgbClr val="EA3ABC"/>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6" name="Rectangle 195">
              <a:extLst>
                <a:ext uri="{FF2B5EF4-FFF2-40B4-BE49-F238E27FC236}">
                  <a16:creationId xmlns:a16="http://schemas.microsoft.com/office/drawing/2014/main" id="{2602C119-C7B0-4641-8815-737BE3848726}"/>
                </a:ext>
              </a:extLst>
            </p:cNvPr>
            <p:cNvSpPr/>
            <p:nvPr/>
          </p:nvSpPr>
          <p:spPr>
            <a:xfrm>
              <a:off x="2042177" y="2099640"/>
              <a:ext cx="182880" cy="182880"/>
            </a:xfrm>
            <a:prstGeom prst="rect">
              <a:avLst/>
            </a:prstGeom>
            <a:solidFill>
              <a:srgbClr val="EA3ABC"/>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7" name="Rectangle 196">
              <a:extLst>
                <a:ext uri="{FF2B5EF4-FFF2-40B4-BE49-F238E27FC236}">
                  <a16:creationId xmlns:a16="http://schemas.microsoft.com/office/drawing/2014/main" id="{1A0AAC69-86FB-40C3-BA0B-69058B6D8A1C}"/>
                </a:ext>
              </a:extLst>
            </p:cNvPr>
            <p:cNvSpPr/>
            <p:nvPr/>
          </p:nvSpPr>
          <p:spPr>
            <a:xfrm>
              <a:off x="1822511" y="2099640"/>
              <a:ext cx="182880" cy="182880"/>
            </a:xfrm>
            <a:prstGeom prst="rect">
              <a:avLst/>
            </a:prstGeom>
            <a:solidFill>
              <a:srgbClr val="EA3ABC"/>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98" name="Group 197">
            <a:extLst>
              <a:ext uri="{FF2B5EF4-FFF2-40B4-BE49-F238E27FC236}">
                <a16:creationId xmlns:a16="http://schemas.microsoft.com/office/drawing/2014/main" id="{813E862F-6B51-4FB4-905E-EDAA057E9FC3}"/>
              </a:ext>
            </a:extLst>
          </p:cNvPr>
          <p:cNvGrpSpPr/>
          <p:nvPr/>
        </p:nvGrpSpPr>
        <p:grpSpPr>
          <a:xfrm>
            <a:off x="2265419" y="2394933"/>
            <a:ext cx="914400" cy="914400"/>
            <a:chOff x="1350034" y="1408719"/>
            <a:chExt cx="914400" cy="914400"/>
          </a:xfrm>
        </p:grpSpPr>
        <p:sp>
          <p:nvSpPr>
            <p:cNvPr id="199" name="Rectangle 198">
              <a:extLst>
                <a:ext uri="{FF2B5EF4-FFF2-40B4-BE49-F238E27FC236}">
                  <a16:creationId xmlns:a16="http://schemas.microsoft.com/office/drawing/2014/main" id="{1DB643B0-9424-49F4-A5BF-550B7105129D}"/>
                </a:ext>
              </a:extLst>
            </p:cNvPr>
            <p:cNvSpPr/>
            <p:nvPr/>
          </p:nvSpPr>
          <p:spPr>
            <a:xfrm>
              <a:off x="1350034" y="1408719"/>
              <a:ext cx="914400" cy="914400"/>
            </a:xfrm>
            <a:prstGeom prst="rect">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0" name="Rectangle 199">
              <a:extLst>
                <a:ext uri="{FF2B5EF4-FFF2-40B4-BE49-F238E27FC236}">
                  <a16:creationId xmlns:a16="http://schemas.microsoft.com/office/drawing/2014/main" id="{2951069A-3E4E-4678-BD99-B4DDEBFEBA39}"/>
                </a:ext>
              </a:extLst>
            </p:cNvPr>
            <p:cNvSpPr/>
            <p:nvPr/>
          </p:nvSpPr>
          <p:spPr>
            <a:xfrm>
              <a:off x="1387084" y="1445975"/>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1" name="Rectangle 200">
              <a:extLst>
                <a:ext uri="{FF2B5EF4-FFF2-40B4-BE49-F238E27FC236}">
                  <a16:creationId xmlns:a16="http://schemas.microsoft.com/office/drawing/2014/main" id="{082CE923-3ED0-4A80-B63D-B366B7CEBD2C}"/>
                </a:ext>
              </a:extLst>
            </p:cNvPr>
            <p:cNvSpPr/>
            <p:nvPr/>
          </p:nvSpPr>
          <p:spPr>
            <a:xfrm>
              <a:off x="1606750" y="1445211"/>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2" name="Rectangle 201">
              <a:extLst>
                <a:ext uri="{FF2B5EF4-FFF2-40B4-BE49-F238E27FC236}">
                  <a16:creationId xmlns:a16="http://schemas.microsoft.com/office/drawing/2014/main" id="{99ACDF31-ECE1-4E84-A768-2CF8FABF43D3}"/>
                </a:ext>
              </a:extLst>
            </p:cNvPr>
            <p:cNvSpPr/>
            <p:nvPr/>
          </p:nvSpPr>
          <p:spPr>
            <a:xfrm>
              <a:off x="1606750" y="1662910"/>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3" name="Rectangle 202">
              <a:extLst>
                <a:ext uri="{FF2B5EF4-FFF2-40B4-BE49-F238E27FC236}">
                  <a16:creationId xmlns:a16="http://schemas.microsoft.com/office/drawing/2014/main" id="{228CBBE6-C1ED-4D81-A993-D025D7170B63}"/>
                </a:ext>
              </a:extLst>
            </p:cNvPr>
            <p:cNvSpPr/>
            <p:nvPr/>
          </p:nvSpPr>
          <p:spPr>
            <a:xfrm>
              <a:off x="1387084" y="1662910"/>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4" name="Rectangle 203">
              <a:extLst>
                <a:ext uri="{FF2B5EF4-FFF2-40B4-BE49-F238E27FC236}">
                  <a16:creationId xmlns:a16="http://schemas.microsoft.com/office/drawing/2014/main" id="{0EF19B67-264E-4510-8A04-6BA9A80BAD3F}"/>
                </a:ext>
              </a:extLst>
            </p:cNvPr>
            <p:cNvSpPr/>
            <p:nvPr/>
          </p:nvSpPr>
          <p:spPr>
            <a:xfrm>
              <a:off x="1822511" y="1445975"/>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5" name="Rectangle 204">
              <a:extLst>
                <a:ext uri="{FF2B5EF4-FFF2-40B4-BE49-F238E27FC236}">
                  <a16:creationId xmlns:a16="http://schemas.microsoft.com/office/drawing/2014/main" id="{BE4DD880-CD76-4F82-BADC-09598E0B5BFE}"/>
                </a:ext>
              </a:extLst>
            </p:cNvPr>
            <p:cNvSpPr/>
            <p:nvPr/>
          </p:nvSpPr>
          <p:spPr>
            <a:xfrm>
              <a:off x="2042177" y="1445211"/>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6" name="Rectangle 205">
              <a:extLst>
                <a:ext uri="{FF2B5EF4-FFF2-40B4-BE49-F238E27FC236}">
                  <a16:creationId xmlns:a16="http://schemas.microsoft.com/office/drawing/2014/main" id="{D1A3DD7F-31FF-47DD-A0F8-E9965FBD9675}"/>
                </a:ext>
              </a:extLst>
            </p:cNvPr>
            <p:cNvSpPr/>
            <p:nvPr/>
          </p:nvSpPr>
          <p:spPr>
            <a:xfrm>
              <a:off x="2042177" y="1662910"/>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7" name="Rectangle 206">
              <a:extLst>
                <a:ext uri="{FF2B5EF4-FFF2-40B4-BE49-F238E27FC236}">
                  <a16:creationId xmlns:a16="http://schemas.microsoft.com/office/drawing/2014/main" id="{D19B87A8-D9C6-4E0A-80F3-7D90B1E3B976}"/>
                </a:ext>
              </a:extLst>
            </p:cNvPr>
            <p:cNvSpPr/>
            <p:nvPr/>
          </p:nvSpPr>
          <p:spPr>
            <a:xfrm>
              <a:off x="1822511" y="1662910"/>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8" name="Rectangle 207">
              <a:extLst>
                <a:ext uri="{FF2B5EF4-FFF2-40B4-BE49-F238E27FC236}">
                  <a16:creationId xmlns:a16="http://schemas.microsoft.com/office/drawing/2014/main" id="{F2B07108-087A-47F6-9504-8E248B45B0BA}"/>
                </a:ext>
              </a:extLst>
            </p:cNvPr>
            <p:cNvSpPr/>
            <p:nvPr/>
          </p:nvSpPr>
          <p:spPr>
            <a:xfrm>
              <a:off x="1387084" y="1882705"/>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9" name="Rectangle 208">
              <a:extLst>
                <a:ext uri="{FF2B5EF4-FFF2-40B4-BE49-F238E27FC236}">
                  <a16:creationId xmlns:a16="http://schemas.microsoft.com/office/drawing/2014/main" id="{6EBCFA8E-6058-4492-A793-299548105EF0}"/>
                </a:ext>
              </a:extLst>
            </p:cNvPr>
            <p:cNvSpPr/>
            <p:nvPr/>
          </p:nvSpPr>
          <p:spPr>
            <a:xfrm>
              <a:off x="1606750" y="1881941"/>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0" name="Rectangle 209">
              <a:extLst>
                <a:ext uri="{FF2B5EF4-FFF2-40B4-BE49-F238E27FC236}">
                  <a16:creationId xmlns:a16="http://schemas.microsoft.com/office/drawing/2014/main" id="{A640183F-F7FF-42F9-BB57-1C4728096755}"/>
                </a:ext>
              </a:extLst>
            </p:cNvPr>
            <p:cNvSpPr/>
            <p:nvPr/>
          </p:nvSpPr>
          <p:spPr>
            <a:xfrm>
              <a:off x="1606750" y="2099640"/>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1" name="Rectangle 210">
              <a:extLst>
                <a:ext uri="{FF2B5EF4-FFF2-40B4-BE49-F238E27FC236}">
                  <a16:creationId xmlns:a16="http://schemas.microsoft.com/office/drawing/2014/main" id="{361F4248-2EE3-4BD4-AAC0-24641A01406A}"/>
                </a:ext>
              </a:extLst>
            </p:cNvPr>
            <p:cNvSpPr/>
            <p:nvPr/>
          </p:nvSpPr>
          <p:spPr>
            <a:xfrm>
              <a:off x="1387084" y="2099640"/>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2" name="Rectangle 211">
              <a:extLst>
                <a:ext uri="{FF2B5EF4-FFF2-40B4-BE49-F238E27FC236}">
                  <a16:creationId xmlns:a16="http://schemas.microsoft.com/office/drawing/2014/main" id="{D5665D9D-221F-4CCF-8531-509B84F85549}"/>
                </a:ext>
              </a:extLst>
            </p:cNvPr>
            <p:cNvSpPr/>
            <p:nvPr/>
          </p:nvSpPr>
          <p:spPr>
            <a:xfrm>
              <a:off x="1822511" y="1882705"/>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3" name="Rectangle 212">
              <a:extLst>
                <a:ext uri="{FF2B5EF4-FFF2-40B4-BE49-F238E27FC236}">
                  <a16:creationId xmlns:a16="http://schemas.microsoft.com/office/drawing/2014/main" id="{1A8A84DB-5C12-4931-927B-3B3470D78888}"/>
                </a:ext>
              </a:extLst>
            </p:cNvPr>
            <p:cNvSpPr/>
            <p:nvPr/>
          </p:nvSpPr>
          <p:spPr>
            <a:xfrm>
              <a:off x="2042177" y="1881941"/>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4" name="Rectangle 213">
              <a:extLst>
                <a:ext uri="{FF2B5EF4-FFF2-40B4-BE49-F238E27FC236}">
                  <a16:creationId xmlns:a16="http://schemas.microsoft.com/office/drawing/2014/main" id="{E7333252-7675-4481-8CB9-27D82B4352CD}"/>
                </a:ext>
              </a:extLst>
            </p:cNvPr>
            <p:cNvSpPr/>
            <p:nvPr/>
          </p:nvSpPr>
          <p:spPr>
            <a:xfrm>
              <a:off x="2042177" y="2099640"/>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5" name="Rectangle 214">
              <a:extLst>
                <a:ext uri="{FF2B5EF4-FFF2-40B4-BE49-F238E27FC236}">
                  <a16:creationId xmlns:a16="http://schemas.microsoft.com/office/drawing/2014/main" id="{5F840A7B-AC18-4264-A8E0-0429155D3935}"/>
                </a:ext>
              </a:extLst>
            </p:cNvPr>
            <p:cNvSpPr/>
            <p:nvPr/>
          </p:nvSpPr>
          <p:spPr>
            <a:xfrm>
              <a:off x="1822511" y="2099640"/>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16" name="Group 215">
            <a:extLst>
              <a:ext uri="{FF2B5EF4-FFF2-40B4-BE49-F238E27FC236}">
                <a16:creationId xmlns:a16="http://schemas.microsoft.com/office/drawing/2014/main" id="{340F6D01-283B-49D2-B979-AEFBB5E2B8AC}"/>
              </a:ext>
            </a:extLst>
          </p:cNvPr>
          <p:cNvGrpSpPr/>
          <p:nvPr/>
        </p:nvGrpSpPr>
        <p:grpSpPr>
          <a:xfrm>
            <a:off x="3251323" y="2394933"/>
            <a:ext cx="914400" cy="914400"/>
            <a:chOff x="1350034" y="1408719"/>
            <a:chExt cx="914400" cy="914400"/>
          </a:xfrm>
        </p:grpSpPr>
        <p:sp>
          <p:nvSpPr>
            <p:cNvPr id="217" name="Rectangle 216">
              <a:extLst>
                <a:ext uri="{FF2B5EF4-FFF2-40B4-BE49-F238E27FC236}">
                  <a16:creationId xmlns:a16="http://schemas.microsoft.com/office/drawing/2014/main" id="{3FE82481-852D-4DFC-9D75-8951A53A4D05}"/>
                </a:ext>
              </a:extLst>
            </p:cNvPr>
            <p:cNvSpPr/>
            <p:nvPr/>
          </p:nvSpPr>
          <p:spPr>
            <a:xfrm>
              <a:off x="1350034" y="1408719"/>
              <a:ext cx="914400" cy="914400"/>
            </a:xfrm>
            <a:prstGeom prst="rect">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8" name="Rectangle 217">
              <a:extLst>
                <a:ext uri="{FF2B5EF4-FFF2-40B4-BE49-F238E27FC236}">
                  <a16:creationId xmlns:a16="http://schemas.microsoft.com/office/drawing/2014/main" id="{18E6513D-4300-40C0-9321-CC1AF5A4D707}"/>
                </a:ext>
              </a:extLst>
            </p:cNvPr>
            <p:cNvSpPr/>
            <p:nvPr/>
          </p:nvSpPr>
          <p:spPr>
            <a:xfrm>
              <a:off x="1387084" y="1445975"/>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9" name="Rectangle 218">
              <a:extLst>
                <a:ext uri="{FF2B5EF4-FFF2-40B4-BE49-F238E27FC236}">
                  <a16:creationId xmlns:a16="http://schemas.microsoft.com/office/drawing/2014/main" id="{D01A0BEE-E52B-4AD6-83E4-C85B1245EBF1}"/>
                </a:ext>
              </a:extLst>
            </p:cNvPr>
            <p:cNvSpPr/>
            <p:nvPr/>
          </p:nvSpPr>
          <p:spPr>
            <a:xfrm>
              <a:off x="1606750" y="1445211"/>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0" name="Rectangle 219">
              <a:extLst>
                <a:ext uri="{FF2B5EF4-FFF2-40B4-BE49-F238E27FC236}">
                  <a16:creationId xmlns:a16="http://schemas.microsoft.com/office/drawing/2014/main" id="{38745A3B-6863-421E-A5E9-C9EFCFF5EA58}"/>
                </a:ext>
              </a:extLst>
            </p:cNvPr>
            <p:cNvSpPr/>
            <p:nvPr/>
          </p:nvSpPr>
          <p:spPr>
            <a:xfrm>
              <a:off x="1606750" y="1662910"/>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1" name="Rectangle 220">
              <a:extLst>
                <a:ext uri="{FF2B5EF4-FFF2-40B4-BE49-F238E27FC236}">
                  <a16:creationId xmlns:a16="http://schemas.microsoft.com/office/drawing/2014/main" id="{9F89F6C7-C282-4F0B-A845-9488E3D8C897}"/>
                </a:ext>
              </a:extLst>
            </p:cNvPr>
            <p:cNvSpPr/>
            <p:nvPr/>
          </p:nvSpPr>
          <p:spPr>
            <a:xfrm>
              <a:off x="1387084" y="1662910"/>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2" name="Rectangle 221">
              <a:extLst>
                <a:ext uri="{FF2B5EF4-FFF2-40B4-BE49-F238E27FC236}">
                  <a16:creationId xmlns:a16="http://schemas.microsoft.com/office/drawing/2014/main" id="{E53CB3A7-11C5-4EFA-A6C5-72305FEDE2E6}"/>
                </a:ext>
              </a:extLst>
            </p:cNvPr>
            <p:cNvSpPr/>
            <p:nvPr/>
          </p:nvSpPr>
          <p:spPr>
            <a:xfrm>
              <a:off x="1822511" y="1445975"/>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3" name="Rectangle 222">
              <a:extLst>
                <a:ext uri="{FF2B5EF4-FFF2-40B4-BE49-F238E27FC236}">
                  <a16:creationId xmlns:a16="http://schemas.microsoft.com/office/drawing/2014/main" id="{2B9887AB-2910-46D6-8F58-12B95B5F1B19}"/>
                </a:ext>
              </a:extLst>
            </p:cNvPr>
            <p:cNvSpPr/>
            <p:nvPr/>
          </p:nvSpPr>
          <p:spPr>
            <a:xfrm>
              <a:off x="2042177" y="1445211"/>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4" name="Rectangle 223">
              <a:extLst>
                <a:ext uri="{FF2B5EF4-FFF2-40B4-BE49-F238E27FC236}">
                  <a16:creationId xmlns:a16="http://schemas.microsoft.com/office/drawing/2014/main" id="{8BC2A4AA-FB02-4625-9D68-3C45E1D5FBD3}"/>
                </a:ext>
              </a:extLst>
            </p:cNvPr>
            <p:cNvSpPr/>
            <p:nvPr/>
          </p:nvSpPr>
          <p:spPr>
            <a:xfrm>
              <a:off x="2042177" y="1662910"/>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5" name="Rectangle 224">
              <a:extLst>
                <a:ext uri="{FF2B5EF4-FFF2-40B4-BE49-F238E27FC236}">
                  <a16:creationId xmlns:a16="http://schemas.microsoft.com/office/drawing/2014/main" id="{52AC7AC7-270E-41FF-8FE7-80B77714C54C}"/>
                </a:ext>
              </a:extLst>
            </p:cNvPr>
            <p:cNvSpPr/>
            <p:nvPr/>
          </p:nvSpPr>
          <p:spPr>
            <a:xfrm>
              <a:off x="1822511" y="1662910"/>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6" name="Rectangle 225">
              <a:extLst>
                <a:ext uri="{FF2B5EF4-FFF2-40B4-BE49-F238E27FC236}">
                  <a16:creationId xmlns:a16="http://schemas.microsoft.com/office/drawing/2014/main" id="{566A958A-A1CF-4F13-8B40-20DD39390426}"/>
                </a:ext>
              </a:extLst>
            </p:cNvPr>
            <p:cNvSpPr/>
            <p:nvPr/>
          </p:nvSpPr>
          <p:spPr>
            <a:xfrm>
              <a:off x="1387084" y="1882705"/>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7" name="Rectangle 226">
              <a:extLst>
                <a:ext uri="{FF2B5EF4-FFF2-40B4-BE49-F238E27FC236}">
                  <a16:creationId xmlns:a16="http://schemas.microsoft.com/office/drawing/2014/main" id="{79762CEF-1F53-416B-A182-E46CAD9246E4}"/>
                </a:ext>
              </a:extLst>
            </p:cNvPr>
            <p:cNvSpPr/>
            <p:nvPr/>
          </p:nvSpPr>
          <p:spPr>
            <a:xfrm>
              <a:off x="1606750" y="1881941"/>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8" name="Rectangle 227">
              <a:extLst>
                <a:ext uri="{FF2B5EF4-FFF2-40B4-BE49-F238E27FC236}">
                  <a16:creationId xmlns:a16="http://schemas.microsoft.com/office/drawing/2014/main" id="{AB728812-FB01-4E6F-BB3F-1BC586B7B084}"/>
                </a:ext>
              </a:extLst>
            </p:cNvPr>
            <p:cNvSpPr/>
            <p:nvPr/>
          </p:nvSpPr>
          <p:spPr>
            <a:xfrm>
              <a:off x="1606750" y="2099640"/>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9" name="Rectangle 228">
              <a:extLst>
                <a:ext uri="{FF2B5EF4-FFF2-40B4-BE49-F238E27FC236}">
                  <a16:creationId xmlns:a16="http://schemas.microsoft.com/office/drawing/2014/main" id="{C00C2B30-FA4F-462E-87BF-EB943DAB81FE}"/>
                </a:ext>
              </a:extLst>
            </p:cNvPr>
            <p:cNvSpPr/>
            <p:nvPr/>
          </p:nvSpPr>
          <p:spPr>
            <a:xfrm>
              <a:off x="1387084" y="2099640"/>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0" name="Rectangle 229">
              <a:extLst>
                <a:ext uri="{FF2B5EF4-FFF2-40B4-BE49-F238E27FC236}">
                  <a16:creationId xmlns:a16="http://schemas.microsoft.com/office/drawing/2014/main" id="{3F4A4EC4-EBC1-463E-99F7-36DB143BBAAE}"/>
                </a:ext>
              </a:extLst>
            </p:cNvPr>
            <p:cNvSpPr/>
            <p:nvPr/>
          </p:nvSpPr>
          <p:spPr>
            <a:xfrm>
              <a:off x="1822511" y="1882705"/>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1" name="Rectangle 230">
              <a:extLst>
                <a:ext uri="{FF2B5EF4-FFF2-40B4-BE49-F238E27FC236}">
                  <a16:creationId xmlns:a16="http://schemas.microsoft.com/office/drawing/2014/main" id="{51988C34-0B6B-472F-990B-066E668A0A8B}"/>
                </a:ext>
              </a:extLst>
            </p:cNvPr>
            <p:cNvSpPr/>
            <p:nvPr/>
          </p:nvSpPr>
          <p:spPr>
            <a:xfrm>
              <a:off x="2042177" y="1881941"/>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2" name="Rectangle 231">
              <a:extLst>
                <a:ext uri="{FF2B5EF4-FFF2-40B4-BE49-F238E27FC236}">
                  <a16:creationId xmlns:a16="http://schemas.microsoft.com/office/drawing/2014/main" id="{92E83BE5-6A47-4C8D-8BEB-BB6CD3A5C297}"/>
                </a:ext>
              </a:extLst>
            </p:cNvPr>
            <p:cNvSpPr/>
            <p:nvPr/>
          </p:nvSpPr>
          <p:spPr>
            <a:xfrm>
              <a:off x="2042177" y="2099640"/>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3" name="Rectangle 232">
              <a:extLst>
                <a:ext uri="{FF2B5EF4-FFF2-40B4-BE49-F238E27FC236}">
                  <a16:creationId xmlns:a16="http://schemas.microsoft.com/office/drawing/2014/main" id="{60E6099F-4C36-4722-919A-A8505FD1F31F}"/>
                </a:ext>
              </a:extLst>
            </p:cNvPr>
            <p:cNvSpPr/>
            <p:nvPr/>
          </p:nvSpPr>
          <p:spPr>
            <a:xfrm>
              <a:off x="1822511" y="2099640"/>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34" name="Group 233">
            <a:extLst>
              <a:ext uri="{FF2B5EF4-FFF2-40B4-BE49-F238E27FC236}">
                <a16:creationId xmlns:a16="http://schemas.microsoft.com/office/drawing/2014/main" id="{02CCBFED-EFCC-4C2C-B86D-9CB0A729E6A7}"/>
              </a:ext>
            </a:extLst>
          </p:cNvPr>
          <p:cNvGrpSpPr/>
          <p:nvPr/>
        </p:nvGrpSpPr>
        <p:grpSpPr>
          <a:xfrm>
            <a:off x="4240335" y="2394933"/>
            <a:ext cx="914400" cy="914400"/>
            <a:chOff x="1350034" y="1408719"/>
            <a:chExt cx="914400" cy="914400"/>
          </a:xfrm>
        </p:grpSpPr>
        <p:sp>
          <p:nvSpPr>
            <p:cNvPr id="235" name="Rectangle 234">
              <a:extLst>
                <a:ext uri="{FF2B5EF4-FFF2-40B4-BE49-F238E27FC236}">
                  <a16:creationId xmlns:a16="http://schemas.microsoft.com/office/drawing/2014/main" id="{6F6C0BB6-2664-4ADD-A726-28372E0032CF}"/>
                </a:ext>
              </a:extLst>
            </p:cNvPr>
            <p:cNvSpPr/>
            <p:nvPr/>
          </p:nvSpPr>
          <p:spPr>
            <a:xfrm>
              <a:off x="1350034" y="1408719"/>
              <a:ext cx="914400" cy="914400"/>
            </a:xfrm>
            <a:prstGeom prst="rect">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6" name="Rectangle 235">
              <a:extLst>
                <a:ext uri="{FF2B5EF4-FFF2-40B4-BE49-F238E27FC236}">
                  <a16:creationId xmlns:a16="http://schemas.microsoft.com/office/drawing/2014/main" id="{0E24A048-8596-400C-940C-E8D57BAFDE4F}"/>
                </a:ext>
              </a:extLst>
            </p:cNvPr>
            <p:cNvSpPr/>
            <p:nvPr/>
          </p:nvSpPr>
          <p:spPr>
            <a:xfrm>
              <a:off x="1387084" y="1445975"/>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7" name="Rectangle 236">
              <a:extLst>
                <a:ext uri="{FF2B5EF4-FFF2-40B4-BE49-F238E27FC236}">
                  <a16:creationId xmlns:a16="http://schemas.microsoft.com/office/drawing/2014/main" id="{967DCAB8-A89E-48EB-9DB8-EE771588D095}"/>
                </a:ext>
              </a:extLst>
            </p:cNvPr>
            <p:cNvSpPr/>
            <p:nvPr/>
          </p:nvSpPr>
          <p:spPr>
            <a:xfrm>
              <a:off x="1606750" y="1445211"/>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8" name="Rectangle 237">
              <a:extLst>
                <a:ext uri="{FF2B5EF4-FFF2-40B4-BE49-F238E27FC236}">
                  <a16:creationId xmlns:a16="http://schemas.microsoft.com/office/drawing/2014/main" id="{6C9390C7-387E-4EC9-BCEE-C81236420E7E}"/>
                </a:ext>
              </a:extLst>
            </p:cNvPr>
            <p:cNvSpPr/>
            <p:nvPr/>
          </p:nvSpPr>
          <p:spPr>
            <a:xfrm>
              <a:off x="1606750" y="1662910"/>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9" name="Rectangle 238">
              <a:extLst>
                <a:ext uri="{FF2B5EF4-FFF2-40B4-BE49-F238E27FC236}">
                  <a16:creationId xmlns:a16="http://schemas.microsoft.com/office/drawing/2014/main" id="{D4F8511D-146C-4E3A-B315-E94F357F1ED8}"/>
                </a:ext>
              </a:extLst>
            </p:cNvPr>
            <p:cNvSpPr/>
            <p:nvPr/>
          </p:nvSpPr>
          <p:spPr>
            <a:xfrm>
              <a:off x="1387084" y="1662910"/>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0" name="Rectangle 239">
              <a:extLst>
                <a:ext uri="{FF2B5EF4-FFF2-40B4-BE49-F238E27FC236}">
                  <a16:creationId xmlns:a16="http://schemas.microsoft.com/office/drawing/2014/main" id="{1E3C721F-0514-47F7-9F2C-A9E76CED8ACE}"/>
                </a:ext>
              </a:extLst>
            </p:cNvPr>
            <p:cNvSpPr/>
            <p:nvPr/>
          </p:nvSpPr>
          <p:spPr>
            <a:xfrm>
              <a:off x="1822511" y="1445975"/>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1" name="Rectangle 240">
              <a:extLst>
                <a:ext uri="{FF2B5EF4-FFF2-40B4-BE49-F238E27FC236}">
                  <a16:creationId xmlns:a16="http://schemas.microsoft.com/office/drawing/2014/main" id="{DC281593-D792-4DA7-A678-9C82BBEDA157}"/>
                </a:ext>
              </a:extLst>
            </p:cNvPr>
            <p:cNvSpPr/>
            <p:nvPr/>
          </p:nvSpPr>
          <p:spPr>
            <a:xfrm>
              <a:off x="2042177" y="1445211"/>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2" name="Rectangle 241">
              <a:extLst>
                <a:ext uri="{FF2B5EF4-FFF2-40B4-BE49-F238E27FC236}">
                  <a16:creationId xmlns:a16="http://schemas.microsoft.com/office/drawing/2014/main" id="{AA0AAA7C-1C10-49B0-B2A1-E5C12B5FE19C}"/>
                </a:ext>
              </a:extLst>
            </p:cNvPr>
            <p:cNvSpPr/>
            <p:nvPr/>
          </p:nvSpPr>
          <p:spPr>
            <a:xfrm>
              <a:off x="2042177" y="1662910"/>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3" name="Rectangle 242">
              <a:extLst>
                <a:ext uri="{FF2B5EF4-FFF2-40B4-BE49-F238E27FC236}">
                  <a16:creationId xmlns:a16="http://schemas.microsoft.com/office/drawing/2014/main" id="{3DD175D8-1F29-4A18-B227-0F9CB2C694E6}"/>
                </a:ext>
              </a:extLst>
            </p:cNvPr>
            <p:cNvSpPr/>
            <p:nvPr/>
          </p:nvSpPr>
          <p:spPr>
            <a:xfrm>
              <a:off x="1822511" y="1662910"/>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4" name="Rectangle 243">
              <a:extLst>
                <a:ext uri="{FF2B5EF4-FFF2-40B4-BE49-F238E27FC236}">
                  <a16:creationId xmlns:a16="http://schemas.microsoft.com/office/drawing/2014/main" id="{84756E3B-C61F-457A-9CD8-24AC09E6734D}"/>
                </a:ext>
              </a:extLst>
            </p:cNvPr>
            <p:cNvSpPr/>
            <p:nvPr/>
          </p:nvSpPr>
          <p:spPr>
            <a:xfrm>
              <a:off x="1387084" y="1882705"/>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5" name="Rectangle 244">
              <a:extLst>
                <a:ext uri="{FF2B5EF4-FFF2-40B4-BE49-F238E27FC236}">
                  <a16:creationId xmlns:a16="http://schemas.microsoft.com/office/drawing/2014/main" id="{61A20456-B50A-4958-94EE-90A86507CB4C}"/>
                </a:ext>
              </a:extLst>
            </p:cNvPr>
            <p:cNvSpPr/>
            <p:nvPr/>
          </p:nvSpPr>
          <p:spPr>
            <a:xfrm>
              <a:off x="1606750" y="1881941"/>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6" name="Rectangle 245">
              <a:extLst>
                <a:ext uri="{FF2B5EF4-FFF2-40B4-BE49-F238E27FC236}">
                  <a16:creationId xmlns:a16="http://schemas.microsoft.com/office/drawing/2014/main" id="{75A1F89D-09D4-4D5B-BEA7-048241C50951}"/>
                </a:ext>
              </a:extLst>
            </p:cNvPr>
            <p:cNvSpPr/>
            <p:nvPr/>
          </p:nvSpPr>
          <p:spPr>
            <a:xfrm>
              <a:off x="1606750" y="2099640"/>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7" name="Rectangle 246">
              <a:extLst>
                <a:ext uri="{FF2B5EF4-FFF2-40B4-BE49-F238E27FC236}">
                  <a16:creationId xmlns:a16="http://schemas.microsoft.com/office/drawing/2014/main" id="{DA39756F-A40C-4E55-B537-E7B9DAFF1D9D}"/>
                </a:ext>
              </a:extLst>
            </p:cNvPr>
            <p:cNvSpPr/>
            <p:nvPr/>
          </p:nvSpPr>
          <p:spPr>
            <a:xfrm>
              <a:off x="1387084" y="2099640"/>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8" name="Rectangle 247">
              <a:extLst>
                <a:ext uri="{FF2B5EF4-FFF2-40B4-BE49-F238E27FC236}">
                  <a16:creationId xmlns:a16="http://schemas.microsoft.com/office/drawing/2014/main" id="{FBEDEA47-4131-4646-80EE-700167B35355}"/>
                </a:ext>
              </a:extLst>
            </p:cNvPr>
            <p:cNvSpPr/>
            <p:nvPr/>
          </p:nvSpPr>
          <p:spPr>
            <a:xfrm>
              <a:off x="1822511" y="1882705"/>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9" name="Rectangle 248">
              <a:extLst>
                <a:ext uri="{FF2B5EF4-FFF2-40B4-BE49-F238E27FC236}">
                  <a16:creationId xmlns:a16="http://schemas.microsoft.com/office/drawing/2014/main" id="{DDF43727-F109-4388-AD4E-E440DEF4E5D8}"/>
                </a:ext>
              </a:extLst>
            </p:cNvPr>
            <p:cNvSpPr/>
            <p:nvPr/>
          </p:nvSpPr>
          <p:spPr>
            <a:xfrm>
              <a:off x="2042177" y="1881941"/>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0" name="Rectangle 249">
              <a:extLst>
                <a:ext uri="{FF2B5EF4-FFF2-40B4-BE49-F238E27FC236}">
                  <a16:creationId xmlns:a16="http://schemas.microsoft.com/office/drawing/2014/main" id="{C48BEC08-357A-4002-8EDB-B6310D04CB6A}"/>
                </a:ext>
              </a:extLst>
            </p:cNvPr>
            <p:cNvSpPr/>
            <p:nvPr/>
          </p:nvSpPr>
          <p:spPr>
            <a:xfrm>
              <a:off x="2042177" y="2099640"/>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1" name="Rectangle 250">
              <a:extLst>
                <a:ext uri="{FF2B5EF4-FFF2-40B4-BE49-F238E27FC236}">
                  <a16:creationId xmlns:a16="http://schemas.microsoft.com/office/drawing/2014/main" id="{E87E7D3D-CFFA-40E0-B0C8-EF85B77CDE45}"/>
                </a:ext>
              </a:extLst>
            </p:cNvPr>
            <p:cNvSpPr/>
            <p:nvPr/>
          </p:nvSpPr>
          <p:spPr>
            <a:xfrm>
              <a:off x="1822511" y="2099640"/>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65" name="Group 364">
            <a:extLst>
              <a:ext uri="{FF2B5EF4-FFF2-40B4-BE49-F238E27FC236}">
                <a16:creationId xmlns:a16="http://schemas.microsoft.com/office/drawing/2014/main" id="{66C2E4C1-A5FD-4BB3-9A0B-6AD9DC099A42}"/>
              </a:ext>
            </a:extLst>
          </p:cNvPr>
          <p:cNvGrpSpPr/>
          <p:nvPr/>
        </p:nvGrpSpPr>
        <p:grpSpPr>
          <a:xfrm>
            <a:off x="7780379" y="1365321"/>
            <a:ext cx="914400" cy="914400"/>
            <a:chOff x="7390297" y="1365335"/>
            <a:chExt cx="914400" cy="914400"/>
          </a:xfrm>
        </p:grpSpPr>
        <p:sp>
          <p:nvSpPr>
            <p:cNvPr id="253" name="Rectangle 252">
              <a:extLst>
                <a:ext uri="{FF2B5EF4-FFF2-40B4-BE49-F238E27FC236}">
                  <a16:creationId xmlns:a16="http://schemas.microsoft.com/office/drawing/2014/main" id="{12AA5A1A-FFBF-4998-A335-6FD3ACF6DDA0}"/>
                </a:ext>
              </a:extLst>
            </p:cNvPr>
            <p:cNvSpPr/>
            <p:nvPr/>
          </p:nvSpPr>
          <p:spPr>
            <a:xfrm>
              <a:off x="7390297" y="1365335"/>
              <a:ext cx="914400" cy="914400"/>
            </a:xfrm>
            <a:prstGeom prst="rect">
              <a:avLst/>
            </a:prstGeom>
            <a:solidFill>
              <a:schemeClr val="bg1"/>
            </a:solidFill>
            <a:ln w="19050">
              <a:solidFill>
                <a:srgbClr val="5A278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4" name="Rectangle 253">
              <a:extLst>
                <a:ext uri="{FF2B5EF4-FFF2-40B4-BE49-F238E27FC236}">
                  <a16:creationId xmlns:a16="http://schemas.microsoft.com/office/drawing/2014/main" id="{BAD34398-4874-4E88-9523-3ACBFE50BA43}"/>
                </a:ext>
              </a:extLst>
            </p:cNvPr>
            <p:cNvSpPr/>
            <p:nvPr/>
          </p:nvSpPr>
          <p:spPr>
            <a:xfrm>
              <a:off x="7427347" y="1402591"/>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5" name="Rectangle 254">
              <a:extLst>
                <a:ext uri="{FF2B5EF4-FFF2-40B4-BE49-F238E27FC236}">
                  <a16:creationId xmlns:a16="http://schemas.microsoft.com/office/drawing/2014/main" id="{F273A4E8-1E43-4296-B842-E73B32DB8287}"/>
                </a:ext>
              </a:extLst>
            </p:cNvPr>
            <p:cNvSpPr/>
            <p:nvPr/>
          </p:nvSpPr>
          <p:spPr>
            <a:xfrm>
              <a:off x="7647013" y="1401827"/>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6" name="Rectangle 255">
              <a:extLst>
                <a:ext uri="{FF2B5EF4-FFF2-40B4-BE49-F238E27FC236}">
                  <a16:creationId xmlns:a16="http://schemas.microsoft.com/office/drawing/2014/main" id="{7C6EE992-ABA0-4BAB-BDA3-151A235C5F79}"/>
                </a:ext>
              </a:extLst>
            </p:cNvPr>
            <p:cNvSpPr/>
            <p:nvPr/>
          </p:nvSpPr>
          <p:spPr>
            <a:xfrm>
              <a:off x="7647013" y="1619526"/>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7" name="Rectangle 256">
              <a:extLst>
                <a:ext uri="{FF2B5EF4-FFF2-40B4-BE49-F238E27FC236}">
                  <a16:creationId xmlns:a16="http://schemas.microsoft.com/office/drawing/2014/main" id="{6102DF00-845A-4BD2-8AEC-949BF1915503}"/>
                </a:ext>
              </a:extLst>
            </p:cNvPr>
            <p:cNvSpPr/>
            <p:nvPr/>
          </p:nvSpPr>
          <p:spPr>
            <a:xfrm>
              <a:off x="7427347" y="1619526"/>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8" name="Rectangle 257">
              <a:extLst>
                <a:ext uri="{FF2B5EF4-FFF2-40B4-BE49-F238E27FC236}">
                  <a16:creationId xmlns:a16="http://schemas.microsoft.com/office/drawing/2014/main" id="{84C4828D-FCD6-420C-B031-73ACDF7610F7}"/>
                </a:ext>
              </a:extLst>
            </p:cNvPr>
            <p:cNvSpPr/>
            <p:nvPr/>
          </p:nvSpPr>
          <p:spPr>
            <a:xfrm>
              <a:off x="7862774" y="1402591"/>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9" name="Rectangle 258">
              <a:extLst>
                <a:ext uri="{FF2B5EF4-FFF2-40B4-BE49-F238E27FC236}">
                  <a16:creationId xmlns:a16="http://schemas.microsoft.com/office/drawing/2014/main" id="{491F7D74-5962-4E18-9E88-949C0A985520}"/>
                </a:ext>
              </a:extLst>
            </p:cNvPr>
            <p:cNvSpPr/>
            <p:nvPr/>
          </p:nvSpPr>
          <p:spPr>
            <a:xfrm>
              <a:off x="8082440" y="1401827"/>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0" name="Rectangle 259">
              <a:extLst>
                <a:ext uri="{FF2B5EF4-FFF2-40B4-BE49-F238E27FC236}">
                  <a16:creationId xmlns:a16="http://schemas.microsoft.com/office/drawing/2014/main" id="{DDE42891-E644-45D1-BB39-958777A09F4B}"/>
                </a:ext>
              </a:extLst>
            </p:cNvPr>
            <p:cNvSpPr/>
            <p:nvPr/>
          </p:nvSpPr>
          <p:spPr>
            <a:xfrm>
              <a:off x="8082440" y="1619526"/>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1" name="Rectangle 260">
              <a:extLst>
                <a:ext uri="{FF2B5EF4-FFF2-40B4-BE49-F238E27FC236}">
                  <a16:creationId xmlns:a16="http://schemas.microsoft.com/office/drawing/2014/main" id="{CF1AB329-8001-497A-9D65-58B8C040259C}"/>
                </a:ext>
              </a:extLst>
            </p:cNvPr>
            <p:cNvSpPr/>
            <p:nvPr/>
          </p:nvSpPr>
          <p:spPr>
            <a:xfrm>
              <a:off x="7862774" y="1619526"/>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2" name="Rectangle 261">
              <a:extLst>
                <a:ext uri="{FF2B5EF4-FFF2-40B4-BE49-F238E27FC236}">
                  <a16:creationId xmlns:a16="http://schemas.microsoft.com/office/drawing/2014/main" id="{8A00B89F-7DD6-4D90-8BB1-3DE3FD438177}"/>
                </a:ext>
              </a:extLst>
            </p:cNvPr>
            <p:cNvSpPr/>
            <p:nvPr/>
          </p:nvSpPr>
          <p:spPr>
            <a:xfrm>
              <a:off x="7427347" y="1839321"/>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3" name="Rectangle 262">
              <a:extLst>
                <a:ext uri="{FF2B5EF4-FFF2-40B4-BE49-F238E27FC236}">
                  <a16:creationId xmlns:a16="http://schemas.microsoft.com/office/drawing/2014/main" id="{0F71CFE1-86BF-4FE2-AE11-851A667345AD}"/>
                </a:ext>
              </a:extLst>
            </p:cNvPr>
            <p:cNvSpPr/>
            <p:nvPr/>
          </p:nvSpPr>
          <p:spPr>
            <a:xfrm>
              <a:off x="7647013" y="1838557"/>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4" name="Rectangle 263">
              <a:extLst>
                <a:ext uri="{FF2B5EF4-FFF2-40B4-BE49-F238E27FC236}">
                  <a16:creationId xmlns:a16="http://schemas.microsoft.com/office/drawing/2014/main" id="{A92335C0-6615-4736-9143-8443BB756307}"/>
                </a:ext>
              </a:extLst>
            </p:cNvPr>
            <p:cNvSpPr/>
            <p:nvPr/>
          </p:nvSpPr>
          <p:spPr>
            <a:xfrm>
              <a:off x="7647013" y="2056256"/>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5" name="Rectangle 264">
              <a:extLst>
                <a:ext uri="{FF2B5EF4-FFF2-40B4-BE49-F238E27FC236}">
                  <a16:creationId xmlns:a16="http://schemas.microsoft.com/office/drawing/2014/main" id="{504C2359-B96D-46D6-88C9-69B97339F21C}"/>
                </a:ext>
              </a:extLst>
            </p:cNvPr>
            <p:cNvSpPr/>
            <p:nvPr/>
          </p:nvSpPr>
          <p:spPr>
            <a:xfrm>
              <a:off x="7427347" y="2056256"/>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6" name="Rectangle 265">
              <a:extLst>
                <a:ext uri="{FF2B5EF4-FFF2-40B4-BE49-F238E27FC236}">
                  <a16:creationId xmlns:a16="http://schemas.microsoft.com/office/drawing/2014/main" id="{1FD2BDBC-4AA4-4332-BB5A-201A41429DBA}"/>
                </a:ext>
              </a:extLst>
            </p:cNvPr>
            <p:cNvSpPr/>
            <p:nvPr/>
          </p:nvSpPr>
          <p:spPr>
            <a:xfrm>
              <a:off x="7862774" y="1839321"/>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7" name="Rectangle 266">
              <a:extLst>
                <a:ext uri="{FF2B5EF4-FFF2-40B4-BE49-F238E27FC236}">
                  <a16:creationId xmlns:a16="http://schemas.microsoft.com/office/drawing/2014/main" id="{59738DEA-CC0B-4A51-A2C8-E077316313C7}"/>
                </a:ext>
              </a:extLst>
            </p:cNvPr>
            <p:cNvSpPr/>
            <p:nvPr/>
          </p:nvSpPr>
          <p:spPr>
            <a:xfrm>
              <a:off x="8082440" y="1838557"/>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8" name="Rectangle 267">
              <a:extLst>
                <a:ext uri="{FF2B5EF4-FFF2-40B4-BE49-F238E27FC236}">
                  <a16:creationId xmlns:a16="http://schemas.microsoft.com/office/drawing/2014/main" id="{8FF7CB01-55A9-4CCC-B877-B731C9B6E367}"/>
                </a:ext>
              </a:extLst>
            </p:cNvPr>
            <p:cNvSpPr/>
            <p:nvPr/>
          </p:nvSpPr>
          <p:spPr>
            <a:xfrm>
              <a:off x="8082440" y="2056256"/>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9" name="Rectangle 268">
              <a:extLst>
                <a:ext uri="{FF2B5EF4-FFF2-40B4-BE49-F238E27FC236}">
                  <a16:creationId xmlns:a16="http://schemas.microsoft.com/office/drawing/2014/main" id="{277F0E7C-4277-44E1-B970-A9CF3FEF4A9C}"/>
                </a:ext>
              </a:extLst>
            </p:cNvPr>
            <p:cNvSpPr/>
            <p:nvPr/>
          </p:nvSpPr>
          <p:spPr>
            <a:xfrm>
              <a:off x="7862774" y="2056256"/>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63" name="Group 362">
            <a:extLst>
              <a:ext uri="{FF2B5EF4-FFF2-40B4-BE49-F238E27FC236}">
                <a16:creationId xmlns:a16="http://schemas.microsoft.com/office/drawing/2014/main" id="{C5A18AC3-F74B-413F-8434-648570255DFD}"/>
              </a:ext>
            </a:extLst>
          </p:cNvPr>
          <p:cNvGrpSpPr/>
          <p:nvPr/>
        </p:nvGrpSpPr>
        <p:grpSpPr>
          <a:xfrm>
            <a:off x="8766283" y="1365321"/>
            <a:ext cx="914400" cy="914400"/>
            <a:chOff x="8376201" y="1365335"/>
            <a:chExt cx="914400" cy="914400"/>
          </a:xfrm>
        </p:grpSpPr>
        <p:sp>
          <p:nvSpPr>
            <p:cNvPr id="271" name="Rectangle 270">
              <a:extLst>
                <a:ext uri="{FF2B5EF4-FFF2-40B4-BE49-F238E27FC236}">
                  <a16:creationId xmlns:a16="http://schemas.microsoft.com/office/drawing/2014/main" id="{1D96D315-647A-4C9D-AA73-9ACED6528BE9}"/>
                </a:ext>
              </a:extLst>
            </p:cNvPr>
            <p:cNvSpPr/>
            <p:nvPr/>
          </p:nvSpPr>
          <p:spPr>
            <a:xfrm>
              <a:off x="8376201" y="1365335"/>
              <a:ext cx="914400" cy="914400"/>
            </a:xfrm>
            <a:prstGeom prst="rect">
              <a:avLst/>
            </a:prstGeom>
            <a:solidFill>
              <a:schemeClr val="bg1"/>
            </a:solidFill>
            <a:ln w="19050">
              <a:solidFill>
                <a:srgbClr val="5A278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2" name="Rectangle 271">
              <a:extLst>
                <a:ext uri="{FF2B5EF4-FFF2-40B4-BE49-F238E27FC236}">
                  <a16:creationId xmlns:a16="http://schemas.microsoft.com/office/drawing/2014/main" id="{A4C0AA4C-8C76-4591-AAD2-2A4C8BFCD63C}"/>
                </a:ext>
              </a:extLst>
            </p:cNvPr>
            <p:cNvSpPr/>
            <p:nvPr/>
          </p:nvSpPr>
          <p:spPr>
            <a:xfrm>
              <a:off x="8413251" y="1402591"/>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3" name="Rectangle 272">
              <a:extLst>
                <a:ext uri="{FF2B5EF4-FFF2-40B4-BE49-F238E27FC236}">
                  <a16:creationId xmlns:a16="http://schemas.microsoft.com/office/drawing/2014/main" id="{F5D05D2A-1F95-4CD9-8D58-204D46CF9392}"/>
                </a:ext>
              </a:extLst>
            </p:cNvPr>
            <p:cNvSpPr/>
            <p:nvPr/>
          </p:nvSpPr>
          <p:spPr>
            <a:xfrm>
              <a:off x="8632917" y="1401827"/>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4" name="Rectangle 273">
              <a:extLst>
                <a:ext uri="{FF2B5EF4-FFF2-40B4-BE49-F238E27FC236}">
                  <a16:creationId xmlns:a16="http://schemas.microsoft.com/office/drawing/2014/main" id="{05C14C44-DA3B-4155-A001-C46CC3BA41C5}"/>
                </a:ext>
              </a:extLst>
            </p:cNvPr>
            <p:cNvSpPr/>
            <p:nvPr/>
          </p:nvSpPr>
          <p:spPr>
            <a:xfrm>
              <a:off x="8632917" y="1619526"/>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5" name="Rectangle 274">
              <a:extLst>
                <a:ext uri="{FF2B5EF4-FFF2-40B4-BE49-F238E27FC236}">
                  <a16:creationId xmlns:a16="http://schemas.microsoft.com/office/drawing/2014/main" id="{74EF7C60-CC60-44CF-9489-153289A34E4C}"/>
                </a:ext>
              </a:extLst>
            </p:cNvPr>
            <p:cNvSpPr/>
            <p:nvPr/>
          </p:nvSpPr>
          <p:spPr>
            <a:xfrm>
              <a:off x="8413251" y="1619526"/>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6" name="Rectangle 275">
              <a:extLst>
                <a:ext uri="{FF2B5EF4-FFF2-40B4-BE49-F238E27FC236}">
                  <a16:creationId xmlns:a16="http://schemas.microsoft.com/office/drawing/2014/main" id="{E63AFEE4-C42D-47EE-B7BB-9E857DC1B9B0}"/>
                </a:ext>
              </a:extLst>
            </p:cNvPr>
            <p:cNvSpPr/>
            <p:nvPr/>
          </p:nvSpPr>
          <p:spPr>
            <a:xfrm>
              <a:off x="8848678" y="1402591"/>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7" name="Rectangle 276">
              <a:extLst>
                <a:ext uri="{FF2B5EF4-FFF2-40B4-BE49-F238E27FC236}">
                  <a16:creationId xmlns:a16="http://schemas.microsoft.com/office/drawing/2014/main" id="{BB2CCC7B-D920-4A9B-8C73-B5274709E21B}"/>
                </a:ext>
              </a:extLst>
            </p:cNvPr>
            <p:cNvSpPr/>
            <p:nvPr/>
          </p:nvSpPr>
          <p:spPr>
            <a:xfrm>
              <a:off x="9068344" y="1401827"/>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8" name="Rectangle 277">
              <a:extLst>
                <a:ext uri="{FF2B5EF4-FFF2-40B4-BE49-F238E27FC236}">
                  <a16:creationId xmlns:a16="http://schemas.microsoft.com/office/drawing/2014/main" id="{4F6C4779-EAAC-49F2-9405-CC4344CC3ECF}"/>
                </a:ext>
              </a:extLst>
            </p:cNvPr>
            <p:cNvSpPr/>
            <p:nvPr/>
          </p:nvSpPr>
          <p:spPr>
            <a:xfrm>
              <a:off x="9068344" y="1619526"/>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9" name="Rectangle 278">
              <a:extLst>
                <a:ext uri="{FF2B5EF4-FFF2-40B4-BE49-F238E27FC236}">
                  <a16:creationId xmlns:a16="http://schemas.microsoft.com/office/drawing/2014/main" id="{082AD876-2F6E-4D13-828A-AE87D7BA59EA}"/>
                </a:ext>
              </a:extLst>
            </p:cNvPr>
            <p:cNvSpPr/>
            <p:nvPr/>
          </p:nvSpPr>
          <p:spPr>
            <a:xfrm>
              <a:off x="8848678" y="1619526"/>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0" name="Rectangle 279">
              <a:extLst>
                <a:ext uri="{FF2B5EF4-FFF2-40B4-BE49-F238E27FC236}">
                  <a16:creationId xmlns:a16="http://schemas.microsoft.com/office/drawing/2014/main" id="{392C56AA-32AC-4F7B-91C0-B3B5C05A5181}"/>
                </a:ext>
              </a:extLst>
            </p:cNvPr>
            <p:cNvSpPr/>
            <p:nvPr/>
          </p:nvSpPr>
          <p:spPr>
            <a:xfrm>
              <a:off x="8413251" y="1839321"/>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1" name="Rectangle 280">
              <a:extLst>
                <a:ext uri="{FF2B5EF4-FFF2-40B4-BE49-F238E27FC236}">
                  <a16:creationId xmlns:a16="http://schemas.microsoft.com/office/drawing/2014/main" id="{DE6AC537-3E51-4CF6-9963-03952F3A490A}"/>
                </a:ext>
              </a:extLst>
            </p:cNvPr>
            <p:cNvSpPr/>
            <p:nvPr/>
          </p:nvSpPr>
          <p:spPr>
            <a:xfrm>
              <a:off x="8632917" y="1838557"/>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2" name="Rectangle 281">
              <a:extLst>
                <a:ext uri="{FF2B5EF4-FFF2-40B4-BE49-F238E27FC236}">
                  <a16:creationId xmlns:a16="http://schemas.microsoft.com/office/drawing/2014/main" id="{7B5A3CEB-F6B0-48FC-A0EF-68A57B95EDA5}"/>
                </a:ext>
              </a:extLst>
            </p:cNvPr>
            <p:cNvSpPr/>
            <p:nvPr/>
          </p:nvSpPr>
          <p:spPr>
            <a:xfrm>
              <a:off x="8632917" y="2056256"/>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3" name="Rectangle 282">
              <a:extLst>
                <a:ext uri="{FF2B5EF4-FFF2-40B4-BE49-F238E27FC236}">
                  <a16:creationId xmlns:a16="http://schemas.microsoft.com/office/drawing/2014/main" id="{D2C71C0B-3543-4A46-9716-1B587E142728}"/>
                </a:ext>
              </a:extLst>
            </p:cNvPr>
            <p:cNvSpPr/>
            <p:nvPr/>
          </p:nvSpPr>
          <p:spPr>
            <a:xfrm>
              <a:off x="8413251" y="2056256"/>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4" name="Rectangle 283">
              <a:extLst>
                <a:ext uri="{FF2B5EF4-FFF2-40B4-BE49-F238E27FC236}">
                  <a16:creationId xmlns:a16="http://schemas.microsoft.com/office/drawing/2014/main" id="{272517C5-C212-48E9-8536-E186D35A8FDF}"/>
                </a:ext>
              </a:extLst>
            </p:cNvPr>
            <p:cNvSpPr/>
            <p:nvPr/>
          </p:nvSpPr>
          <p:spPr>
            <a:xfrm>
              <a:off x="8848678" y="1839321"/>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5" name="Rectangle 284">
              <a:extLst>
                <a:ext uri="{FF2B5EF4-FFF2-40B4-BE49-F238E27FC236}">
                  <a16:creationId xmlns:a16="http://schemas.microsoft.com/office/drawing/2014/main" id="{14D503CF-2A0A-430B-A055-0D871DDA3BBD}"/>
                </a:ext>
              </a:extLst>
            </p:cNvPr>
            <p:cNvSpPr/>
            <p:nvPr/>
          </p:nvSpPr>
          <p:spPr>
            <a:xfrm>
              <a:off x="9068344" y="1838557"/>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6" name="Rectangle 285">
              <a:extLst>
                <a:ext uri="{FF2B5EF4-FFF2-40B4-BE49-F238E27FC236}">
                  <a16:creationId xmlns:a16="http://schemas.microsoft.com/office/drawing/2014/main" id="{31A88CB7-EB1A-41C7-A0D7-6C6166181413}"/>
                </a:ext>
              </a:extLst>
            </p:cNvPr>
            <p:cNvSpPr/>
            <p:nvPr/>
          </p:nvSpPr>
          <p:spPr>
            <a:xfrm>
              <a:off x="9068344" y="2056256"/>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7" name="Rectangle 286">
              <a:extLst>
                <a:ext uri="{FF2B5EF4-FFF2-40B4-BE49-F238E27FC236}">
                  <a16:creationId xmlns:a16="http://schemas.microsoft.com/office/drawing/2014/main" id="{72E39307-57CC-441B-BE25-DA33B6166257}"/>
                </a:ext>
              </a:extLst>
            </p:cNvPr>
            <p:cNvSpPr/>
            <p:nvPr/>
          </p:nvSpPr>
          <p:spPr>
            <a:xfrm>
              <a:off x="8848678" y="2056256"/>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60" name="Group 359">
            <a:extLst>
              <a:ext uri="{FF2B5EF4-FFF2-40B4-BE49-F238E27FC236}">
                <a16:creationId xmlns:a16="http://schemas.microsoft.com/office/drawing/2014/main" id="{7033AFB1-0561-4D19-AA35-17BDA29CA738}"/>
              </a:ext>
            </a:extLst>
          </p:cNvPr>
          <p:cNvGrpSpPr/>
          <p:nvPr/>
        </p:nvGrpSpPr>
        <p:grpSpPr>
          <a:xfrm>
            <a:off x="9755295" y="1365321"/>
            <a:ext cx="914400" cy="914400"/>
            <a:chOff x="9365213" y="1365335"/>
            <a:chExt cx="914400" cy="914400"/>
          </a:xfrm>
        </p:grpSpPr>
        <p:sp>
          <p:nvSpPr>
            <p:cNvPr id="289" name="Rectangle 288">
              <a:extLst>
                <a:ext uri="{FF2B5EF4-FFF2-40B4-BE49-F238E27FC236}">
                  <a16:creationId xmlns:a16="http://schemas.microsoft.com/office/drawing/2014/main" id="{8967FF67-6520-4B2E-9202-8E2CC6A64490}"/>
                </a:ext>
              </a:extLst>
            </p:cNvPr>
            <p:cNvSpPr/>
            <p:nvPr/>
          </p:nvSpPr>
          <p:spPr>
            <a:xfrm>
              <a:off x="9365213" y="1365335"/>
              <a:ext cx="914400" cy="914400"/>
            </a:xfrm>
            <a:prstGeom prst="rect">
              <a:avLst/>
            </a:prstGeom>
            <a:solidFill>
              <a:schemeClr val="bg1"/>
            </a:solidFill>
            <a:ln w="19050">
              <a:solidFill>
                <a:srgbClr val="5A278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0" name="Rectangle 289">
              <a:extLst>
                <a:ext uri="{FF2B5EF4-FFF2-40B4-BE49-F238E27FC236}">
                  <a16:creationId xmlns:a16="http://schemas.microsoft.com/office/drawing/2014/main" id="{4213E37B-AB6F-46C1-A4A4-0B4C7CCEF4FB}"/>
                </a:ext>
              </a:extLst>
            </p:cNvPr>
            <p:cNvSpPr/>
            <p:nvPr/>
          </p:nvSpPr>
          <p:spPr>
            <a:xfrm>
              <a:off x="9402263" y="1402591"/>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1" name="Rectangle 290">
              <a:extLst>
                <a:ext uri="{FF2B5EF4-FFF2-40B4-BE49-F238E27FC236}">
                  <a16:creationId xmlns:a16="http://schemas.microsoft.com/office/drawing/2014/main" id="{4F727C77-CC20-4B1C-A465-EAD8ABBDC2D9}"/>
                </a:ext>
              </a:extLst>
            </p:cNvPr>
            <p:cNvSpPr/>
            <p:nvPr/>
          </p:nvSpPr>
          <p:spPr>
            <a:xfrm>
              <a:off x="9621929" y="1401827"/>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2" name="Rectangle 291">
              <a:extLst>
                <a:ext uri="{FF2B5EF4-FFF2-40B4-BE49-F238E27FC236}">
                  <a16:creationId xmlns:a16="http://schemas.microsoft.com/office/drawing/2014/main" id="{E7E9456B-2B17-4537-88EA-78B5FB578BA6}"/>
                </a:ext>
              </a:extLst>
            </p:cNvPr>
            <p:cNvSpPr/>
            <p:nvPr/>
          </p:nvSpPr>
          <p:spPr>
            <a:xfrm>
              <a:off x="9621929" y="1619526"/>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3" name="Rectangle 292">
              <a:extLst>
                <a:ext uri="{FF2B5EF4-FFF2-40B4-BE49-F238E27FC236}">
                  <a16:creationId xmlns:a16="http://schemas.microsoft.com/office/drawing/2014/main" id="{1CD67313-FD5A-4C79-B86D-1C6A37F3566A}"/>
                </a:ext>
              </a:extLst>
            </p:cNvPr>
            <p:cNvSpPr/>
            <p:nvPr/>
          </p:nvSpPr>
          <p:spPr>
            <a:xfrm>
              <a:off x="9402263" y="1619526"/>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4" name="Rectangle 293">
              <a:extLst>
                <a:ext uri="{FF2B5EF4-FFF2-40B4-BE49-F238E27FC236}">
                  <a16:creationId xmlns:a16="http://schemas.microsoft.com/office/drawing/2014/main" id="{F8AF18E7-C560-49E4-93CB-DDE9978D914C}"/>
                </a:ext>
              </a:extLst>
            </p:cNvPr>
            <p:cNvSpPr/>
            <p:nvPr/>
          </p:nvSpPr>
          <p:spPr>
            <a:xfrm>
              <a:off x="9837690" y="1402591"/>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5" name="Rectangle 294">
              <a:extLst>
                <a:ext uri="{FF2B5EF4-FFF2-40B4-BE49-F238E27FC236}">
                  <a16:creationId xmlns:a16="http://schemas.microsoft.com/office/drawing/2014/main" id="{7E93A6EB-177F-4ADE-A911-46537BACB8EC}"/>
                </a:ext>
              </a:extLst>
            </p:cNvPr>
            <p:cNvSpPr/>
            <p:nvPr/>
          </p:nvSpPr>
          <p:spPr>
            <a:xfrm>
              <a:off x="10057356" y="1401827"/>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6" name="Rectangle 295">
              <a:extLst>
                <a:ext uri="{FF2B5EF4-FFF2-40B4-BE49-F238E27FC236}">
                  <a16:creationId xmlns:a16="http://schemas.microsoft.com/office/drawing/2014/main" id="{E1803D5A-2D5B-463C-AA0C-174198F2B5B1}"/>
                </a:ext>
              </a:extLst>
            </p:cNvPr>
            <p:cNvSpPr/>
            <p:nvPr/>
          </p:nvSpPr>
          <p:spPr>
            <a:xfrm>
              <a:off x="10057356" y="1619526"/>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7" name="Rectangle 296">
              <a:extLst>
                <a:ext uri="{FF2B5EF4-FFF2-40B4-BE49-F238E27FC236}">
                  <a16:creationId xmlns:a16="http://schemas.microsoft.com/office/drawing/2014/main" id="{3667B302-011D-48A5-9120-087941D39F86}"/>
                </a:ext>
              </a:extLst>
            </p:cNvPr>
            <p:cNvSpPr/>
            <p:nvPr/>
          </p:nvSpPr>
          <p:spPr>
            <a:xfrm>
              <a:off x="9837690" y="1619526"/>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8" name="Rectangle 297">
              <a:extLst>
                <a:ext uri="{FF2B5EF4-FFF2-40B4-BE49-F238E27FC236}">
                  <a16:creationId xmlns:a16="http://schemas.microsoft.com/office/drawing/2014/main" id="{6B8F5B2C-A19A-47BE-9D5F-EDE8855ABA88}"/>
                </a:ext>
              </a:extLst>
            </p:cNvPr>
            <p:cNvSpPr/>
            <p:nvPr/>
          </p:nvSpPr>
          <p:spPr>
            <a:xfrm>
              <a:off x="9402263" y="1839321"/>
              <a:ext cx="182880" cy="182880"/>
            </a:xfrm>
            <a:prstGeom prst="rect">
              <a:avLst/>
            </a:prstGeom>
            <a:solidFill>
              <a:schemeClr val="accent2"/>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9" name="Rectangle 298">
              <a:extLst>
                <a:ext uri="{FF2B5EF4-FFF2-40B4-BE49-F238E27FC236}">
                  <a16:creationId xmlns:a16="http://schemas.microsoft.com/office/drawing/2014/main" id="{94E264CC-53BB-4ACB-8706-FC081F1461C6}"/>
                </a:ext>
              </a:extLst>
            </p:cNvPr>
            <p:cNvSpPr/>
            <p:nvPr/>
          </p:nvSpPr>
          <p:spPr>
            <a:xfrm>
              <a:off x="9621929" y="1838557"/>
              <a:ext cx="182880" cy="182880"/>
            </a:xfrm>
            <a:prstGeom prst="rect">
              <a:avLst/>
            </a:prstGeom>
            <a:solidFill>
              <a:schemeClr val="accent2"/>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0" name="Rectangle 299">
              <a:extLst>
                <a:ext uri="{FF2B5EF4-FFF2-40B4-BE49-F238E27FC236}">
                  <a16:creationId xmlns:a16="http://schemas.microsoft.com/office/drawing/2014/main" id="{EDE28D89-A67C-4F3A-A3CC-77CE8FBFF5BB}"/>
                </a:ext>
              </a:extLst>
            </p:cNvPr>
            <p:cNvSpPr/>
            <p:nvPr/>
          </p:nvSpPr>
          <p:spPr>
            <a:xfrm>
              <a:off x="9621929" y="2056256"/>
              <a:ext cx="182880" cy="182880"/>
            </a:xfrm>
            <a:prstGeom prst="rect">
              <a:avLst/>
            </a:prstGeom>
            <a:solidFill>
              <a:schemeClr val="accent2"/>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1" name="Rectangle 300">
              <a:extLst>
                <a:ext uri="{FF2B5EF4-FFF2-40B4-BE49-F238E27FC236}">
                  <a16:creationId xmlns:a16="http://schemas.microsoft.com/office/drawing/2014/main" id="{5034712F-3EBF-4D8D-B4C9-D61CF71968BD}"/>
                </a:ext>
              </a:extLst>
            </p:cNvPr>
            <p:cNvSpPr/>
            <p:nvPr/>
          </p:nvSpPr>
          <p:spPr>
            <a:xfrm>
              <a:off x="9402263" y="2056256"/>
              <a:ext cx="182880" cy="182880"/>
            </a:xfrm>
            <a:prstGeom prst="rect">
              <a:avLst/>
            </a:prstGeom>
            <a:solidFill>
              <a:schemeClr val="accent2"/>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2" name="Rectangle 301">
              <a:extLst>
                <a:ext uri="{FF2B5EF4-FFF2-40B4-BE49-F238E27FC236}">
                  <a16:creationId xmlns:a16="http://schemas.microsoft.com/office/drawing/2014/main" id="{E06B0754-F4B6-4BFE-B206-6076CC097727}"/>
                </a:ext>
              </a:extLst>
            </p:cNvPr>
            <p:cNvSpPr/>
            <p:nvPr/>
          </p:nvSpPr>
          <p:spPr>
            <a:xfrm>
              <a:off x="9837690" y="1839321"/>
              <a:ext cx="182880" cy="182880"/>
            </a:xfrm>
            <a:prstGeom prst="rect">
              <a:avLst/>
            </a:prstGeom>
            <a:solidFill>
              <a:schemeClr val="accent2"/>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3" name="Rectangle 302">
              <a:extLst>
                <a:ext uri="{FF2B5EF4-FFF2-40B4-BE49-F238E27FC236}">
                  <a16:creationId xmlns:a16="http://schemas.microsoft.com/office/drawing/2014/main" id="{DCE0E560-CFE9-4E29-87E2-B0348AC2C68D}"/>
                </a:ext>
              </a:extLst>
            </p:cNvPr>
            <p:cNvSpPr/>
            <p:nvPr/>
          </p:nvSpPr>
          <p:spPr>
            <a:xfrm>
              <a:off x="10057356" y="1838557"/>
              <a:ext cx="182880" cy="182880"/>
            </a:xfrm>
            <a:prstGeom prst="rect">
              <a:avLst/>
            </a:prstGeom>
            <a:solidFill>
              <a:schemeClr val="accent2"/>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4" name="Rectangle 303">
              <a:extLst>
                <a:ext uri="{FF2B5EF4-FFF2-40B4-BE49-F238E27FC236}">
                  <a16:creationId xmlns:a16="http://schemas.microsoft.com/office/drawing/2014/main" id="{80D39FE6-7506-4D18-A32A-8B3EE556DED5}"/>
                </a:ext>
              </a:extLst>
            </p:cNvPr>
            <p:cNvSpPr/>
            <p:nvPr/>
          </p:nvSpPr>
          <p:spPr>
            <a:xfrm>
              <a:off x="10057356" y="2056256"/>
              <a:ext cx="182880" cy="182880"/>
            </a:xfrm>
            <a:prstGeom prst="rect">
              <a:avLst/>
            </a:prstGeom>
            <a:solidFill>
              <a:schemeClr val="accent2"/>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5" name="Rectangle 304">
              <a:extLst>
                <a:ext uri="{FF2B5EF4-FFF2-40B4-BE49-F238E27FC236}">
                  <a16:creationId xmlns:a16="http://schemas.microsoft.com/office/drawing/2014/main" id="{5ADD39A4-D9C6-4CC6-A460-809944F5BD5E}"/>
                </a:ext>
              </a:extLst>
            </p:cNvPr>
            <p:cNvSpPr/>
            <p:nvPr/>
          </p:nvSpPr>
          <p:spPr>
            <a:xfrm>
              <a:off x="9837690" y="2056256"/>
              <a:ext cx="182880" cy="182880"/>
            </a:xfrm>
            <a:prstGeom prst="rect">
              <a:avLst/>
            </a:prstGeom>
            <a:solidFill>
              <a:schemeClr val="accent2"/>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64" name="Group 363">
            <a:extLst>
              <a:ext uri="{FF2B5EF4-FFF2-40B4-BE49-F238E27FC236}">
                <a16:creationId xmlns:a16="http://schemas.microsoft.com/office/drawing/2014/main" id="{25D70E13-D024-49AC-A767-92DA5C73E0C4}"/>
              </a:ext>
            </a:extLst>
          </p:cNvPr>
          <p:cNvGrpSpPr/>
          <p:nvPr/>
        </p:nvGrpSpPr>
        <p:grpSpPr>
          <a:xfrm>
            <a:off x="7780379" y="2354334"/>
            <a:ext cx="914400" cy="914400"/>
            <a:chOff x="7390297" y="2354348"/>
            <a:chExt cx="914400" cy="914400"/>
          </a:xfrm>
        </p:grpSpPr>
        <p:sp>
          <p:nvSpPr>
            <p:cNvPr id="307" name="Rectangle 306">
              <a:extLst>
                <a:ext uri="{FF2B5EF4-FFF2-40B4-BE49-F238E27FC236}">
                  <a16:creationId xmlns:a16="http://schemas.microsoft.com/office/drawing/2014/main" id="{0D4CF734-5B35-4BC9-AA3F-CEFF7867560B}"/>
                </a:ext>
              </a:extLst>
            </p:cNvPr>
            <p:cNvSpPr/>
            <p:nvPr/>
          </p:nvSpPr>
          <p:spPr>
            <a:xfrm>
              <a:off x="7390297" y="2354348"/>
              <a:ext cx="914400" cy="914400"/>
            </a:xfrm>
            <a:prstGeom prst="rect">
              <a:avLst/>
            </a:prstGeom>
            <a:solidFill>
              <a:schemeClr val="bg1"/>
            </a:solidFill>
            <a:ln w="19050">
              <a:solidFill>
                <a:srgbClr val="5A278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8" name="Rectangle 307">
              <a:extLst>
                <a:ext uri="{FF2B5EF4-FFF2-40B4-BE49-F238E27FC236}">
                  <a16:creationId xmlns:a16="http://schemas.microsoft.com/office/drawing/2014/main" id="{C040795D-524F-4E63-88D6-A195FF64B381}"/>
                </a:ext>
              </a:extLst>
            </p:cNvPr>
            <p:cNvSpPr/>
            <p:nvPr/>
          </p:nvSpPr>
          <p:spPr>
            <a:xfrm>
              <a:off x="7427347" y="2391604"/>
              <a:ext cx="182880" cy="182880"/>
            </a:xfrm>
            <a:prstGeom prst="rect">
              <a:avLst/>
            </a:prstGeom>
            <a:solidFill>
              <a:srgbClr val="0070C0"/>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9" name="Rectangle 308">
              <a:extLst>
                <a:ext uri="{FF2B5EF4-FFF2-40B4-BE49-F238E27FC236}">
                  <a16:creationId xmlns:a16="http://schemas.microsoft.com/office/drawing/2014/main" id="{3700A542-1B5D-4309-9AC8-9C16DB371A88}"/>
                </a:ext>
              </a:extLst>
            </p:cNvPr>
            <p:cNvSpPr/>
            <p:nvPr/>
          </p:nvSpPr>
          <p:spPr>
            <a:xfrm>
              <a:off x="7647013" y="2390840"/>
              <a:ext cx="182880" cy="182880"/>
            </a:xfrm>
            <a:prstGeom prst="rect">
              <a:avLst/>
            </a:prstGeom>
            <a:solidFill>
              <a:srgbClr val="0070C0"/>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0" name="Rectangle 309">
              <a:extLst>
                <a:ext uri="{FF2B5EF4-FFF2-40B4-BE49-F238E27FC236}">
                  <a16:creationId xmlns:a16="http://schemas.microsoft.com/office/drawing/2014/main" id="{A697484C-2E1F-4A37-A36A-06F67E1BD974}"/>
                </a:ext>
              </a:extLst>
            </p:cNvPr>
            <p:cNvSpPr/>
            <p:nvPr/>
          </p:nvSpPr>
          <p:spPr>
            <a:xfrm>
              <a:off x="7647013" y="2608539"/>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1" name="Rectangle 310">
              <a:extLst>
                <a:ext uri="{FF2B5EF4-FFF2-40B4-BE49-F238E27FC236}">
                  <a16:creationId xmlns:a16="http://schemas.microsoft.com/office/drawing/2014/main" id="{054B71B9-B65D-4CD4-992A-E985CD08D171}"/>
                </a:ext>
              </a:extLst>
            </p:cNvPr>
            <p:cNvSpPr/>
            <p:nvPr/>
          </p:nvSpPr>
          <p:spPr>
            <a:xfrm>
              <a:off x="7427347" y="2608539"/>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2" name="Rectangle 311">
              <a:extLst>
                <a:ext uri="{FF2B5EF4-FFF2-40B4-BE49-F238E27FC236}">
                  <a16:creationId xmlns:a16="http://schemas.microsoft.com/office/drawing/2014/main" id="{B5E8647F-6CA6-4F24-BB0A-5EE287117393}"/>
                </a:ext>
              </a:extLst>
            </p:cNvPr>
            <p:cNvSpPr/>
            <p:nvPr/>
          </p:nvSpPr>
          <p:spPr>
            <a:xfrm>
              <a:off x="7862774" y="2391604"/>
              <a:ext cx="182880" cy="182880"/>
            </a:xfrm>
            <a:prstGeom prst="rect">
              <a:avLst/>
            </a:prstGeom>
            <a:solidFill>
              <a:srgbClr val="0070C0"/>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3" name="Rectangle 312">
              <a:extLst>
                <a:ext uri="{FF2B5EF4-FFF2-40B4-BE49-F238E27FC236}">
                  <a16:creationId xmlns:a16="http://schemas.microsoft.com/office/drawing/2014/main" id="{97028AA7-5D3C-4E10-83DD-8E349E0A9267}"/>
                </a:ext>
              </a:extLst>
            </p:cNvPr>
            <p:cNvSpPr/>
            <p:nvPr/>
          </p:nvSpPr>
          <p:spPr>
            <a:xfrm>
              <a:off x="8082440" y="2390840"/>
              <a:ext cx="182880" cy="182880"/>
            </a:xfrm>
            <a:prstGeom prst="rect">
              <a:avLst/>
            </a:prstGeom>
            <a:solidFill>
              <a:srgbClr val="0070C0"/>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4" name="Rectangle 313">
              <a:extLst>
                <a:ext uri="{FF2B5EF4-FFF2-40B4-BE49-F238E27FC236}">
                  <a16:creationId xmlns:a16="http://schemas.microsoft.com/office/drawing/2014/main" id="{1541DEB3-6B57-4C6B-8212-D9E0EB387149}"/>
                </a:ext>
              </a:extLst>
            </p:cNvPr>
            <p:cNvSpPr/>
            <p:nvPr/>
          </p:nvSpPr>
          <p:spPr>
            <a:xfrm>
              <a:off x="8082440" y="2608539"/>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5" name="Rectangle 314">
              <a:extLst>
                <a:ext uri="{FF2B5EF4-FFF2-40B4-BE49-F238E27FC236}">
                  <a16:creationId xmlns:a16="http://schemas.microsoft.com/office/drawing/2014/main" id="{8440387C-2ECB-4D23-96A4-9B757E8D3E66}"/>
                </a:ext>
              </a:extLst>
            </p:cNvPr>
            <p:cNvSpPr/>
            <p:nvPr/>
          </p:nvSpPr>
          <p:spPr>
            <a:xfrm>
              <a:off x="7862774" y="2608539"/>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6" name="Rectangle 315">
              <a:extLst>
                <a:ext uri="{FF2B5EF4-FFF2-40B4-BE49-F238E27FC236}">
                  <a16:creationId xmlns:a16="http://schemas.microsoft.com/office/drawing/2014/main" id="{182A8690-764A-4550-B4B2-506EC6550223}"/>
                </a:ext>
              </a:extLst>
            </p:cNvPr>
            <p:cNvSpPr/>
            <p:nvPr/>
          </p:nvSpPr>
          <p:spPr>
            <a:xfrm>
              <a:off x="7427347" y="2828334"/>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7" name="Rectangle 316">
              <a:extLst>
                <a:ext uri="{FF2B5EF4-FFF2-40B4-BE49-F238E27FC236}">
                  <a16:creationId xmlns:a16="http://schemas.microsoft.com/office/drawing/2014/main" id="{0094378C-13DF-4C89-A3C4-628AB1828DF7}"/>
                </a:ext>
              </a:extLst>
            </p:cNvPr>
            <p:cNvSpPr/>
            <p:nvPr/>
          </p:nvSpPr>
          <p:spPr>
            <a:xfrm>
              <a:off x="7647013" y="2827570"/>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8" name="Rectangle 317">
              <a:extLst>
                <a:ext uri="{FF2B5EF4-FFF2-40B4-BE49-F238E27FC236}">
                  <a16:creationId xmlns:a16="http://schemas.microsoft.com/office/drawing/2014/main" id="{8B3AF468-3238-4CF2-8612-EBA5B93D9335}"/>
                </a:ext>
              </a:extLst>
            </p:cNvPr>
            <p:cNvSpPr/>
            <p:nvPr/>
          </p:nvSpPr>
          <p:spPr>
            <a:xfrm>
              <a:off x="7647013" y="3045269"/>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9" name="Rectangle 318">
              <a:extLst>
                <a:ext uri="{FF2B5EF4-FFF2-40B4-BE49-F238E27FC236}">
                  <a16:creationId xmlns:a16="http://schemas.microsoft.com/office/drawing/2014/main" id="{333C7B89-446F-4544-AFF7-2B449720C271}"/>
                </a:ext>
              </a:extLst>
            </p:cNvPr>
            <p:cNvSpPr/>
            <p:nvPr/>
          </p:nvSpPr>
          <p:spPr>
            <a:xfrm>
              <a:off x="7427347" y="3045269"/>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0" name="Rectangle 319">
              <a:extLst>
                <a:ext uri="{FF2B5EF4-FFF2-40B4-BE49-F238E27FC236}">
                  <a16:creationId xmlns:a16="http://schemas.microsoft.com/office/drawing/2014/main" id="{FA3D8952-5822-4B32-A3B6-AE0D12B02FC3}"/>
                </a:ext>
              </a:extLst>
            </p:cNvPr>
            <p:cNvSpPr/>
            <p:nvPr/>
          </p:nvSpPr>
          <p:spPr>
            <a:xfrm>
              <a:off x="7862774" y="2828334"/>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1" name="Rectangle 320">
              <a:extLst>
                <a:ext uri="{FF2B5EF4-FFF2-40B4-BE49-F238E27FC236}">
                  <a16:creationId xmlns:a16="http://schemas.microsoft.com/office/drawing/2014/main" id="{92B1E5CA-E156-47A9-B9AA-3F0E3664A328}"/>
                </a:ext>
              </a:extLst>
            </p:cNvPr>
            <p:cNvSpPr/>
            <p:nvPr/>
          </p:nvSpPr>
          <p:spPr>
            <a:xfrm>
              <a:off x="8082440" y="2827570"/>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2" name="Rectangle 321">
              <a:extLst>
                <a:ext uri="{FF2B5EF4-FFF2-40B4-BE49-F238E27FC236}">
                  <a16:creationId xmlns:a16="http://schemas.microsoft.com/office/drawing/2014/main" id="{FAE5477E-4085-4BAF-83E6-DE3B28D21C50}"/>
                </a:ext>
              </a:extLst>
            </p:cNvPr>
            <p:cNvSpPr/>
            <p:nvPr/>
          </p:nvSpPr>
          <p:spPr>
            <a:xfrm>
              <a:off x="8082440" y="3045269"/>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3" name="Rectangle 322">
              <a:extLst>
                <a:ext uri="{FF2B5EF4-FFF2-40B4-BE49-F238E27FC236}">
                  <a16:creationId xmlns:a16="http://schemas.microsoft.com/office/drawing/2014/main" id="{DFB421E9-517A-44DA-904C-F7E2B7E6D45C}"/>
                </a:ext>
              </a:extLst>
            </p:cNvPr>
            <p:cNvSpPr/>
            <p:nvPr/>
          </p:nvSpPr>
          <p:spPr>
            <a:xfrm>
              <a:off x="7862774" y="3045269"/>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62" name="Group 361">
            <a:extLst>
              <a:ext uri="{FF2B5EF4-FFF2-40B4-BE49-F238E27FC236}">
                <a16:creationId xmlns:a16="http://schemas.microsoft.com/office/drawing/2014/main" id="{EEE8EB09-24BE-4534-A4BB-6994C77B66E7}"/>
              </a:ext>
            </a:extLst>
          </p:cNvPr>
          <p:cNvGrpSpPr/>
          <p:nvPr/>
        </p:nvGrpSpPr>
        <p:grpSpPr>
          <a:xfrm>
            <a:off x="8766283" y="2354334"/>
            <a:ext cx="914400" cy="914400"/>
            <a:chOff x="8376201" y="2354348"/>
            <a:chExt cx="914400" cy="914400"/>
          </a:xfrm>
        </p:grpSpPr>
        <p:sp>
          <p:nvSpPr>
            <p:cNvPr id="325" name="Rectangle 324">
              <a:extLst>
                <a:ext uri="{FF2B5EF4-FFF2-40B4-BE49-F238E27FC236}">
                  <a16:creationId xmlns:a16="http://schemas.microsoft.com/office/drawing/2014/main" id="{99DAF69F-85A8-49A4-B951-F1A2B5A364D0}"/>
                </a:ext>
              </a:extLst>
            </p:cNvPr>
            <p:cNvSpPr/>
            <p:nvPr/>
          </p:nvSpPr>
          <p:spPr>
            <a:xfrm>
              <a:off x="8376201" y="2354348"/>
              <a:ext cx="914400" cy="914400"/>
            </a:xfrm>
            <a:prstGeom prst="rect">
              <a:avLst/>
            </a:prstGeom>
            <a:solidFill>
              <a:schemeClr val="bg1"/>
            </a:solidFill>
            <a:ln w="19050">
              <a:solidFill>
                <a:srgbClr val="5A278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6" name="Rectangle 325">
              <a:extLst>
                <a:ext uri="{FF2B5EF4-FFF2-40B4-BE49-F238E27FC236}">
                  <a16:creationId xmlns:a16="http://schemas.microsoft.com/office/drawing/2014/main" id="{0EA6E4CF-7338-4BEE-B423-3F66D99C907E}"/>
                </a:ext>
              </a:extLst>
            </p:cNvPr>
            <p:cNvSpPr/>
            <p:nvPr/>
          </p:nvSpPr>
          <p:spPr>
            <a:xfrm>
              <a:off x="8413251" y="2391604"/>
              <a:ext cx="182880" cy="182880"/>
            </a:xfrm>
            <a:prstGeom prst="rect">
              <a:avLst/>
            </a:prstGeom>
            <a:solidFill>
              <a:srgbClr val="0070C0"/>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7" name="Rectangle 326">
              <a:extLst>
                <a:ext uri="{FF2B5EF4-FFF2-40B4-BE49-F238E27FC236}">
                  <a16:creationId xmlns:a16="http://schemas.microsoft.com/office/drawing/2014/main" id="{6E278D49-2DF4-421C-8416-02B0B8B85F97}"/>
                </a:ext>
              </a:extLst>
            </p:cNvPr>
            <p:cNvSpPr/>
            <p:nvPr/>
          </p:nvSpPr>
          <p:spPr>
            <a:xfrm>
              <a:off x="8632917" y="2390840"/>
              <a:ext cx="182880" cy="182880"/>
            </a:xfrm>
            <a:prstGeom prst="rect">
              <a:avLst/>
            </a:prstGeom>
            <a:solidFill>
              <a:srgbClr val="0070C0"/>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8" name="Rectangle 327">
              <a:extLst>
                <a:ext uri="{FF2B5EF4-FFF2-40B4-BE49-F238E27FC236}">
                  <a16:creationId xmlns:a16="http://schemas.microsoft.com/office/drawing/2014/main" id="{67C8D125-BE66-4EAE-992F-E445FBC3A7EB}"/>
                </a:ext>
              </a:extLst>
            </p:cNvPr>
            <p:cNvSpPr/>
            <p:nvPr/>
          </p:nvSpPr>
          <p:spPr>
            <a:xfrm>
              <a:off x="8632917" y="2608539"/>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9" name="Rectangle 328">
              <a:extLst>
                <a:ext uri="{FF2B5EF4-FFF2-40B4-BE49-F238E27FC236}">
                  <a16:creationId xmlns:a16="http://schemas.microsoft.com/office/drawing/2014/main" id="{28474E75-BAF1-4745-8EF8-200754207FAB}"/>
                </a:ext>
              </a:extLst>
            </p:cNvPr>
            <p:cNvSpPr/>
            <p:nvPr/>
          </p:nvSpPr>
          <p:spPr>
            <a:xfrm>
              <a:off x="8413251" y="2608539"/>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0" name="Rectangle 329">
              <a:extLst>
                <a:ext uri="{FF2B5EF4-FFF2-40B4-BE49-F238E27FC236}">
                  <a16:creationId xmlns:a16="http://schemas.microsoft.com/office/drawing/2014/main" id="{979582ED-78A9-44FF-9A17-08496D309D4D}"/>
                </a:ext>
              </a:extLst>
            </p:cNvPr>
            <p:cNvSpPr/>
            <p:nvPr/>
          </p:nvSpPr>
          <p:spPr>
            <a:xfrm>
              <a:off x="8848678" y="2391604"/>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1" name="Rectangle 330">
              <a:extLst>
                <a:ext uri="{FF2B5EF4-FFF2-40B4-BE49-F238E27FC236}">
                  <a16:creationId xmlns:a16="http://schemas.microsoft.com/office/drawing/2014/main" id="{076AE390-E77D-43C0-82A0-DACD307232C6}"/>
                </a:ext>
              </a:extLst>
            </p:cNvPr>
            <p:cNvSpPr/>
            <p:nvPr/>
          </p:nvSpPr>
          <p:spPr>
            <a:xfrm>
              <a:off x="9068344" y="2390840"/>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2" name="Rectangle 331">
              <a:extLst>
                <a:ext uri="{FF2B5EF4-FFF2-40B4-BE49-F238E27FC236}">
                  <a16:creationId xmlns:a16="http://schemas.microsoft.com/office/drawing/2014/main" id="{9D91C474-A43A-41CF-BBDB-E88D02C5EDE7}"/>
                </a:ext>
              </a:extLst>
            </p:cNvPr>
            <p:cNvSpPr/>
            <p:nvPr/>
          </p:nvSpPr>
          <p:spPr>
            <a:xfrm>
              <a:off x="9068344" y="2608539"/>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3" name="Rectangle 332">
              <a:extLst>
                <a:ext uri="{FF2B5EF4-FFF2-40B4-BE49-F238E27FC236}">
                  <a16:creationId xmlns:a16="http://schemas.microsoft.com/office/drawing/2014/main" id="{AD8D50D1-82D2-46DC-BB84-93FB43304CAF}"/>
                </a:ext>
              </a:extLst>
            </p:cNvPr>
            <p:cNvSpPr/>
            <p:nvPr/>
          </p:nvSpPr>
          <p:spPr>
            <a:xfrm>
              <a:off x="8848678" y="2608539"/>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4" name="Rectangle 333">
              <a:extLst>
                <a:ext uri="{FF2B5EF4-FFF2-40B4-BE49-F238E27FC236}">
                  <a16:creationId xmlns:a16="http://schemas.microsoft.com/office/drawing/2014/main" id="{32CA6941-0E65-49C6-900E-54F94271AAF6}"/>
                </a:ext>
              </a:extLst>
            </p:cNvPr>
            <p:cNvSpPr/>
            <p:nvPr/>
          </p:nvSpPr>
          <p:spPr>
            <a:xfrm>
              <a:off x="8413251" y="2828334"/>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5" name="Rectangle 334">
              <a:extLst>
                <a:ext uri="{FF2B5EF4-FFF2-40B4-BE49-F238E27FC236}">
                  <a16:creationId xmlns:a16="http://schemas.microsoft.com/office/drawing/2014/main" id="{99994B34-A43A-4021-871B-7C54F775C775}"/>
                </a:ext>
              </a:extLst>
            </p:cNvPr>
            <p:cNvSpPr/>
            <p:nvPr/>
          </p:nvSpPr>
          <p:spPr>
            <a:xfrm>
              <a:off x="8632917" y="2827570"/>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6" name="Rectangle 335">
              <a:extLst>
                <a:ext uri="{FF2B5EF4-FFF2-40B4-BE49-F238E27FC236}">
                  <a16:creationId xmlns:a16="http://schemas.microsoft.com/office/drawing/2014/main" id="{B9C30047-E33D-467B-A390-FBD3F51CF65F}"/>
                </a:ext>
              </a:extLst>
            </p:cNvPr>
            <p:cNvSpPr/>
            <p:nvPr/>
          </p:nvSpPr>
          <p:spPr>
            <a:xfrm>
              <a:off x="8632917" y="3045269"/>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7" name="Rectangle 336">
              <a:extLst>
                <a:ext uri="{FF2B5EF4-FFF2-40B4-BE49-F238E27FC236}">
                  <a16:creationId xmlns:a16="http://schemas.microsoft.com/office/drawing/2014/main" id="{AA2C6AD1-0486-4F10-A546-A2D7961992A8}"/>
                </a:ext>
              </a:extLst>
            </p:cNvPr>
            <p:cNvSpPr/>
            <p:nvPr/>
          </p:nvSpPr>
          <p:spPr>
            <a:xfrm>
              <a:off x="8413251" y="3045269"/>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8" name="Rectangle 337">
              <a:extLst>
                <a:ext uri="{FF2B5EF4-FFF2-40B4-BE49-F238E27FC236}">
                  <a16:creationId xmlns:a16="http://schemas.microsoft.com/office/drawing/2014/main" id="{47399B4F-0099-4D41-961B-03BE80B4DF2E}"/>
                </a:ext>
              </a:extLst>
            </p:cNvPr>
            <p:cNvSpPr/>
            <p:nvPr/>
          </p:nvSpPr>
          <p:spPr>
            <a:xfrm>
              <a:off x="8848678" y="2828334"/>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9" name="Rectangle 338">
              <a:extLst>
                <a:ext uri="{FF2B5EF4-FFF2-40B4-BE49-F238E27FC236}">
                  <a16:creationId xmlns:a16="http://schemas.microsoft.com/office/drawing/2014/main" id="{F7AA2BD3-8A69-4524-B183-5538F9DBFE8A}"/>
                </a:ext>
              </a:extLst>
            </p:cNvPr>
            <p:cNvSpPr/>
            <p:nvPr/>
          </p:nvSpPr>
          <p:spPr>
            <a:xfrm>
              <a:off x="9068344" y="2827570"/>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0" name="Rectangle 339">
              <a:extLst>
                <a:ext uri="{FF2B5EF4-FFF2-40B4-BE49-F238E27FC236}">
                  <a16:creationId xmlns:a16="http://schemas.microsoft.com/office/drawing/2014/main" id="{D83B70BE-5D9D-49FC-B1A4-889749DB8778}"/>
                </a:ext>
              </a:extLst>
            </p:cNvPr>
            <p:cNvSpPr/>
            <p:nvPr/>
          </p:nvSpPr>
          <p:spPr>
            <a:xfrm>
              <a:off x="9068344" y="3045269"/>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1" name="Rectangle 340">
              <a:extLst>
                <a:ext uri="{FF2B5EF4-FFF2-40B4-BE49-F238E27FC236}">
                  <a16:creationId xmlns:a16="http://schemas.microsoft.com/office/drawing/2014/main" id="{90189E45-3F75-40E9-82E2-6A64F265570B}"/>
                </a:ext>
              </a:extLst>
            </p:cNvPr>
            <p:cNvSpPr/>
            <p:nvPr/>
          </p:nvSpPr>
          <p:spPr>
            <a:xfrm>
              <a:off x="8848678" y="3045269"/>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61" name="Group 360">
            <a:extLst>
              <a:ext uri="{FF2B5EF4-FFF2-40B4-BE49-F238E27FC236}">
                <a16:creationId xmlns:a16="http://schemas.microsoft.com/office/drawing/2014/main" id="{B9B017A8-1244-43B5-B152-6E108A5F1D27}"/>
              </a:ext>
            </a:extLst>
          </p:cNvPr>
          <p:cNvGrpSpPr/>
          <p:nvPr/>
        </p:nvGrpSpPr>
        <p:grpSpPr>
          <a:xfrm>
            <a:off x="9755295" y="2354334"/>
            <a:ext cx="914400" cy="914400"/>
            <a:chOff x="9365213" y="2354348"/>
            <a:chExt cx="914400" cy="914400"/>
          </a:xfrm>
        </p:grpSpPr>
        <p:sp>
          <p:nvSpPr>
            <p:cNvPr id="343" name="Rectangle 342">
              <a:extLst>
                <a:ext uri="{FF2B5EF4-FFF2-40B4-BE49-F238E27FC236}">
                  <a16:creationId xmlns:a16="http://schemas.microsoft.com/office/drawing/2014/main" id="{C26C4C13-8C69-45B4-BB80-F50C431B2BC2}"/>
                </a:ext>
              </a:extLst>
            </p:cNvPr>
            <p:cNvSpPr/>
            <p:nvPr/>
          </p:nvSpPr>
          <p:spPr>
            <a:xfrm>
              <a:off x="9365213" y="2354348"/>
              <a:ext cx="914400" cy="914400"/>
            </a:xfrm>
            <a:prstGeom prst="rect">
              <a:avLst/>
            </a:prstGeom>
            <a:solidFill>
              <a:schemeClr val="bg1"/>
            </a:solidFill>
            <a:ln w="19050">
              <a:solidFill>
                <a:srgbClr val="5A278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4" name="Rectangle 343">
              <a:extLst>
                <a:ext uri="{FF2B5EF4-FFF2-40B4-BE49-F238E27FC236}">
                  <a16:creationId xmlns:a16="http://schemas.microsoft.com/office/drawing/2014/main" id="{834593F9-1975-4954-B727-C6A2550B1543}"/>
                </a:ext>
              </a:extLst>
            </p:cNvPr>
            <p:cNvSpPr/>
            <p:nvPr/>
          </p:nvSpPr>
          <p:spPr>
            <a:xfrm>
              <a:off x="9402263" y="2391604"/>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5" name="Rectangle 344">
              <a:extLst>
                <a:ext uri="{FF2B5EF4-FFF2-40B4-BE49-F238E27FC236}">
                  <a16:creationId xmlns:a16="http://schemas.microsoft.com/office/drawing/2014/main" id="{7387772E-E3A7-418E-89B7-CECC053BC408}"/>
                </a:ext>
              </a:extLst>
            </p:cNvPr>
            <p:cNvSpPr/>
            <p:nvPr/>
          </p:nvSpPr>
          <p:spPr>
            <a:xfrm>
              <a:off x="9621929" y="2390840"/>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6" name="Rectangle 345">
              <a:extLst>
                <a:ext uri="{FF2B5EF4-FFF2-40B4-BE49-F238E27FC236}">
                  <a16:creationId xmlns:a16="http://schemas.microsoft.com/office/drawing/2014/main" id="{AF085C92-D971-4A34-844B-496C0C7FA3B6}"/>
                </a:ext>
              </a:extLst>
            </p:cNvPr>
            <p:cNvSpPr/>
            <p:nvPr/>
          </p:nvSpPr>
          <p:spPr>
            <a:xfrm>
              <a:off x="9621929" y="2608539"/>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7" name="Rectangle 346">
              <a:extLst>
                <a:ext uri="{FF2B5EF4-FFF2-40B4-BE49-F238E27FC236}">
                  <a16:creationId xmlns:a16="http://schemas.microsoft.com/office/drawing/2014/main" id="{BE98BDFF-1CEB-41BD-8457-3DA4A5568DF0}"/>
                </a:ext>
              </a:extLst>
            </p:cNvPr>
            <p:cNvSpPr/>
            <p:nvPr/>
          </p:nvSpPr>
          <p:spPr>
            <a:xfrm>
              <a:off x="9402263" y="2608539"/>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8" name="Rectangle 347">
              <a:extLst>
                <a:ext uri="{FF2B5EF4-FFF2-40B4-BE49-F238E27FC236}">
                  <a16:creationId xmlns:a16="http://schemas.microsoft.com/office/drawing/2014/main" id="{B81C3C36-3F5E-4DDD-9676-81AB5B42DCD2}"/>
                </a:ext>
              </a:extLst>
            </p:cNvPr>
            <p:cNvSpPr/>
            <p:nvPr/>
          </p:nvSpPr>
          <p:spPr>
            <a:xfrm>
              <a:off x="9837690" y="2391604"/>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9" name="Rectangle 348">
              <a:extLst>
                <a:ext uri="{FF2B5EF4-FFF2-40B4-BE49-F238E27FC236}">
                  <a16:creationId xmlns:a16="http://schemas.microsoft.com/office/drawing/2014/main" id="{E0B47D33-EB0E-4AF4-BF82-B003CDBDAC93}"/>
                </a:ext>
              </a:extLst>
            </p:cNvPr>
            <p:cNvSpPr/>
            <p:nvPr/>
          </p:nvSpPr>
          <p:spPr>
            <a:xfrm>
              <a:off x="10057356" y="2390840"/>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0" name="Rectangle 349">
              <a:extLst>
                <a:ext uri="{FF2B5EF4-FFF2-40B4-BE49-F238E27FC236}">
                  <a16:creationId xmlns:a16="http://schemas.microsoft.com/office/drawing/2014/main" id="{F118CD60-56CC-4B6F-9622-4C146784CF2F}"/>
                </a:ext>
              </a:extLst>
            </p:cNvPr>
            <p:cNvSpPr/>
            <p:nvPr/>
          </p:nvSpPr>
          <p:spPr>
            <a:xfrm>
              <a:off x="10057356" y="2608539"/>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1" name="Rectangle 350">
              <a:extLst>
                <a:ext uri="{FF2B5EF4-FFF2-40B4-BE49-F238E27FC236}">
                  <a16:creationId xmlns:a16="http://schemas.microsoft.com/office/drawing/2014/main" id="{E2E569CB-24B3-4D50-BF54-87E4243DE4A7}"/>
                </a:ext>
              </a:extLst>
            </p:cNvPr>
            <p:cNvSpPr/>
            <p:nvPr/>
          </p:nvSpPr>
          <p:spPr>
            <a:xfrm>
              <a:off x="9837690" y="2608539"/>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2" name="Rectangle 351">
              <a:extLst>
                <a:ext uri="{FF2B5EF4-FFF2-40B4-BE49-F238E27FC236}">
                  <a16:creationId xmlns:a16="http://schemas.microsoft.com/office/drawing/2014/main" id="{DE47BDC4-2CF1-42FF-A95C-17136F19415B}"/>
                </a:ext>
              </a:extLst>
            </p:cNvPr>
            <p:cNvSpPr/>
            <p:nvPr/>
          </p:nvSpPr>
          <p:spPr>
            <a:xfrm>
              <a:off x="9402263" y="2828334"/>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3" name="Rectangle 352">
              <a:extLst>
                <a:ext uri="{FF2B5EF4-FFF2-40B4-BE49-F238E27FC236}">
                  <a16:creationId xmlns:a16="http://schemas.microsoft.com/office/drawing/2014/main" id="{AFFB3799-F70B-4D9F-8BD6-7AEC6CDA8D2D}"/>
                </a:ext>
              </a:extLst>
            </p:cNvPr>
            <p:cNvSpPr/>
            <p:nvPr/>
          </p:nvSpPr>
          <p:spPr>
            <a:xfrm>
              <a:off x="9621929" y="2827570"/>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4" name="Rectangle 353">
              <a:extLst>
                <a:ext uri="{FF2B5EF4-FFF2-40B4-BE49-F238E27FC236}">
                  <a16:creationId xmlns:a16="http://schemas.microsoft.com/office/drawing/2014/main" id="{C88844E4-96AC-4BAA-8FCB-44185606813F}"/>
                </a:ext>
              </a:extLst>
            </p:cNvPr>
            <p:cNvSpPr/>
            <p:nvPr/>
          </p:nvSpPr>
          <p:spPr>
            <a:xfrm>
              <a:off x="9621929" y="3045269"/>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5" name="Rectangle 354">
              <a:extLst>
                <a:ext uri="{FF2B5EF4-FFF2-40B4-BE49-F238E27FC236}">
                  <a16:creationId xmlns:a16="http://schemas.microsoft.com/office/drawing/2014/main" id="{CBA1FE2F-AAA8-4595-8A3A-B936764E0920}"/>
                </a:ext>
              </a:extLst>
            </p:cNvPr>
            <p:cNvSpPr/>
            <p:nvPr/>
          </p:nvSpPr>
          <p:spPr>
            <a:xfrm>
              <a:off x="9402263" y="3045269"/>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6" name="Rectangle 355">
              <a:extLst>
                <a:ext uri="{FF2B5EF4-FFF2-40B4-BE49-F238E27FC236}">
                  <a16:creationId xmlns:a16="http://schemas.microsoft.com/office/drawing/2014/main" id="{B4ACB4B2-0428-469E-84FE-222AF585063B}"/>
                </a:ext>
              </a:extLst>
            </p:cNvPr>
            <p:cNvSpPr/>
            <p:nvPr/>
          </p:nvSpPr>
          <p:spPr>
            <a:xfrm>
              <a:off x="9837690" y="2828334"/>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7" name="Rectangle 356">
              <a:extLst>
                <a:ext uri="{FF2B5EF4-FFF2-40B4-BE49-F238E27FC236}">
                  <a16:creationId xmlns:a16="http://schemas.microsoft.com/office/drawing/2014/main" id="{959EF76B-6DE8-4298-9545-BB3C0CE432BE}"/>
                </a:ext>
              </a:extLst>
            </p:cNvPr>
            <p:cNvSpPr/>
            <p:nvPr/>
          </p:nvSpPr>
          <p:spPr>
            <a:xfrm>
              <a:off x="10057356" y="2827570"/>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8" name="Rectangle 357">
              <a:extLst>
                <a:ext uri="{FF2B5EF4-FFF2-40B4-BE49-F238E27FC236}">
                  <a16:creationId xmlns:a16="http://schemas.microsoft.com/office/drawing/2014/main" id="{E8071451-E053-4C5B-8218-8831C4BC89A2}"/>
                </a:ext>
              </a:extLst>
            </p:cNvPr>
            <p:cNvSpPr/>
            <p:nvPr/>
          </p:nvSpPr>
          <p:spPr>
            <a:xfrm>
              <a:off x="10057356" y="3045269"/>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9" name="Rectangle 358">
              <a:extLst>
                <a:ext uri="{FF2B5EF4-FFF2-40B4-BE49-F238E27FC236}">
                  <a16:creationId xmlns:a16="http://schemas.microsoft.com/office/drawing/2014/main" id="{0D121DC0-9E4F-4E52-8EBB-B3C0F8189A8A}"/>
                </a:ext>
              </a:extLst>
            </p:cNvPr>
            <p:cNvSpPr/>
            <p:nvPr/>
          </p:nvSpPr>
          <p:spPr>
            <a:xfrm>
              <a:off x="9837690" y="3045269"/>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73" name="Rectangle: Rounded Corners 372">
            <a:extLst>
              <a:ext uri="{FF2B5EF4-FFF2-40B4-BE49-F238E27FC236}">
                <a16:creationId xmlns:a16="http://schemas.microsoft.com/office/drawing/2014/main" id="{55A5A700-011D-4D1B-8576-8C5E02FE4376}"/>
              </a:ext>
            </a:extLst>
          </p:cNvPr>
          <p:cNvSpPr/>
          <p:nvPr/>
        </p:nvSpPr>
        <p:spPr>
          <a:xfrm>
            <a:off x="4205100" y="1810765"/>
            <a:ext cx="982515" cy="540526"/>
          </a:xfrm>
          <a:prstGeom prst="round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4" name="Rectangle: Rounded Corners 373">
            <a:extLst>
              <a:ext uri="{FF2B5EF4-FFF2-40B4-BE49-F238E27FC236}">
                <a16:creationId xmlns:a16="http://schemas.microsoft.com/office/drawing/2014/main" id="{5E40D07A-B6F1-45B5-AE86-50B1D401A476}"/>
              </a:ext>
            </a:extLst>
          </p:cNvPr>
          <p:cNvSpPr/>
          <p:nvPr/>
        </p:nvSpPr>
        <p:spPr>
          <a:xfrm>
            <a:off x="9720566" y="1765432"/>
            <a:ext cx="982515" cy="540526"/>
          </a:xfrm>
          <a:prstGeom prst="round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88" name="Group 387">
            <a:extLst>
              <a:ext uri="{FF2B5EF4-FFF2-40B4-BE49-F238E27FC236}">
                <a16:creationId xmlns:a16="http://schemas.microsoft.com/office/drawing/2014/main" id="{E835F8CF-EE83-42D5-9F77-6B9B9F373476}"/>
              </a:ext>
            </a:extLst>
          </p:cNvPr>
          <p:cNvGrpSpPr/>
          <p:nvPr/>
        </p:nvGrpSpPr>
        <p:grpSpPr>
          <a:xfrm>
            <a:off x="5265889" y="1792314"/>
            <a:ext cx="6405356" cy="1888734"/>
            <a:chOff x="4875807" y="1792328"/>
            <a:chExt cx="6405356" cy="1888734"/>
          </a:xfrm>
          <a:solidFill>
            <a:srgbClr val="D27474"/>
          </a:solidFill>
        </p:grpSpPr>
        <p:sp>
          <p:nvSpPr>
            <p:cNvPr id="375" name="Arrow: Right 374">
              <a:extLst>
                <a:ext uri="{FF2B5EF4-FFF2-40B4-BE49-F238E27FC236}">
                  <a16:creationId xmlns:a16="http://schemas.microsoft.com/office/drawing/2014/main" id="{FF6845DF-27D1-4B12-81BC-F25E0BE66C3E}"/>
                </a:ext>
              </a:extLst>
            </p:cNvPr>
            <p:cNvSpPr/>
            <p:nvPr/>
          </p:nvSpPr>
          <p:spPr>
            <a:xfrm rot="10800000">
              <a:off x="4875807" y="1830618"/>
              <a:ext cx="978408" cy="484632"/>
            </a:xfrm>
            <a:prstGeom prst="rightArrow">
              <a:avLst>
                <a:gd name="adj1" fmla="val 50000"/>
                <a:gd name="adj2" fmla="val 78648"/>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8" name="Arrow: U-Turn 377">
              <a:extLst>
                <a:ext uri="{FF2B5EF4-FFF2-40B4-BE49-F238E27FC236}">
                  <a16:creationId xmlns:a16="http://schemas.microsoft.com/office/drawing/2014/main" id="{C7E908A8-94AC-422E-AA1B-043D7B22C7CC}"/>
                </a:ext>
              </a:extLst>
            </p:cNvPr>
            <p:cNvSpPr/>
            <p:nvPr/>
          </p:nvSpPr>
          <p:spPr>
            <a:xfrm rot="16200000" flipV="1">
              <a:off x="8025996" y="425895"/>
              <a:ext cx="1888734" cy="4621600"/>
            </a:xfrm>
            <a:prstGeom prst="uturnArrow">
              <a:avLst>
                <a:gd name="adj1" fmla="val 12833"/>
                <a:gd name="adj2" fmla="val 12960"/>
                <a:gd name="adj3" fmla="val 21124"/>
                <a:gd name="adj4" fmla="val 43750"/>
                <a:gd name="adj5" fmla="val 19936"/>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82" name="Block Arc 381">
              <a:extLst>
                <a:ext uri="{FF2B5EF4-FFF2-40B4-BE49-F238E27FC236}">
                  <a16:creationId xmlns:a16="http://schemas.microsoft.com/office/drawing/2014/main" id="{259CB977-4644-4111-9695-2FE58A6A9FD6}"/>
                </a:ext>
              </a:extLst>
            </p:cNvPr>
            <p:cNvSpPr/>
            <p:nvPr/>
          </p:nvSpPr>
          <p:spPr>
            <a:xfrm>
              <a:off x="5413455" y="1949006"/>
              <a:ext cx="969264" cy="967231"/>
            </a:xfrm>
            <a:prstGeom prst="blockArc">
              <a:avLst>
                <a:gd name="adj1" fmla="val 16191481"/>
                <a:gd name="adj2" fmla="val 0"/>
                <a:gd name="adj3" fmla="val 25000"/>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83" name="Block Arc 382">
              <a:extLst>
                <a:ext uri="{FF2B5EF4-FFF2-40B4-BE49-F238E27FC236}">
                  <a16:creationId xmlns:a16="http://schemas.microsoft.com/office/drawing/2014/main" id="{32770584-81CC-490C-84CD-EF5F624DD5F2}"/>
                </a:ext>
              </a:extLst>
            </p:cNvPr>
            <p:cNvSpPr/>
            <p:nvPr/>
          </p:nvSpPr>
          <p:spPr>
            <a:xfrm rot="10800000">
              <a:off x="6140316" y="2713831"/>
              <a:ext cx="969264" cy="967231"/>
            </a:xfrm>
            <a:prstGeom prst="blockArc">
              <a:avLst>
                <a:gd name="adj1" fmla="val 16191481"/>
                <a:gd name="adj2" fmla="val 0"/>
                <a:gd name="adj3" fmla="val 25000"/>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84" name="Rectangle 383">
              <a:extLst>
                <a:ext uri="{FF2B5EF4-FFF2-40B4-BE49-F238E27FC236}">
                  <a16:creationId xmlns:a16="http://schemas.microsoft.com/office/drawing/2014/main" id="{0F0BC170-F7F1-4E7F-8840-BB1B361A5D3F}"/>
                </a:ext>
              </a:extLst>
            </p:cNvPr>
            <p:cNvSpPr/>
            <p:nvPr/>
          </p:nvSpPr>
          <p:spPr>
            <a:xfrm>
              <a:off x="6140316" y="2470150"/>
              <a:ext cx="242403" cy="243681"/>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5" name="Rectangle 384">
              <a:extLst>
                <a:ext uri="{FF2B5EF4-FFF2-40B4-BE49-F238E27FC236}">
                  <a16:creationId xmlns:a16="http://schemas.microsoft.com/office/drawing/2014/main" id="{1F45B319-5D80-4196-9206-8C2C3CF7F0EE}"/>
                </a:ext>
              </a:extLst>
            </p:cNvPr>
            <p:cNvSpPr/>
            <p:nvPr/>
          </p:nvSpPr>
          <p:spPr>
            <a:xfrm>
              <a:off x="6140316" y="2921482"/>
              <a:ext cx="242403" cy="243681"/>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6" name="Rectangle 385">
              <a:extLst>
                <a:ext uri="{FF2B5EF4-FFF2-40B4-BE49-F238E27FC236}">
                  <a16:creationId xmlns:a16="http://schemas.microsoft.com/office/drawing/2014/main" id="{39A2D974-02C4-4697-AA11-1026F4620A0F}"/>
                </a:ext>
              </a:extLst>
            </p:cNvPr>
            <p:cNvSpPr/>
            <p:nvPr/>
          </p:nvSpPr>
          <p:spPr>
            <a:xfrm>
              <a:off x="6140316" y="2745822"/>
              <a:ext cx="242403" cy="140252"/>
            </a:xfrm>
            <a:prstGeom prst="rect">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43" name="Group 442">
            <a:extLst>
              <a:ext uri="{FF2B5EF4-FFF2-40B4-BE49-F238E27FC236}">
                <a16:creationId xmlns:a16="http://schemas.microsoft.com/office/drawing/2014/main" id="{75B42707-47D0-42A2-B63A-CCAE205D6621}"/>
              </a:ext>
            </a:extLst>
          </p:cNvPr>
          <p:cNvGrpSpPr/>
          <p:nvPr/>
        </p:nvGrpSpPr>
        <p:grpSpPr>
          <a:xfrm>
            <a:off x="1283944" y="2394933"/>
            <a:ext cx="914400" cy="914400"/>
            <a:chOff x="1350034" y="1408719"/>
            <a:chExt cx="914400" cy="914400"/>
          </a:xfrm>
        </p:grpSpPr>
        <p:sp>
          <p:nvSpPr>
            <p:cNvPr id="444" name="Rectangle 443">
              <a:extLst>
                <a:ext uri="{FF2B5EF4-FFF2-40B4-BE49-F238E27FC236}">
                  <a16:creationId xmlns:a16="http://schemas.microsoft.com/office/drawing/2014/main" id="{CFE56AC9-CEE0-40E9-BEE4-541645D09316}"/>
                </a:ext>
              </a:extLst>
            </p:cNvPr>
            <p:cNvSpPr/>
            <p:nvPr/>
          </p:nvSpPr>
          <p:spPr>
            <a:xfrm>
              <a:off x="1350034" y="1408719"/>
              <a:ext cx="914400" cy="914400"/>
            </a:xfrm>
            <a:prstGeom prst="rect">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5" name="Rectangle 444">
              <a:extLst>
                <a:ext uri="{FF2B5EF4-FFF2-40B4-BE49-F238E27FC236}">
                  <a16:creationId xmlns:a16="http://schemas.microsoft.com/office/drawing/2014/main" id="{A46E6906-595C-491E-95A3-482260BB61FB}"/>
                </a:ext>
              </a:extLst>
            </p:cNvPr>
            <p:cNvSpPr/>
            <p:nvPr/>
          </p:nvSpPr>
          <p:spPr>
            <a:xfrm>
              <a:off x="1387084" y="1445975"/>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6" name="Rectangle 445">
              <a:extLst>
                <a:ext uri="{FF2B5EF4-FFF2-40B4-BE49-F238E27FC236}">
                  <a16:creationId xmlns:a16="http://schemas.microsoft.com/office/drawing/2014/main" id="{9627A054-9200-4A87-87BD-076D0D3A8EF5}"/>
                </a:ext>
              </a:extLst>
            </p:cNvPr>
            <p:cNvSpPr/>
            <p:nvPr/>
          </p:nvSpPr>
          <p:spPr>
            <a:xfrm>
              <a:off x="1606750" y="1445211"/>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7" name="Rectangle 446">
              <a:extLst>
                <a:ext uri="{FF2B5EF4-FFF2-40B4-BE49-F238E27FC236}">
                  <a16:creationId xmlns:a16="http://schemas.microsoft.com/office/drawing/2014/main" id="{161C4633-3429-4EA8-9EB6-B908C1D99514}"/>
                </a:ext>
              </a:extLst>
            </p:cNvPr>
            <p:cNvSpPr/>
            <p:nvPr/>
          </p:nvSpPr>
          <p:spPr>
            <a:xfrm>
              <a:off x="1606750" y="1662910"/>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8" name="Rectangle 447">
              <a:extLst>
                <a:ext uri="{FF2B5EF4-FFF2-40B4-BE49-F238E27FC236}">
                  <a16:creationId xmlns:a16="http://schemas.microsoft.com/office/drawing/2014/main" id="{71F0D095-532B-4DEF-9D66-744BF281D03D}"/>
                </a:ext>
              </a:extLst>
            </p:cNvPr>
            <p:cNvSpPr/>
            <p:nvPr/>
          </p:nvSpPr>
          <p:spPr>
            <a:xfrm>
              <a:off x="1387084" y="1662910"/>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9" name="Rectangle 448">
              <a:extLst>
                <a:ext uri="{FF2B5EF4-FFF2-40B4-BE49-F238E27FC236}">
                  <a16:creationId xmlns:a16="http://schemas.microsoft.com/office/drawing/2014/main" id="{538D0345-90BF-44F6-87E4-A854B320E775}"/>
                </a:ext>
              </a:extLst>
            </p:cNvPr>
            <p:cNvSpPr/>
            <p:nvPr/>
          </p:nvSpPr>
          <p:spPr>
            <a:xfrm>
              <a:off x="1822511" y="1445975"/>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0" name="Rectangle 449">
              <a:extLst>
                <a:ext uri="{FF2B5EF4-FFF2-40B4-BE49-F238E27FC236}">
                  <a16:creationId xmlns:a16="http://schemas.microsoft.com/office/drawing/2014/main" id="{2E3979C3-AAD4-4A93-AB0D-ED292AAF328E}"/>
                </a:ext>
              </a:extLst>
            </p:cNvPr>
            <p:cNvSpPr/>
            <p:nvPr/>
          </p:nvSpPr>
          <p:spPr>
            <a:xfrm>
              <a:off x="2042177" y="1445211"/>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1" name="Rectangle 450">
              <a:extLst>
                <a:ext uri="{FF2B5EF4-FFF2-40B4-BE49-F238E27FC236}">
                  <a16:creationId xmlns:a16="http://schemas.microsoft.com/office/drawing/2014/main" id="{E964EB6C-E87C-4526-B9B8-725881D00EF9}"/>
                </a:ext>
              </a:extLst>
            </p:cNvPr>
            <p:cNvSpPr/>
            <p:nvPr/>
          </p:nvSpPr>
          <p:spPr>
            <a:xfrm>
              <a:off x="2042177" y="1662910"/>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2" name="Rectangle 451">
              <a:extLst>
                <a:ext uri="{FF2B5EF4-FFF2-40B4-BE49-F238E27FC236}">
                  <a16:creationId xmlns:a16="http://schemas.microsoft.com/office/drawing/2014/main" id="{7C40FE6A-7A2C-4DE2-9342-D026F4117022}"/>
                </a:ext>
              </a:extLst>
            </p:cNvPr>
            <p:cNvSpPr/>
            <p:nvPr/>
          </p:nvSpPr>
          <p:spPr>
            <a:xfrm>
              <a:off x="1822511" y="1662910"/>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3" name="Rectangle 452">
              <a:extLst>
                <a:ext uri="{FF2B5EF4-FFF2-40B4-BE49-F238E27FC236}">
                  <a16:creationId xmlns:a16="http://schemas.microsoft.com/office/drawing/2014/main" id="{A8C44DF5-E3E4-467F-9771-DB60BD75F3FD}"/>
                </a:ext>
              </a:extLst>
            </p:cNvPr>
            <p:cNvSpPr/>
            <p:nvPr/>
          </p:nvSpPr>
          <p:spPr>
            <a:xfrm>
              <a:off x="1387084" y="1882705"/>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4" name="Rectangle 453">
              <a:extLst>
                <a:ext uri="{FF2B5EF4-FFF2-40B4-BE49-F238E27FC236}">
                  <a16:creationId xmlns:a16="http://schemas.microsoft.com/office/drawing/2014/main" id="{0229EF69-B5A9-4FD9-9253-181B4DC1B72C}"/>
                </a:ext>
              </a:extLst>
            </p:cNvPr>
            <p:cNvSpPr/>
            <p:nvPr/>
          </p:nvSpPr>
          <p:spPr>
            <a:xfrm>
              <a:off x="1606750" y="1881941"/>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5" name="Rectangle 454">
              <a:extLst>
                <a:ext uri="{FF2B5EF4-FFF2-40B4-BE49-F238E27FC236}">
                  <a16:creationId xmlns:a16="http://schemas.microsoft.com/office/drawing/2014/main" id="{8596F77B-CA5A-4AD2-B227-1E7CFBE7D35A}"/>
                </a:ext>
              </a:extLst>
            </p:cNvPr>
            <p:cNvSpPr/>
            <p:nvPr/>
          </p:nvSpPr>
          <p:spPr>
            <a:xfrm>
              <a:off x="1606750" y="2099640"/>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6" name="Rectangle 455">
              <a:extLst>
                <a:ext uri="{FF2B5EF4-FFF2-40B4-BE49-F238E27FC236}">
                  <a16:creationId xmlns:a16="http://schemas.microsoft.com/office/drawing/2014/main" id="{B199BFDD-2906-48BF-B526-4DBF0366D975}"/>
                </a:ext>
              </a:extLst>
            </p:cNvPr>
            <p:cNvSpPr/>
            <p:nvPr/>
          </p:nvSpPr>
          <p:spPr>
            <a:xfrm>
              <a:off x="1387084" y="2099640"/>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7" name="Rectangle 456">
              <a:extLst>
                <a:ext uri="{FF2B5EF4-FFF2-40B4-BE49-F238E27FC236}">
                  <a16:creationId xmlns:a16="http://schemas.microsoft.com/office/drawing/2014/main" id="{F63385B1-BC62-47DB-814B-8BF910007D12}"/>
                </a:ext>
              </a:extLst>
            </p:cNvPr>
            <p:cNvSpPr/>
            <p:nvPr/>
          </p:nvSpPr>
          <p:spPr>
            <a:xfrm>
              <a:off x="1822511" y="1882705"/>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8" name="Rectangle 457">
              <a:extLst>
                <a:ext uri="{FF2B5EF4-FFF2-40B4-BE49-F238E27FC236}">
                  <a16:creationId xmlns:a16="http://schemas.microsoft.com/office/drawing/2014/main" id="{2B8FE9F4-35A0-46AD-A6F5-E3E9EAC33DE9}"/>
                </a:ext>
              </a:extLst>
            </p:cNvPr>
            <p:cNvSpPr/>
            <p:nvPr/>
          </p:nvSpPr>
          <p:spPr>
            <a:xfrm>
              <a:off x="2042177" y="1881941"/>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9" name="Rectangle 458">
              <a:extLst>
                <a:ext uri="{FF2B5EF4-FFF2-40B4-BE49-F238E27FC236}">
                  <a16:creationId xmlns:a16="http://schemas.microsoft.com/office/drawing/2014/main" id="{A2611766-6A23-40B9-A68A-375DAA21EC45}"/>
                </a:ext>
              </a:extLst>
            </p:cNvPr>
            <p:cNvSpPr/>
            <p:nvPr/>
          </p:nvSpPr>
          <p:spPr>
            <a:xfrm>
              <a:off x="2042177" y="2099640"/>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0" name="Rectangle 459">
              <a:extLst>
                <a:ext uri="{FF2B5EF4-FFF2-40B4-BE49-F238E27FC236}">
                  <a16:creationId xmlns:a16="http://schemas.microsoft.com/office/drawing/2014/main" id="{8934DBC2-123A-437E-9F9A-A63A23576CCF}"/>
                </a:ext>
              </a:extLst>
            </p:cNvPr>
            <p:cNvSpPr/>
            <p:nvPr/>
          </p:nvSpPr>
          <p:spPr>
            <a:xfrm>
              <a:off x="1822511" y="2099640"/>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61" name="Group 460">
            <a:extLst>
              <a:ext uri="{FF2B5EF4-FFF2-40B4-BE49-F238E27FC236}">
                <a16:creationId xmlns:a16="http://schemas.microsoft.com/office/drawing/2014/main" id="{D1D2579C-FF96-4E8C-86F1-CB04FA4621AB}"/>
              </a:ext>
            </a:extLst>
          </p:cNvPr>
          <p:cNvGrpSpPr/>
          <p:nvPr/>
        </p:nvGrpSpPr>
        <p:grpSpPr>
          <a:xfrm>
            <a:off x="1280901" y="1405920"/>
            <a:ext cx="914400" cy="914400"/>
            <a:chOff x="1350034" y="1408719"/>
            <a:chExt cx="914400" cy="914400"/>
          </a:xfrm>
        </p:grpSpPr>
        <p:sp>
          <p:nvSpPr>
            <p:cNvPr id="462" name="Rectangle 461">
              <a:extLst>
                <a:ext uri="{FF2B5EF4-FFF2-40B4-BE49-F238E27FC236}">
                  <a16:creationId xmlns:a16="http://schemas.microsoft.com/office/drawing/2014/main" id="{6313F112-88B5-4EDE-AD53-AF1F30ACD207}"/>
                </a:ext>
              </a:extLst>
            </p:cNvPr>
            <p:cNvSpPr/>
            <p:nvPr/>
          </p:nvSpPr>
          <p:spPr>
            <a:xfrm>
              <a:off x="1350034" y="1408719"/>
              <a:ext cx="914400" cy="914400"/>
            </a:xfrm>
            <a:prstGeom prst="rect">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3" name="Rectangle 462">
              <a:extLst>
                <a:ext uri="{FF2B5EF4-FFF2-40B4-BE49-F238E27FC236}">
                  <a16:creationId xmlns:a16="http://schemas.microsoft.com/office/drawing/2014/main" id="{05D04CB3-8999-4295-A643-B781D5C10A2C}"/>
                </a:ext>
              </a:extLst>
            </p:cNvPr>
            <p:cNvSpPr/>
            <p:nvPr/>
          </p:nvSpPr>
          <p:spPr>
            <a:xfrm>
              <a:off x="1387084" y="1445975"/>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4" name="Rectangle 463">
              <a:extLst>
                <a:ext uri="{FF2B5EF4-FFF2-40B4-BE49-F238E27FC236}">
                  <a16:creationId xmlns:a16="http://schemas.microsoft.com/office/drawing/2014/main" id="{C38F1D07-322F-4D06-AF13-5DCBAA7D1244}"/>
                </a:ext>
              </a:extLst>
            </p:cNvPr>
            <p:cNvSpPr/>
            <p:nvPr/>
          </p:nvSpPr>
          <p:spPr>
            <a:xfrm>
              <a:off x="1606750" y="1445211"/>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5" name="Rectangle 464">
              <a:extLst>
                <a:ext uri="{FF2B5EF4-FFF2-40B4-BE49-F238E27FC236}">
                  <a16:creationId xmlns:a16="http://schemas.microsoft.com/office/drawing/2014/main" id="{762C48DA-CE8A-4C86-B77D-E957EB1FBDEB}"/>
                </a:ext>
              </a:extLst>
            </p:cNvPr>
            <p:cNvSpPr/>
            <p:nvPr/>
          </p:nvSpPr>
          <p:spPr>
            <a:xfrm>
              <a:off x="1606750" y="1662910"/>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6" name="Rectangle 465">
              <a:extLst>
                <a:ext uri="{FF2B5EF4-FFF2-40B4-BE49-F238E27FC236}">
                  <a16:creationId xmlns:a16="http://schemas.microsoft.com/office/drawing/2014/main" id="{4C5F4B54-6D18-4B6F-A9FE-A5132E31E72E}"/>
                </a:ext>
              </a:extLst>
            </p:cNvPr>
            <p:cNvSpPr/>
            <p:nvPr/>
          </p:nvSpPr>
          <p:spPr>
            <a:xfrm>
              <a:off x="1387084" y="1662910"/>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7" name="Rectangle 466">
              <a:extLst>
                <a:ext uri="{FF2B5EF4-FFF2-40B4-BE49-F238E27FC236}">
                  <a16:creationId xmlns:a16="http://schemas.microsoft.com/office/drawing/2014/main" id="{BDDC76AD-4572-4AAD-A58E-2406E4D57D54}"/>
                </a:ext>
              </a:extLst>
            </p:cNvPr>
            <p:cNvSpPr/>
            <p:nvPr/>
          </p:nvSpPr>
          <p:spPr>
            <a:xfrm>
              <a:off x="1822511" y="1445975"/>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8" name="Rectangle 467">
              <a:extLst>
                <a:ext uri="{FF2B5EF4-FFF2-40B4-BE49-F238E27FC236}">
                  <a16:creationId xmlns:a16="http://schemas.microsoft.com/office/drawing/2014/main" id="{3EFF1ACD-5985-44B9-9CB1-924110ED88AC}"/>
                </a:ext>
              </a:extLst>
            </p:cNvPr>
            <p:cNvSpPr/>
            <p:nvPr/>
          </p:nvSpPr>
          <p:spPr>
            <a:xfrm>
              <a:off x="2042177" y="1445211"/>
              <a:ext cx="182880" cy="182880"/>
            </a:xfrm>
            <a:prstGeom prst="rect">
              <a:avLst/>
            </a:prstGeom>
            <a:solidFill>
              <a:srgbClr val="FF0000"/>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9" name="Rectangle 468">
              <a:extLst>
                <a:ext uri="{FF2B5EF4-FFF2-40B4-BE49-F238E27FC236}">
                  <a16:creationId xmlns:a16="http://schemas.microsoft.com/office/drawing/2014/main" id="{932417EE-59AD-43CC-8C8B-4D86DC0917F9}"/>
                </a:ext>
              </a:extLst>
            </p:cNvPr>
            <p:cNvSpPr/>
            <p:nvPr/>
          </p:nvSpPr>
          <p:spPr>
            <a:xfrm>
              <a:off x="2042177" y="1662910"/>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0" name="Rectangle 469">
              <a:extLst>
                <a:ext uri="{FF2B5EF4-FFF2-40B4-BE49-F238E27FC236}">
                  <a16:creationId xmlns:a16="http://schemas.microsoft.com/office/drawing/2014/main" id="{21404BF2-C7F1-44A3-97FE-C86C3496514C}"/>
                </a:ext>
              </a:extLst>
            </p:cNvPr>
            <p:cNvSpPr/>
            <p:nvPr/>
          </p:nvSpPr>
          <p:spPr>
            <a:xfrm>
              <a:off x="1822511" y="1662910"/>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1" name="Rectangle 470">
              <a:extLst>
                <a:ext uri="{FF2B5EF4-FFF2-40B4-BE49-F238E27FC236}">
                  <a16:creationId xmlns:a16="http://schemas.microsoft.com/office/drawing/2014/main" id="{585EB6E4-8FA1-4A46-8548-CFBFC46824C9}"/>
                </a:ext>
              </a:extLst>
            </p:cNvPr>
            <p:cNvSpPr/>
            <p:nvPr/>
          </p:nvSpPr>
          <p:spPr>
            <a:xfrm>
              <a:off x="1387084" y="1882705"/>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2" name="Rectangle 471">
              <a:extLst>
                <a:ext uri="{FF2B5EF4-FFF2-40B4-BE49-F238E27FC236}">
                  <a16:creationId xmlns:a16="http://schemas.microsoft.com/office/drawing/2014/main" id="{4B0EE308-76FF-43EE-AC5B-7A22568E3A2F}"/>
                </a:ext>
              </a:extLst>
            </p:cNvPr>
            <p:cNvSpPr/>
            <p:nvPr/>
          </p:nvSpPr>
          <p:spPr>
            <a:xfrm>
              <a:off x="1606750" y="1881941"/>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3" name="Rectangle 472">
              <a:extLst>
                <a:ext uri="{FF2B5EF4-FFF2-40B4-BE49-F238E27FC236}">
                  <a16:creationId xmlns:a16="http://schemas.microsoft.com/office/drawing/2014/main" id="{507E47FC-1D9F-4E06-84A3-2D1F52E5A107}"/>
                </a:ext>
              </a:extLst>
            </p:cNvPr>
            <p:cNvSpPr/>
            <p:nvPr/>
          </p:nvSpPr>
          <p:spPr>
            <a:xfrm>
              <a:off x="1606750" y="2099640"/>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4" name="Rectangle 473">
              <a:extLst>
                <a:ext uri="{FF2B5EF4-FFF2-40B4-BE49-F238E27FC236}">
                  <a16:creationId xmlns:a16="http://schemas.microsoft.com/office/drawing/2014/main" id="{52BF909E-7189-4088-B00A-B90D7D667512}"/>
                </a:ext>
              </a:extLst>
            </p:cNvPr>
            <p:cNvSpPr/>
            <p:nvPr/>
          </p:nvSpPr>
          <p:spPr>
            <a:xfrm>
              <a:off x="1387084" y="2099640"/>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5" name="Rectangle 474">
              <a:extLst>
                <a:ext uri="{FF2B5EF4-FFF2-40B4-BE49-F238E27FC236}">
                  <a16:creationId xmlns:a16="http://schemas.microsoft.com/office/drawing/2014/main" id="{DA780562-1E59-4367-84D3-F5D4376545A1}"/>
                </a:ext>
              </a:extLst>
            </p:cNvPr>
            <p:cNvSpPr/>
            <p:nvPr/>
          </p:nvSpPr>
          <p:spPr>
            <a:xfrm>
              <a:off x="1822511" y="1882705"/>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6" name="Rectangle 475">
              <a:extLst>
                <a:ext uri="{FF2B5EF4-FFF2-40B4-BE49-F238E27FC236}">
                  <a16:creationId xmlns:a16="http://schemas.microsoft.com/office/drawing/2014/main" id="{8782AE7B-CFC4-4F8B-86BB-5332F262C79F}"/>
                </a:ext>
              </a:extLst>
            </p:cNvPr>
            <p:cNvSpPr/>
            <p:nvPr/>
          </p:nvSpPr>
          <p:spPr>
            <a:xfrm>
              <a:off x="2042177" y="1881941"/>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7" name="Rectangle 476">
              <a:extLst>
                <a:ext uri="{FF2B5EF4-FFF2-40B4-BE49-F238E27FC236}">
                  <a16:creationId xmlns:a16="http://schemas.microsoft.com/office/drawing/2014/main" id="{2A2C76FA-61FA-4B72-84D0-1E9B8AB3AB5C}"/>
                </a:ext>
              </a:extLst>
            </p:cNvPr>
            <p:cNvSpPr/>
            <p:nvPr/>
          </p:nvSpPr>
          <p:spPr>
            <a:xfrm>
              <a:off x="2042177" y="2099640"/>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8" name="Rectangle 477">
              <a:extLst>
                <a:ext uri="{FF2B5EF4-FFF2-40B4-BE49-F238E27FC236}">
                  <a16:creationId xmlns:a16="http://schemas.microsoft.com/office/drawing/2014/main" id="{86676D8E-142F-4FA8-9FA6-2FA8C03785D0}"/>
                </a:ext>
              </a:extLst>
            </p:cNvPr>
            <p:cNvSpPr/>
            <p:nvPr/>
          </p:nvSpPr>
          <p:spPr>
            <a:xfrm>
              <a:off x="1822511" y="2099640"/>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88" name="Rectangle 21">
            <a:extLst>
              <a:ext uri="{FF2B5EF4-FFF2-40B4-BE49-F238E27FC236}">
                <a16:creationId xmlns:a16="http://schemas.microsoft.com/office/drawing/2014/main" id="{21A3FB13-6B15-40A6-AC76-2288CF54AEA7}"/>
              </a:ext>
            </a:extLst>
          </p:cNvPr>
          <p:cNvSpPr>
            <a:spLocks noChangeArrowheads="1"/>
          </p:cNvSpPr>
          <p:nvPr/>
        </p:nvSpPr>
        <p:spPr bwMode="auto">
          <a:xfrm>
            <a:off x="875719" y="3993316"/>
            <a:ext cx="10872935" cy="495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spcBef>
                <a:spcPct val="20000"/>
              </a:spcBef>
              <a:buFontTx/>
              <a:buChar char="•"/>
            </a:pPr>
            <a:r>
              <a:rPr lang="en-US" sz="2400" dirty="0">
                <a:latin typeface="Calibri" panose="020F0502020204030204" pitchFamily="34" charset="0"/>
                <a:cs typeface="Calibri" panose="020F0502020204030204" pitchFamily="34" charset="0"/>
              </a:rPr>
              <a:t>Host RAM can store pointers to memory in device D-RAM</a:t>
            </a:r>
          </a:p>
          <a:p>
            <a:pPr marL="342900" indent="-342900">
              <a:spcBef>
                <a:spcPct val="20000"/>
              </a:spcBef>
              <a:buFontTx/>
              <a:buChar char="•"/>
            </a:pPr>
            <a:r>
              <a:rPr lang="en-US" sz="2400" dirty="0">
                <a:latin typeface="Calibri" panose="020F0502020204030204" pitchFamily="34" charset="0"/>
                <a:cs typeface="Calibri" panose="020F0502020204030204" pitchFamily="34" charset="0"/>
              </a:rPr>
              <a:t>Send memory up to the device:</a:t>
            </a:r>
          </a:p>
          <a:p>
            <a:pPr marL="342900" indent="-342900">
              <a:spcBef>
                <a:spcPct val="20000"/>
              </a:spcBef>
              <a:buFontTx/>
              <a:buChar char="•"/>
            </a:pPr>
            <a:endParaRPr lang="en-US" sz="1200" dirty="0">
              <a:latin typeface="Calibri" panose="020F0502020204030204" pitchFamily="34" charset="0"/>
              <a:cs typeface="Calibri" panose="020F0502020204030204" pitchFamily="34" charset="0"/>
            </a:endParaRPr>
          </a:p>
          <a:p>
            <a:pPr marL="342900" indent="-342900">
              <a:spcBef>
                <a:spcPct val="20000"/>
              </a:spcBef>
              <a:buFontTx/>
              <a:buChar char="•"/>
            </a:pPr>
            <a:endParaRPr lang="en-US" sz="2400" dirty="0">
              <a:latin typeface="Calibri" panose="020F0502020204030204" pitchFamily="34" charset="0"/>
              <a:cs typeface="Calibri" panose="020F0502020204030204" pitchFamily="34" charset="0"/>
            </a:endParaRPr>
          </a:p>
          <a:p>
            <a:pPr marL="342900" indent="-342900">
              <a:spcBef>
                <a:spcPct val="20000"/>
              </a:spcBef>
              <a:buFontTx/>
              <a:buChar char="•"/>
            </a:pPr>
            <a:r>
              <a:rPr lang="en-US" sz="2400" dirty="0">
                <a:latin typeface="Calibri" panose="020F0502020204030204" pitchFamily="34" charset="0"/>
                <a:cs typeface="Calibri" panose="020F0502020204030204" pitchFamily="34" charset="0"/>
              </a:rPr>
              <a:t>Pull memory down into host memory:</a:t>
            </a:r>
          </a:p>
          <a:p>
            <a:pPr>
              <a:spcBef>
                <a:spcPct val="20000"/>
              </a:spcBef>
            </a:pPr>
            <a:endParaRPr lang="en-US" sz="2400" dirty="0">
              <a:latin typeface="Calibri" panose="020F0502020204030204" pitchFamily="34" charset="0"/>
              <a:cs typeface="Calibri" panose="020F0502020204030204" pitchFamily="34" charset="0"/>
            </a:endParaRPr>
          </a:p>
          <a:p>
            <a:pPr>
              <a:spcBef>
                <a:spcPct val="20000"/>
              </a:spcBef>
            </a:pPr>
            <a:endParaRPr lang="en-US" sz="2400" dirty="0">
              <a:latin typeface="Calibri" panose="020F0502020204030204" pitchFamily="34" charset="0"/>
              <a:cs typeface="Calibri" panose="020F0502020204030204" pitchFamily="34" charset="0"/>
            </a:endParaRPr>
          </a:p>
        </p:txBody>
      </p:sp>
      <p:sp>
        <p:nvSpPr>
          <p:cNvPr id="2" name="TextBox 1">
            <a:extLst>
              <a:ext uri="{FF2B5EF4-FFF2-40B4-BE49-F238E27FC236}">
                <a16:creationId xmlns:a16="http://schemas.microsoft.com/office/drawing/2014/main" id="{663C9446-84C9-435C-8AB8-376010EA7F16}"/>
              </a:ext>
            </a:extLst>
          </p:cNvPr>
          <p:cNvSpPr txBox="1"/>
          <p:nvPr/>
        </p:nvSpPr>
        <p:spPr>
          <a:xfrm>
            <a:off x="1526351" y="5016814"/>
            <a:ext cx="9696885" cy="369332"/>
          </a:xfrm>
          <a:prstGeom prst="rect">
            <a:avLst/>
          </a:prstGeom>
          <a:noFill/>
        </p:spPr>
        <p:txBody>
          <a:bodyPr wrap="none" rtlCol="0">
            <a:spAutoFit/>
          </a:bodyPr>
          <a:lstStyle/>
          <a:p>
            <a:r>
              <a:rPr lang="en-US" b="1" dirty="0" err="1">
                <a:latin typeface="Courier New" panose="02070309020205020404" pitchFamily="49" charset="0"/>
                <a:cs typeface="Courier New" panose="02070309020205020404" pitchFamily="49" charset="0"/>
              </a:rPr>
              <a:t>cudaMemcpy</a:t>
            </a:r>
            <a:r>
              <a:rPr lang="en-US" b="1" dirty="0">
                <a:latin typeface="Courier New" panose="02070309020205020404" pitchFamily="49" charset="0"/>
                <a:cs typeface="Courier New" panose="02070309020205020404" pitchFamily="49" charset="0"/>
              </a:rPr>
              <a:t>(</a:t>
            </a:r>
            <a:r>
              <a:rPr lang="en-US" b="1" dirty="0">
                <a:solidFill>
                  <a:srgbClr val="006600"/>
                </a:solidFill>
                <a:latin typeface="Courier New" panose="02070309020205020404" pitchFamily="49" charset="0"/>
                <a:cs typeface="Courier New" panose="02070309020205020404" pitchFamily="49" charset="0"/>
              </a:rPr>
              <a:t>type</a:t>
            </a:r>
            <a:r>
              <a:rPr lang="en-US" b="1" dirty="0">
                <a:latin typeface="Courier New" panose="02070309020205020404" pitchFamily="49" charset="0"/>
                <a:cs typeface="Courier New" panose="02070309020205020404" pitchFamily="49" charset="0"/>
              </a:rPr>
              <a:t>* </a:t>
            </a:r>
            <a:r>
              <a:rPr lang="en-US" b="1" dirty="0" err="1">
                <a:effectLst>
                  <a:outerShdw blurRad="127000" algn="ctr" rotWithShape="0">
                    <a:schemeClr val="bg1"/>
                  </a:outerShdw>
                </a:effectLst>
                <a:latin typeface="Courier New" panose="02070309020205020404" pitchFamily="49" charset="0"/>
                <a:cs typeface="Courier New" panose="02070309020205020404" pitchFamily="49" charset="0"/>
              </a:rPr>
              <a:t>pDev</a:t>
            </a:r>
            <a:r>
              <a:rPr lang="en-US" b="1" dirty="0">
                <a:latin typeface="Courier New" panose="02070309020205020404" pitchFamily="49" charset="0"/>
                <a:cs typeface="Courier New" panose="02070309020205020404" pitchFamily="49" charset="0"/>
              </a:rPr>
              <a:t>, </a:t>
            </a:r>
            <a:r>
              <a:rPr lang="en-US" b="1" dirty="0">
                <a:solidFill>
                  <a:srgbClr val="006600"/>
                </a:solidFill>
                <a:latin typeface="Courier New" panose="02070309020205020404" pitchFamily="49" charset="0"/>
                <a:cs typeface="Courier New" panose="02070309020205020404" pitchFamily="49" charset="0"/>
              </a:rPr>
              <a:t>type</a:t>
            </a:r>
            <a:r>
              <a:rPr lang="en-US" b="1" dirty="0">
                <a:latin typeface="Courier New" panose="02070309020205020404" pitchFamily="49" charset="0"/>
                <a:cs typeface="Courier New" panose="02070309020205020404" pitchFamily="49" charset="0"/>
              </a:rPr>
              <a:t>* </a:t>
            </a:r>
            <a:r>
              <a:rPr lang="en-US" b="1" dirty="0" err="1">
                <a:highlight>
                  <a:srgbClr val="FF0000"/>
                </a:highlight>
                <a:latin typeface="Courier New" panose="02070309020205020404" pitchFamily="49" charset="0"/>
                <a:cs typeface="Courier New" panose="02070309020205020404" pitchFamily="49" charset="0"/>
              </a:rPr>
              <a:t>pHost</a:t>
            </a:r>
            <a:r>
              <a:rPr lang="en-US" b="1" dirty="0">
                <a:latin typeface="Courier New" panose="02070309020205020404" pitchFamily="49" charset="0"/>
                <a:cs typeface="Courier New" panose="02070309020205020404" pitchFamily="49" charset="0"/>
              </a:rPr>
              <a:t>, </a:t>
            </a:r>
            <a:r>
              <a:rPr lang="en-US" b="1" dirty="0" err="1">
                <a:solidFill>
                  <a:srgbClr val="006600"/>
                </a:solidFill>
                <a:latin typeface="Courier New" panose="02070309020205020404" pitchFamily="49" charset="0"/>
                <a:cs typeface="Courier New" panose="02070309020205020404" pitchFamily="49" charset="0"/>
              </a:rPr>
              <a:t>size_t</a:t>
            </a:r>
            <a:r>
              <a:rPr lang="en-US" b="1" dirty="0">
                <a:latin typeface="Courier New" panose="02070309020205020404" pitchFamily="49" charset="0"/>
                <a:cs typeface="Courier New" panose="02070309020205020404" pitchFamily="49" charset="0"/>
              </a:rPr>
              <a:t> , </a:t>
            </a:r>
            <a:r>
              <a:rPr lang="en-US" b="1" dirty="0" err="1">
                <a:solidFill>
                  <a:srgbClr val="5F2987"/>
                </a:solidFill>
                <a:latin typeface="Courier New" panose="02070309020205020404" pitchFamily="49" charset="0"/>
                <a:cs typeface="Courier New" panose="02070309020205020404" pitchFamily="49" charset="0"/>
              </a:rPr>
              <a:t>cudaMemcpy</a:t>
            </a:r>
            <a:r>
              <a:rPr lang="en-US" b="1" u="sng" dirty="0" err="1">
                <a:solidFill>
                  <a:srgbClr val="5F2987"/>
                </a:solidFill>
                <a:latin typeface="Courier New" panose="02070309020205020404" pitchFamily="49" charset="0"/>
                <a:cs typeface="Courier New" panose="02070309020205020404" pitchFamily="49" charset="0"/>
              </a:rPr>
              <a:t>Host</a:t>
            </a:r>
            <a:r>
              <a:rPr lang="en-US" b="1" dirty="0" err="1">
                <a:solidFill>
                  <a:srgbClr val="5F2987"/>
                </a:solidFill>
                <a:latin typeface="Courier New" panose="02070309020205020404" pitchFamily="49" charset="0"/>
                <a:cs typeface="Courier New" panose="02070309020205020404" pitchFamily="49" charset="0"/>
              </a:rPr>
              <a:t>ToDevice</a:t>
            </a:r>
            <a:r>
              <a:rPr lang="en-US" b="1" dirty="0">
                <a:latin typeface="Courier New" panose="02070309020205020404" pitchFamily="49" charset="0"/>
                <a:cs typeface="Courier New" panose="02070309020205020404" pitchFamily="49" charset="0"/>
              </a:rPr>
              <a:t>);</a:t>
            </a:r>
          </a:p>
        </p:txBody>
      </p:sp>
      <p:cxnSp>
        <p:nvCxnSpPr>
          <p:cNvPr id="8" name="Connector: Elbow 7">
            <a:extLst>
              <a:ext uri="{FF2B5EF4-FFF2-40B4-BE49-F238E27FC236}">
                <a16:creationId xmlns:a16="http://schemas.microsoft.com/office/drawing/2014/main" id="{86035282-E7B0-4506-B86F-1CB701EB910A}"/>
              </a:ext>
            </a:extLst>
          </p:cNvPr>
          <p:cNvCxnSpPr>
            <a:stCxn id="126" idx="0"/>
            <a:endCxn id="308" idx="1"/>
          </p:cNvCxnSpPr>
          <p:nvPr/>
        </p:nvCxnSpPr>
        <p:spPr>
          <a:xfrm rot="16200000" flipH="1">
            <a:off x="4912906" y="-421492"/>
            <a:ext cx="1040618" cy="4768427"/>
          </a:xfrm>
          <a:prstGeom prst="bentConnector4">
            <a:avLst>
              <a:gd name="adj1" fmla="val -15067"/>
              <a:gd name="adj2" fmla="val 84593"/>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24" name="Connector: Elbow 323">
            <a:extLst>
              <a:ext uri="{FF2B5EF4-FFF2-40B4-BE49-F238E27FC236}">
                <a16:creationId xmlns:a16="http://schemas.microsoft.com/office/drawing/2014/main" id="{290EE486-B8B0-4E63-B979-C6E91347E138}"/>
              </a:ext>
            </a:extLst>
          </p:cNvPr>
          <p:cNvCxnSpPr>
            <a:cxnSpLocks/>
            <a:stCxn id="468" idx="0"/>
            <a:endCxn id="128" idx="1"/>
          </p:cNvCxnSpPr>
          <p:nvPr/>
        </p:nvCxnSpPr>
        <p:spPr>
          <a:xfrm rot="16200000" flipH="1">
            <a:off x="2246620" y="1260275"/>
            <a:ext cx="309139" cy="673412"/>
          </a:xfrm>
          <a:prstGeom prst="bentConnector4">
            <a:avLst>
              <a:gd name="adj1" fmla="val -49169"/>
              <a:gd name="adj2" fmla="val 48969"/>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342" name="TextBox 341">
            <a:extLst>
              <a:ext uri="{FF2B5EF4-FFF2-40B4-BE49-F238E27FC236}">
                <a16:creationId xmlns:a16="http://schemas.microsoft.com/office/drawing/2014/main" id="{AFBB0332-4D39-4410-9D36-B008A9E8E801}"/>
              </a:ext>
            </a:extLst>
          </p:cNvPr>
          <p:cNvSpPr txBox="1"/>
          <p:nvPr/>
        </p:nvSpPr>
        <p:spPr>
          <a:xfrm>
            <a:off x="1526350" y="6050054"/>
            <a:ext cx="9696885" cy="369332"/>
          </a:xfrm>
          <a:prstGeom prst="rect">
            <a:avLst/>
          </a:prstGeom>
          <a:noFill/>
        </p:spPr>
        <p:txBody>
          <a:bodyPr wrap="none" rtlCol="0">
            <a:spAutoFit/>
          </a:bodyPr>
          <a:lstStyle/>
          <a:p>
            <a:r>
              <a:rPr lang="en-US" b="1" dirty="0" err="1">
                <a:latin typeface="Courier New" panose="02070309020205020404" pitchFamily="49" charset="0"/>
                <a:cs typeface="Courier New" panose="02070309020205020404" pitchFamily="49" charset="0"/>
              </a:rPr>
              <a:t>cudaMemcpy</a:t>
            </a:r>
            <a:r>
              <a:rPr lang="en-US" b="1" dirty="0">
                <a:latin typeface="Courier New" panose="02070309020205020404" pitchFamily="49" charset="0"/>
                <a:cs typeface="Courier New" panose="02070309020205020404" pitchFamily="49" charset="0"/>
              </a:rPr>
              <a:t>(</a:t>
            </a:r>
            <a:r>
              <a:rPr lang="en-US" b="1" dirty="0">
                <a:solidFill>
                  <a:srgbClr val="006600"/>
                </a:solidFill>
                <a:latin typeface="Courier New" panose="02070309020205020404" pitchFamily="49" charset="0"/>
                <a:cs typeface="Courier New" panose="02070309020205020404" pitchFamily="49" charset="0"/>
              </a:rPr>
              <a:t>type</a:t>
            </a:r>
            <a:r>
              <a:rPr lang="en-US" b="1" dirty="0">
                <a:latin typeface="Courier New" panose="02070309020205020404" pitchFamily="49" charset="0"/>
                <a:cs typeface="Courier New" panose="02070309020205020404" pitchFamily="49" charset="0"/>
              </a:rPr>
              <a:t>* </a:t>
            </a:r>
            <a:r>
              <a:rPr lang="en-US" b="1" dirty="0" err="1">
                <a:highlight>
                  <a:srgbClr val="FF0000"/>
                </a:highlight>
                <a:latin typeface="Courier New" panose="02070309020205020404" pitchFamily="49" charset="0"/>
                <a:cs typeface="Courier New" panose="02070309020205020404" pitchFamily="49" charset="0"/>
              </a:rPr>
              <a:t>pHost</a:t>
            </a:r>
            <a:r>
              <a:rPr lang="en-US" b="1" dirty="0">
                <a:latin typeface="Courier New" panose="02070309020205020404" pitchFamily="49" charset="0"/>
                <a:cs typeface="Courier New" panose="02070309020205020404" pitchFamily="49" charset="0"/>
              </a:rPr>
              <a:t>, </a:t>
            </a:r>
            <a:r>
              <a:rPr lang="en-US" b="1" dirty="0">
                <a:solidFill>
                  <a:srgbClr val="006600"/>
                </a:solidFill>
                <a:latin typeface="Courier New" panose="02070309020205020404" pitchFamily="49" charset="0"/>
                <a:cs typeface="Courier New" panose="02070309020205020404" pitchFamily="49" charset="0"/>
              </a:rPr>
              <a:t>type</a:t>
            </a:r>
            <a:r>
              <a:rPr lang="en-US" b="1" dirty="0">
                <a:latin typeface="Courier New" panose="02070309020205020404" pitchFamily="49" charset="0"/>
                <a:cs typeface="Courier New" panose="02070309020205020404" pitchFamily="49" charset="0"/>
              </a:rPr>
              <a:t>* </a:t>
            </a:r>
            <a:r>
              <a:rPr lang="en-US" b="1" dirty="0" err="1">
                <a:effectLst>
                  <a:outerShdw blurRad="101600" algn="ctr" rotWithShape="0">
                    <a:schemeClr val="bg1"/>
                  </a:outerShdw>
                </a:effectLst>
                <a:latin typeface="Courier New" panose="02070309020205020404" pitchFamily="49" charset="0"/>
                <a:cs typeface="Courier New" panose="02070309020205020404" pitchFamily="49" charset="0"/>
              </a:rPr>
              <a:t>pDev</a:t>
            </a:r>
            <a:r>
              <a:rPr lang="en-US" b="1" dirty="0">
                <a:latin typeface="Courier New" panose="02070309020205020404" pitchFamily="49" charset="0"/>
                <a:cs typeface="Courier New" panose="02070309020205020404" pitchFamily="49" charset="0"/>
              </a:rPr>
              <a:t>, </a:t>
            </a:r>
            <a:r>
              <a:rPr lang="en-US" b="1" dirty="0" err="1">
                <a:solidFill>
                  <a:srgbClr val="006600"/>
                </a:solidFill>
                <a:latin typeface="Courier New" panose="02070309020205020404" pitchFamily="49" charset="0"/>
                <a:cs typeface="Courier New" panose="02070309020205020404" pitchFamily="49" charset="0"/>
              </a:rPr>
              <a:t>size_t</a:t>
            </a:r>
            <a:r>
              <a:rPr lang="en-US" b="1" dirty="0">
                <a:latin typeface="Courier New" panose="02070309020205020404" pitchFamily="49" charset="0"/>
                <a:cs typeface="Courier New" panose="02070309020205020404" pitchFamily="49" charset="0"/>
              </a:rPr>
              <a:t> , </a:t>
            </a:r>
            <a:r>
              <a:rPr lang="en-US" b="1" dirty="0" err="1">
                <a:solidFill>
                  <a:srgbClr val="5F2987"/>
                </a:solidFill>
                <a:latin typeface="Courier New" panose="02070309020205020404" pitchFamily="49" charset="0"/>
                <a:cs typeface="Courier New" panose="02070309020205020404" pitchFamily="49" charset="0"/>
              </a:rPr>
              <a:t>cudaMemcpyDeviceTo</a:t>
            </a:r>
            <a:r>
              <a:rPr lang="en-US" b="1" u="sng" dirty="0" err="1">
                <a:solidFill>
                  <a:srgbClr val="5F2987"/>
                </a:solidFill>
                <a:latin typeface="Courier New" panose="02070309020205020404" pitchFamily="49" charset="0"/>
                <a:cs typeface="Courier New" panose="02070309020205020404" pitchFamily="49" charset="0"/>
              </a:rPr>
              <a:t>Host</a:t>
            </a:r>
            <a:r>
              <a:rPr lang="en-US" b="1" dirty="0">
                <a:latin typeface="Courier New" panose="02070309020205020404" pitchFamily="49" charset="0"/>
                <a:cs typeface="Courier New" panose="02070309020205020404" pitchFamily="49" charset="0"/>
              </a:rPr>
              <a:t>);</a:t>
            </a:r>
          </a:p>
        </p:txBody>
      </p:sp>
      <p:sp>
        <p:nvSpPr>
          <p:cNvPr id="367" name="TextBox 366">
            <a:extLst>
              <a:ext uri="{FF2B5EF4-FFF2-40B4-BE49-F238E27FC236}">
                <a16:creationId xmlns:a16="http://schemas.microsoft.com/office/drawing/2014/main" id="{E0A18CA4-C09A-4370-A169-C40CC37EDBB6}"/>
              </a:ext>
            </a:extLst>
          </p:cNvPr>
          <p:cNvSpPr txBox="1"/>
          <p:nvPr/>
        </p:nvSpPr>
        <p:spPr>
          <a:xfrm>
            <a:off x="1294093" y="2311924"/>
            <a:ext cx="3837910" cy="2062103"/>
          </a:xfrm>
          <a:prstGeom prst="rect">
            <a:avLst/>
          </a:prstGeom>
          <a:noFill/>
        </p:spPr>
        <p:txBody>
          <a:bodyPr wrap="none" rtlCol="0">
            <a:spAutoFit/>
          </a:bodyPr>
          <a:lstStyle/>
          <a:p>
            <a:r>
              <a:rPr lang="en-US" sz="12800" dirty="0">
                <a:solidFill>
                  <a:srgbClr val="002060">
                    <a:alpha val="50000"/>
                  </a:srgbClr>
                </a:solidFill>
                <a:cs typeface="Courier New" panose="02070309020205020404" pitchFamily="49" charset="0"/>
              </a:rPr>
              <a:t>HOST</a:t>
            </a:r>
          </a:p>
        </p:txBody>
      </p:sp>
      <p:sp>
        <p:nvSpPr>
          <p:cNvPr id="368" name="TextBox 367">
            <a:extLst>
              <a:ext uri="{FF2B5EF4-FFF2-40B4-BE49-F238E27FC236}">
                <a16:creationId xmlns:a16="http://schemas.microsoft.com/office/drawing/2014/main" id="{10C72605-344A-4900-B81D-A4F1F2B2717D}"/>
              </a:ext>
            </a:extLst>
          </p:cNvPr>
          <p:cNvSpPr txBox="1"/>
          <p:nvPr/>
        </p:nvSpPr>
        <p:spPr>
          <a:xfrm>
            <a:off x="7699754" y="2270128"/>
            <a:ext cx="3121367" cy="2062103"/>
          </a:xfrm>
          <a:prstGeom prst="rect">
            <a:avLst/>
          </a:prstGeom>
          <a:noFill/>
        </p:spPr>
        <p:txBody>
          <a:bodyPr wrap="none" rtlCol="0">
            <a:spAutoFit/>
          </a:bodyPr>
          <a:lstStyle/>
          <a:p>
            <a:r>
              <a:rPr lang="en-US" sz="12800" dirty="0">
                <a:solidFill>
                  <a:srgbClr val="002060">
                    <a:alpha val="50000"/>
                  </a:srgbClr>
                </a:solidFill>
                <a:cs typeface="Courier New" panose="02070309020205020404" pitchFamily="49" charset="0"/>
              </a:rPr>
              <a:t>GPU</a:t>
            </a:r>
          </a:p>
        </p:txBody>
      </p:sp>
    </p:spTree>
    <p:extLst>
      <p:ext uri="{BB962C8B-B14F-4D97-AF65-F5344CB8AC3E}">
        <p14:creationId xmlns:p14="http://schemas.microsoft.com/office/powerpoint/2010/main" val="339364692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Rectangle 44">
            <a:extLst>
              <a:ext uri="{FF2B5EF4-FFF2-40B4-BE49-F238E27FC236}">
                <a16:creationId xmlns:a16="http://schemas.microsoft.com/office/drawing/2014/main" id="{51C42E7F-E851-4B38-9420-BADC1DA65EEF}"/>
              </a:ext>
            </a:extLst>
          </p:cNvPr>
          <p:cNvSpPr/>
          <p:nvPr/>
        </p:nvSpPr>
        <p:spPr>
          <a:xfrm>
            <a:off x="0" y="740919"/>
            <a:ext cx="797355" cy="6117081"/>
          </a:xfrm>
          <a:prstGeom prst="rect">
            <a:avLst/>
          </a:prstGeom>
          <a:gradFill flip="none" rotWithShape="1">
            <a:gsLst>
              <a:gs pos="53000">
                <a:srgbClr val="F8F8F8"/>
              </a:gs>
              <a:gs pos="0">
                <a:schemeClr val="accent1">
                  <a:lumMod val="5000"/>
                  <a:lumOff val="95000"/>
                </a:schemeClr>
              </a:gs>
              <a:gs pos="74000">
                <a:schemeClr val="bg1">
                  <a:lumMod val="85000"/>
                </a:schemeClr>
              </a:gs>
              <a:gs pos="87000">
                <a:schemeClr val="bg1">
                  <a:lumMod val="65000"/>
                </a:schemeClr>
              </a:gs>
              <a:gs pos="100000">
                <a:schemeClr val="tx1">
                  <a:lumMod val="65000"/>
                  <a:lumOff val="3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7" name="Straight Connector 36">
            <a:extLst>
              <a:ext uri="{FF2B5EF4-FFF2-40B4-BE49-F238E27FC236}">
                <a16:creationId xmlns:a16="http://schemas.microsoft.com/office/drawing/2014/main" id="{BAC73C27-546A-41D3-BF8E-9CD6F31716B9}"/>
              </a:ext>
            </a:extLst>
          </p:cNvPr>
          <p:cNvCxnSpPr>
            <a:cxnSpLocks/>
          </p:cNvCxnSpPr>
          <p:nvPr/>
        </p:nvCxnSpPr>
        <p:spPr>
          <a:xfrm flipV="1">
            <a:off x="169377" y="6003241"/>
            <a:ext cx="231648" cy="441450"/>
          </a:xfrm>
          <a:prstGeom prst="line">
            <a:avLst/>
          </a:prstGeom>
          <a:ln w="50800">
            <a:solidFill>
              <a:srgbClr val="C00000"/>
            </a:solidFill>
          </a:ln>
        </p:spPr>
        <p:style>
          <a:lnRef idx="1">
            <a:schemeClr val="accent1"/>
          </a:lnRef>
          <a:fillRef idx="0">
            <a:schemeClr val="accent1"/>
          </a:fillRef>
          <a:effectRef idx="0">
            <a:schemeClr val="accent1"/>
          </a:effectRef>
          <a:fontRef idx="minor">
            <a:schemeClr val="tx1"/>
          </a:fontRef>
        </p:style>
      </p:cxnSp>
      <p:sp>
        <p:nvSpPr>
          <p:cNvPr id="36" name="Rectangle 35">
            <a:extLst>
              <a:ext uri="{FF2B5EF4-FFF2-40B4-BE49-F238E27FC236}">
                <a16:creationId xmlns:a16="http://schemas.microsoft.com/office/drawing/2014/main" id="{CC0E87D6-3853-43CF-BD22-AA9B8BE17AF0}"/>
              </a:ext>
            </a:extLst>
          </p:cNvPr>
          <p:cNvSpPr/>
          <p:nvPr/>
        </p:nvSpPr>
        <p:spPr>
          <a:xfrm>
            <a:off x="0" y="0"/>
            <a:ext cx="12192000" cy="732360"/>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32" name="Straight Connector 31">
            <a:extLst>
              <a:ext uri="{FF2B5EF4-FFF2-40B4-BE49-F238E27FC236}">
                <a16:creationId xmlns:a16="http://schemas.microsoft.com/office/drawing/2014/main" id="{EF2E25AE-155A-4FD0-AE8A-33DAD5B7F27B}"/>
              </a:ext>
            </a:extLst>
          </p:cNvPr>
          <p:cNvCxnSpPr>
            <a:cxnSpLocks/>
          </p:cNvCxnSpPr>
          <p:nvPr/>
        </p:nvCxnSpPr>
        <p:spPr>
          <a:xfrm flipH="1">
            <a:off x="346161" y="4555544"/>
            <a:ext cx="192024" cy="585620"/>
          </a:xfrm>
          <a:prstGeom prst="line">
            <a:avLst/>
          </a:prstGeom>
          <a:ln w="50800">
            <a:solidFill>
              <a:srgbClr val="C03030"/>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299B5755-A4CF-45CE-9D3B-3473956939B5}"/>
              </a:ext>
            </a:extLst>
          </p:cNvPr>
          <p:cNvCxnSpPr>
            <a:cxnSpLocks/>
          </p:cNvCxnSpPr>
          <p:nvPr/>
        </p:nvCxnSpPr>
        <p:spPr>
          <a:xfrm flipH="1" flipV="1">
            <a:off x="218145" y="4231666"/>
            <a:ext cx="320040" cy="323879"/>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C5A825A3-411E-4AA6-AA41-DAD4964349A1}"/>
              </a:ext>
            </a:extLst>
          </p:cNvPr>
          <p:cNvCxnSpPr>
            <a:cxnSpLocks/>
          </p:cNvCxnSpPr>
          <p:nvPr/>
        </p:nvCxnSpPr>
        <p:spPr>
          <a:xfrm>
            <a:off x="337535" y="2738501"/>
            <a:ext cx="154930" cy="428650"/>
          </a:xfrm>
          <a:prstGeom prst="line">
            <a:avLst/>
          </a:prstGeom>
          <a:ln w="508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52897E4E-595E-4723-9A8E-297839228063}"/>
              </a:ext>
            </a:extLst>
          </p:cNvPr>
          <p:cNvCxnSpPr>
            <a:cxnSpLocks/>
          </p:cNvCxnSpPr>
          <p:nvPr/>
        </p:nvCxnSpPr>
        <p:spPr>
          <a:xfrm flipV="1">
            <a:off x="346161" y="1610156"/>
            <a:ext cx="137160" cy="1129795"/>
          </a:xfrm>
          <a:prstGeom prst="line">
            <a:avLst/>
          </a:prstGeom>
          <a:ln w="508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8120E335-EFB1-4FED-809F-B2674E4F3BED}"/>
              </a:ext>
            </a:extLst>
          </p:cNvPr>
          <p:cNvCxnSpPr>
            <a:cxnSpLocks/>
          </p:cNvCxnSpPr>
          <p:nvPr/>
        </p:nvCxnSpPr>
        <p:spPr>
          <a:xfrm flipH="1">
            <a:off x="238262" y="331597"/>
            <a:ext cx="162763" cy="590658"/>
          </a:xfrm>
          <a:prstGeom prst="line">
            <a:avLst/>
          </a:prstGeom>
          <a:ln w="508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EC160D49-4460-4FB0-A5F9-8D69EA7296FD}"/>
              </a:ext>
            </a:extLst>
          </p:cNvPr>
          <p:cNvCxnSpPr/>
          <p:nvPr/>
        </p:nvCxnSpPr>
        <p:spPr>
          <a:xfrm>
            <a:off x="218145" y="3647747"/>
            <a:ext cx="0" cy="585620"/>
          </a:xfrm>
          <a:prstGeom prst="line">
            <a:avLst/>
          </a:prstGeom>
          <a:ln w="508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Oval 3">
            <a:extLst>
              <a:ext uri="{FF2B5EF4-FFF2-40B4-BE49-F238E27FC236}">
                <a16:creationId xmlns:a16="http://schemas.microsoft.com/office/drawing/2014/main" id="{5DEDA155-4A98-47E4-8298-39D501DD93DD}"/>
              </a:ext>
            </a:extLst>
          </p:cNvPr>
          <p:cNvSpPr/>
          <p:nvPr/>
        </p:nvSpPr>
        <p:spPr>
          <a:xfrm>
            <a:off x="172425" y="4958284"/>
            <a:ext cx="365760" cy="365760"/>
          </a:xfrm>
          <a:prstGeom prst="ellipse">
            <a:avLst/>
          </a:prstGeom>
          <a:solidFill>
            <a:schemeClr val="bg1"/>
          </a:solidFill>
          <a:ln w="508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F209015A-B102-4639-8231-44878B6175EF}"/>
              </a:ext>
            </a:extLst>
          </p:cNvPr>
          <p:cNvSpPr/>
          <p:nvPr/>
        </p:nvSpPr>
        <p:spPr>
          <a:xfrm>
            <a:off x="401025" y="4418384"/>
            <a:ext cx="274320" cy="274320"/>
          </a:xfrm>
          <a:prstGeom prst="ellipse">
            <a:avLst/>
          </a:prstGeom>
          <a:solidFill>
            <a:schemeClr val="bg1"/>
          </a:solidFill>
          <a:ln w="508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CF2422C9-557C-4A73-8027-1390FD580816}"/>
              </a:ext>
            </a:extLst>
          </p:cNvPr>
          <p:cNvSpPr/>
          <p:nvPr/>
        </p:nvSpPr>
        <p:spPr>
          <a:xfrm>
            <a:off x="35265" y="3464867"/>
            <a:ext cx="365760" cy="365760"/>
          </a:xfrm>
          <a:prstGeom prst="ellipse">
            <a:avLst/>
          </a:prstGeom>
          <a:solidFill>
            <a:schemeClr val="bg1"/>
          </a:solidFill>
          <a:ln w="508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7AEAF6BE-9876-48ED-92C2-C14C93CF0A93}"/>
              </a:ext>
            </a:extLst>
          </p:cNvPr>
          <p:cNvSpPr/>
          <p:nvPr/>
        </p:nvSpPr>
        <p:spPr>
          <a:xfrm>
            <a:off x="80985" y="4096207"/>
            <a:ext cx="274320" cy="274320"/>
          </a:xfrm>
          <a:prstGeom prst="ellipse">
            <a:avLst/>
          </a:prstGeom>
          <a:solidFill>
            <a:schemeClr val="bg1"/>
          </a:solidFill>
          <a:ln w="508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7E403321-42C1-4DBA-97CF-2441E18221CB}"/>
              </a:ext>
            </a:extLst>
          </p:cNvPr>
          <p:cNvSpPr/>
          <p:nvPr/>
        </p:nvSpPr>
        <p:spPr>
          <a:xfrm>
            <a:off x="218145" y="5820361"/>
            <a:ext cx="365760" cy="365760"/>
          </a:xfrm>
          <a:prstGeom prst="ellipse">
            <a:avLst/>
          </a:prstGeom>
          <a:solidFill>
            <a:schemeClr val="bg1"/>
          </a:solid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C81BC523-F50A-4DF5-9124-8B077DA66C15}"/>
              </a:ext>
            </a:extLst>
          </p:cNvPr>
          <p:cNvSpPr/>
          <p:nvPr/>
        </p:nvSpPr>
        <p:spPr>
          <a:xfrm>
            <a:off x="309585" y="2988109"/>
            <a:ext cx="365760" cy="365760"/>
          </a:xfrm>
          <a:prstGeom prst="ellipse">
            <a:avLst/>
          </a:prstGeom>
          <a:solidFill>
            <a:schemeClr val="bg1"/>
          </a:solidFill>
          <a:ln w="508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E1E4DEDA-EE15-4C41-85EB-3F0942FCB3C9}"/>
              </a:ext>
            </a:extLst>
          </p:cNvPr>
          <p:cNvSpPr/>
          <p:nvPr/>
        </p:nvSpPr>
        <p:spPr>
          <a:xfrm>
            <a:off x="35265" y="6316678"/>
            <a:ext cx="274320" cy="274320"/>
          </a:xfrm>
          <a:prstGeom prst="ellipse">
            <a:avLst/>
          </a:prstGeom>
          <a:solidFill>
            <a:schemeClr val="bg1"/>
          </a:solidFill>
          <a:ln w="50800">
            <a:solidFill>
              <a:srgbClr val="C0303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DE9DCABC-86A7-46E1-9F8C-D2E3E355A219}"/>
              </a:ext>
            </a:extLst>
          </p:cNvPr>
          <p:cNvSpPr/>
          <p:nvPr/>
        </p:nvSpPr>
        <p:spPr>
          <a:xfrm>
            <a:off x="200375" y="2602790"/>
            <a:ext cx="274320" cy="274320"/>
          </a:xfrm>
          <a:prstGeom prst="ellipse">
            <a:avLst/>
          </a:prstGeom>
          <a:solidFill>
            <a:schemeClr val="bg1"/>
          </a:solid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6C036295-9582-4E62-8485-D2055A7E88D2}"/>
              </a:ext>
            </a:extLst>
          </p:cNvPr>
          <p:cNvSpPr/>
          <p:nvPr/>
        </p:nvSpPr>
        <p:spPr>
          <a:xfrm>
            <a:off x="346161" y="1501220"/>
            <a:ext cx="274320" cy="274320"/>
          </a:xfrm>
          <a:prstGeom prst="ellipse">
            <a:avLst/>
          </a:prstGeom>
          <a:solidFill>
            <a:schemeClr val="bg1"/>
          </a:solidFill>
          <a:ln w="508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7D3BEE45-6977-41DD-A08B-CE6EA47B4858}"/>
              </a:ext>
            </a:extLst>
          </p:cNvPr>
          <p:cNvSpPr/>
          <p:nvPr/>
        </p:nvSpPr>
        <p:spPr>
          <a:xfrm>
            <a:off x="55382" y="740919"/>
            <a:ext cx="365760" cy="365760"/>
          </a:xfrm>
          <a:prstGeom prst="ellipse">
            <a:avLst/>
          </a:prstGeom>
          <a:solidFill>
            <a:schemeClr val="bg1"/>
          </a:solidFill>
          <a:ln w="508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47CE10C9-59E9-4A41-9542-252AE82B7444}"/>
              </a:ext>
            </a:extLst>
          </p:cNvPr>
          <p:cNvSpPr/>
          <p:nvPr/>
        </p:nvSpPr>
        <p:spPr>
          <a:xfrm>
            <a:off x="268559" y="194437"/>
            <a:ext cx="274320" cy="274320"/>
          </a:xfrm>
          <a:prstGeom prst="ellipse">
            <a:avLst/>
          </a:prstGeom>
          <a:solidFill>
            <a:schemeClr val="bg1"/>
          </a:solidFill>
          <a:ln w="50800">
            <a:solidFill>
              <a:srgbClr val="C0303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2" name="Straight Connector 41">
            <a:extLst>
              <a:ext uri="{FF2B5EF4-FFF2-40B4-BE49-F238E27FC236}">
                <a16:creationId xmlns:a16="http://schemas.microsoft.com/office/drawing/2014/main" id="{2D197DFE-8E31-4A21-8222-EA470AD28F57}"/>
              </a:ext>
            </a:extLst>
          </p:cNvPr>
          <p:cNvCxnSpPr>
            <a:cxnSpLocks/>
          </p:cNvCxnSpPr>
          <p:nvPr/>
        </p:nvCxnSpPr>
        <p:spPr>
          <a:xfrm>
            <a:off x="797357" y="194437"/>
            <a:ext cx="0" cy="6663563"/>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46" name="TextBox 45">
            <a:extLst>
              <a:ext uri="{FF2B5EF4-FFF2-40B4-BE49-F238E27FC236}">
                <a16:creationId xmlns:a16="http://schemas.microsoft.com/office/drawing/2014/main" id="{F93BF510-801A-4467-8898-79391576320D}"/>
              </a:ext>
            </a:extLst>
          </p:cNvPr>
          <p:cNvSpPr txBox="1"/>
          <p:nvPr/>
        </p:nvSpPr>
        <p:spPr>
          <a:xfrm>
            <a:off x="852737" y="-49319"/>
            <a:ext cx="7809767" cy="830997"/>
          </a:xfrm>
          <a:prstGeom prst="rect">
            <a:avLst/>
          </a:prstGeom>
          <a:noFill/>
        </p:spPr>
        <p:txBody>
          <a:bodyPr wrap="none" rtlCol="0">
            <a:spAutoFit/>
          </a:bodyPr>
          <a:lstStyle/>
          <a:p>
            <a:r>
              <a:rPr lang="en-US" sz="4800" dirty="0">
                <a:solidFill>
                  <a:schemeClr val="bg1"/>
                </a:solidFill>
              </a:rPr>
              <a:t>Parallel Execution: Bottlenecks</a:t>
            </a:r>
          </a:p>
        </p:txBody>
      </p:sp>
      <p:sp>
        <p:nvSpPr>
          <p:cNvPr id="2" name="TextBox 1">
            <a:extLst>
              <a:ext uri="{FF2B5EF4-FFF2-40B4-BE49-F238E27FC236}">
                <a16:creationId xmlns:a16="http://schemas.microsoft.com/office/drawing/2014/main" id="{2C4819D5-A863-47E5-94FD-13574CD204F6}"/>
              </a:ext>
            </a:extLst>
          </p:cNvPr>
          <p:cNvSpPr txBox="1"/>
          <p:nvPr/>
        </p:nvSpPr>
        <p:spPr>
          <a:xfrm>
            <a:off x="1262519" y="891840"/>
            <a:ext cx="10757055" cy="6124754"/>
          </a:xfrm>
          <a:prstGeom prst="rect">
            <a:avLst/>
          </a:prstGeom>
          <a:noFill/>
        </p:spPr>
        <p:txBody>
          <a:bodyPr wrap="square" rtlCol="0">
            <a:spAutoFit/>
          </a:bodyPr>
          <a:lstStyle/>
          <a:p>
            <a:r>
              <a:rPr lang="en-US" sz="1400" b="1" dirty="0">
                <a:latin typeface="Courier New" panose="02070309020205020404" pitchFamily="49" charset="0"/>
                <a:cs typeface="Courier New" panose="02070309020205020404" pitchFamily="49" charset="0"/>
              </a:rPr>
              <a:t>__global__ </a:t>
            </a:r>
            <a:r>
              <a:rPr lang="en-US" sz="1400" b="1" dirty="0">
                <a:solidFill>
                  <a:srgbClr val="006600"/>
                </a:solidFill>
                <a:latin typeface="Courier New" panose="02070309020205020404" pitchFamily="49" charset="0"/>
                <a:cs typeface="Courier New" panose="02070309020205020404" pitchFamily="49" charset="0"/>
              </a:rPr>
              <a:t>void</a:t>
            </a:r>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kFastSumComputation</a:t>
            </a:r>
            <a:r>
              <a:rPr lang="en-US" sz="1400" b="1" dirty="0">
                <a:latin typeface="Courier New" panose="02070309020205020404" pitchFamily="49" charset="0"/>
                <a:cs typeface="Courier New" panose="02070309020205020404" pitchFamily="49" charset="0"/>
              </a:rPr>
              <a:t>()</a:t>
            </a:r>
          </a:p>
          <a:p>
            <a:r>
              <a:rPr lang="en-US" sz="1400" b="1" dirty="0">
                <a:latin typeface="Courier New" panose="02070309020205020404" pitchFamily="49" charset="0"/>
                <a:cs typeface="Courier New" panose="02070309020205020404" pitchFamily="49" charset="0"/>
              </a:rPr>
              <a:t>{</a:t>
            </a:r>
          </a:p>
          <a:p>
            <a:r>
              <a:rPr lang="en-US" sz="1400" b="1" dirty="0">
                <a:latin typeface="Courier New" panose="02070309020205020404" pitchFamily="49" charset="0"/>
                <a:cs typeface="Courier New" panose="02070309020205020404" pitchFamily="49" charset="0"/>
              </a:rPr>
              <a:t>  __shared__ </a:t>
            </a:r>
            <a:r>
              <a:rPr lang="en-US" sz="1400" b="1" dirty="0">
                <a:solidFill>
                  <a:srgbClr val="0070C0"/>
                </a:solidFill>
                <a:latin typeface="Courier New" panose="02070309020205020404" pitchFamily="49" charset="0"/>
                <a:cs typeface="Courier New" panose="02070309020205020404" pitchFamily="49" charset="0"/>
              </a:rPr>
              <a:t>volatile</a:t>
            </a:r>
            <a:r>
              <a:rPr lang="en-US" sz="1400" b="1" dirty="0">
                <a:latin typeface="Courier New" panose="02070309020205020404" pitchFamily="49" charset="0"/>
                <a:cs typeface="Courier New" panose="02070309020205020404" pitchFamily="49" charset="0"/>
              </a:rPr>
              <a:t> </a:t>
            </a:r>
            <a:r>
              <a:rPr lang="en-US" sz="1400" b="1" dirty="0">
                <a:solidFill>
                  <a:srgbClr val="006600"/>
                </a:solidFill>
                <a:latin typeface="Courier New" panose="02070309020205020404" pitchFamily="49" charset="0"/>
                <a:cs typeface="Courier New" panose="02070309020205020404" pitchFamily="49" charset="0"/>
              </a:rPr>
              <a:t>long </a:t>
            </a:r>
            <a:r>
              <a:rPr lang="en-US" sz="1400" b="1" dirty="0" err="1">
                <a:solidFill>
                  <a:srgbClr val="006600"/>
                </a:solidFill>
                <a:latin typeface="Courier New" panose="02070309020205020404" pitchFamily="49" charset="0"/>
                <a:cs typeface="Courier New" panose="02070309020205020404" pitchFamily="49" charset="0"/>
              </a:rPr>
              <a:t>long</a:t>
            </a:r>
            <a:r>
              <a:rPr lang="en-US" sz="1400" b="1" dirty="0">
                <a:solidFill>
                  <a:srgbClr val="006600"/>
                </a:solidFill>
                <a:latin typeface="Courier New" panose="02070309020205020404" pitchFamily="49" charset="0"/>
                <a:cs typeface="Courier New" panose="02070309020205020404" pitchFamily="49" charset="0"/>
              </a:rPr>
              <a:t> int </a:t>
            </a:r>
            <a:r>
              <a:rPr lang="en-US" sz="1400" b="1" dirty="0" err="1">
                <a:solidFill>
                  <a:srgbClr val="FF3300"/>
                </a:solidFill>
                <a:latin typeface="Courier New" panose="02070309020205020404" pitchFamily="49" charset="0"/>
                <a:cs typeface="Courier New" panose="02070309020205020404" pitchFamily="49" charset="0"/>
              </a:rPr>
              <a:t>blockSum</a:t>
            </a:r>
            <a:r>
              <a:rPr lang="en-US" sz="1400" b="1" dirty="0">
                <a:latin typeface="Courier New" panose="02070309020205020404" pitchFamily="49" charset="0"/>
                <a:cs typeface="Courier New" panose="02070309020205020404" pitchFamily="49" charset="0"/>
              </a:rPr>
              <a:t>[32];</a:t>
            </a:r>
          </a:p>
          <a:p>
            <a:endParaRPr lang="en-US" sz="1400" b="1" dirty="0">
              <a:latin typeface="Courier New" panose="02070309020205020404" pitchFamily="49" charset="0"/>
              <a:cs typeface="Courier New" panose="02070309020205020404" pitchFamily="49" charset="0"/>
            </a:endParaRPr>
          </a:p>
          <a:p>
            <a:r>
              <a:rPr lang="en-US" sz="1400" b="1" dirty="0">
                <a:latin typeface="Courier New" panose="02070309020205020404" pitchFamily="49" charset="0"/>
                <a:cs typeface="Courier New" panose="02070309020205020404" pitchFamily="49" charset="0"/>
              </a:rPr>
              <a:t>  </a:t>
            </a:r>
            <a:r>
              <a:rPr lang="en-US" sz="1400" b="1" dirty="0">
                <a:solidFill>
                  <a:srgbClr val="006600"/>
                </a:solidFill>
                <a:latin typeface="Courier New" panose="02070309020205020404" pitchFamily="49" charset="0"/>
                <a:cs typeface="Courier New" panose="02070309020205020404" pitchFamily="49" charset="0"/>
              </a:rPr>
              <a:t>long </a:t>
            </a:r>
            <a:r>
              <a:rPr lang="en-US" sz="1400" b="1" dirty="0" err="1">
                <a:solidFill>
                  <a:srgbClr val="006600"/>
                </a:solidFill>
                <a:latin typeface="Courier New" panose="02070309020205020404" pitchFamily="49" charset="0"/>
                <a:cs typeface="Courier New" panose="02070309020205020404" pitchFamily="49" charset="0"/>
              </a:rPr>
              <a:t>long</a:t>
            </a:r>
            <a:r>
              <a:rPr lang="en-US" sz="1400" b="1" dirty="0">
                <a:solidFill>
                  <a:srgbClr val="006600"/>
                </a:solidFill>
                <a:latin typeface="Courier New" panose="02070309020205020404" pitchFamily="49" charset="0"/>
                <a:cs typeface="Courier New" panose="02070309020205020404" pitchFamily="49" charset="0"/>
              </a:rPr>
              <a:t> int</a:t>
            </a:r>
            <a:r>
              <a:rPr lang="en-US" sz="1400" b="1" dirty="0">
                <a:latin typeface="Courier New" panose="02070309020205020404" pitchFamily="49" charset="0"/>
                <a:cs typeface="Courier New" panose="02070309020205020404" pitchFamily="49" charset="0"/>
              </a:rPr>
              <a:t> </a:t>
            </a:r>
            <a:r>
              <a:rPr lang="en-US" sz="1400" b="1" dirty="0" err="1">
                <a:solidFill>
                  <a:srgbClr val="FF3300"/>
                </a:solidFill>
                <a:latin typeface="Courier New" panose="02070309020205020404" pitchFamily="49" charset="0"/>
                <a:cs typeface="Courier New" panose="02070309020205020404" pitchFamily="49" charset="0"/>
              </a:rPr>
              <a:t>thrSum</a:t>
            </a:r>
            <a:r>
              <a:rPr lang="en-US" sz="1400" b="1" dirty="0">
                <a:latin typeface="Courier New" panose="02070309020205020404" pitchFamily="49" charset="0"/>
                <a:cs typeface="Courier New" panose="02070309020205020404" pitchFamily="49" charset="0"/>
              </a:rPr>
              <a:t> = 0;                              </a:t>
            </a:r>
            <a:r>
              <a:rPr lang="en-US" sz="1400" b="1" dirty="0">
                <a:solidFill>
                  <a:srgbClr val="C00000"/>
                </a:solidFill>
                <a:latin typeface="Courier New" panose="02070309020205020404" pitchFamily="49" charset="0"/>
                <a:cs typeface="Courier New" panose="02070309020205020404" pitchFamily="49" charset="0"/>
              </a:rPr>
              <a:t>// An accumulator for each thread</a:t>
            </a:r>
          </a:p>
          <a:p>
            <a:r>
              <a:rPr lang="en-US" sz="1400" b="1" dirty="0">
                <a:latin typeface="Courier New" panose="02070309020205020404" pitchFamily="49" charset="0"/>
                <a:cs typeface="Courier New" panose="02070309020205020404" pitchFamily="49" charset="0"/>
              </a:rPr>
              <a:t>  </a:t>
            </a:r>
            <a:r>
              <a:rPr lang="en-US" sz="1400" b="1" dirty="0">
                <a:solidFill>
                  <a:srgbClr val="006600"/>
                </a:solidFill>
                <a:latin typeface="Courier New" panose="02070309020205020404" pitchFamily="49" charset="0"/>
                <a:cs typeface="Courier New" panose="02070309020205020404" pitchFamily="49" charset="0"/>
              </a:rPr>
              <a:t>int</a:t>
            </a:r>
            <a:r>
              <a:rPr lang="en-US" sz="1400" b="1" dirty="0">
                <a:latin typeface="Courier New" panose="02070309020205020404" pitchFamily="49" charset="0"/>
                <a:cs typeface="Courier New" panose="02070309020205020404" pitchFamily="49" charset="0"/>
              </a:rPr>
              <a:t> </a:t>
            </a:r>
            <a:r>
              <a:rPr lang="en-US" sz="1400" b="1" dirty="0">
                <a:solidFill>
                  <a:srgbClr val="FF3300"/>
                </a:solidFill>
                <a:latin typeface="Courier New" panose="02070309020205020404" pitchFamily="49" charset="0"/>
                <a:cs typeface="Courier New" panose="02070309020205020404" pitchFamily="49" charset="0"/>
              </a:rPr>
              <a:t>pos</a:t>
            </a:r>
            <a:r>
              <a:rPr lang="en-US" sz="1400" b="1" dirty="0">
                <a:latin typeface="Courier New" panose="02070309020205020404" pitchFamily="49" charset="0"/>
                <a:cs typeface="Courier New" panose="02070309020205020404" pitchFamily="49" charset="0"/>
              </a:rPr>
              <a:t> = (</a:t>
            </a:r>
            <a:r>
              <a:rPr lang="en-US" sz="1400" b="1" dirty="0" err="1">
                <a:latin typeface="Courier New" panose="02070309020205020404" pitchFamily="49" charset="0"/>
                <a:cs typeface="Courier New" panose="02070309020205020404" pitchFamily="49" charset="0"/>
              </a:rPr>
              <a:t>blockIdx.x</a:t>
            </a:r>
            <a:r>
              <a:rPr lang="en-US" sz="1400" b="1" dirty="0">
                <a:latin typeface="Courier New" panose="02070309020205020404" pitchFamily="49" charset="0"/>
                <a:cs typeface="Courier New" panose="02070309020205020404" pitchFamily="49" charset="0"/>
              </a:rPr>
              <a:t> * </a:t>
            </a:r>
            <a:r>
              <a:rPr lang="en-US" sz="1400" b="1" dirty="0" err="1">
                <a:latin typeface="Courier New" panose="02070309020205020404" pitchFamily="49" charset="0"/>
                <a:cs typeface="Courier New" panose="02070309020205020404" pitchFamily="49" charset="0"/>
              </a:rPr>
              <a:t>blockDim.x</a:t>
            </a:r>
            <a:r>
              <a:rPr lang="en-US" sz="1400" b="1" dirty="0">
                <a:latin typeface="Courier New" panose="02070309020205020404" pitchFamily="49" charset="0"/>
                <a:cs typeface="Courier New" panose="02070309020205020404" pitchFamily="49" charset="0"/>
              </a:rPr>
              <a:t>) + </a:t>
            </a:r>
            <a:r>
              <a:rPr lang="en-US" sz="1400" b="1" dirty="0" err="1">
                <a:latin typeface="Courier New" panose="02070309020205020404" pitchFamily="49" charset="0"/>
                <a:cs typeface="Courier New" panose="02070309020205020404" pitchFamily="49" charset="0"/>
              </a:rPr>
              <a:t>threadIdx.x</a:t>
            </a:r>
            <a:r>
              <a:rPr lang="en-US" sz="1400" b="1" dirty="0">
                <a:latin typeface="Courier New" panose="02070309020205020404" pitchFamily="49" charset="0"/>
                <a:cs typeface="Courier New" panose="02070309020205020404" pitchFamily="49" charset="0"/>
              </a:rPr>
              <a:t>;     </a:t>
            </a:r>
            <a:r>
              <a:rPr lang="en-US" sz="1400" b="1" dirty="0">
                <a:solidFill>
                  <a:srgbClr val="C00000"/>
                </a:solidFill>
                <a:latin typeface="Courier New" panose="02070309020205020404" pitchFamily="49" charset="0"/>
                <a:cs typeface="Courier New" panose="02070309020205020404" pitchFamily="49" charset="0"/>
              </a:rPr>
              <a:t>// Counter to step along the list</a:t>
            </a:r>
          </a:p>
          <a:p>
            <a:r>
              <a:rPr lang="en-US" sz="1400" b="1" dirty="0">
                <a:latin typeface="Courier New" panose="02070309020205020404" pitchFamily="49" charset="0"/>
                <a:cs typeface="Courier New" panose="02070309020205020404" pitchFamily="49" charset="0"/>
              </a:rPr>
              <a:t>  while (pos &lt; </a:t>
            </a:r>
            <a:r>
              <a:rPr lang="en-US" sz="1400" b="1" dirty="0" err="1">
                <a:latin typeface="Courier New" panose="02070309020205020404" pitchFamily="49" charset="0"/>
                <a:cs typeface="Courier New" panose="02070309020205020404" pitchFamily="49" charset="0"/>
              </a:rPr>
              <a:t>cnstCache.nvalues</a:t>
            </a:r>
            <a:r>
              <a:rPr lang="en-US" sz="1400" b="1" dirty="0">
                <a:latin typeface="Courier New" panose="02070309020205020404" pitchFamily="49" charset="0"/>
                <a:cs typeface="Courier New" panose="02070309020205020404" pitchFamily="49" charset="0"/>
              </a:rPr>
              <a:t>) {</a:t>
            </a:r>
          </a:p>
          <a:p>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localSum</a:t>
            </a:r>
            <a:r>
              <a:rPr lang="en-US" sz="1400" b="1" dirty="0">
                <a:latin typeface="Courier New" panose="02070309020205020404" pitchFamily="49" charset="0"/>
                <a:cs typeface="Courier New" panose="02070309020205020404" pitchFamily="49" charset="0"/>
              </a:rPr>
              <a:t> += </a:t>
            </a:r>
            <a:r>
              <a:rPr lang="en-US" sz="1400" b="1" dirty="0" err="1">
                <a:latin typeface="Courier New" panose="02070309020205020404" pitchFamily="49" charset="0"/>
                <a:cs typeface="Courier New" panose="02070309020205020404" pitchFamily="49" charset="0"/>
              </a:rPr>
              <a:t>cnstCache.data</a:t>
            </a:r>
            <a:r>
              <a:rPr lang="en-US" sz="1400" b="1" dirty="0">
                <a:latin typeface="Courier New" panose="02070309020205020404" pitchFamily="49" charset="0"/>
                <a:cs typeface="Courier New" panose="02070309020205020404" pitchFamily="49" charset="0"/>
              </a:rPr>
              <a:t>[pos];                     </a:t>
            </a:r>
            <a:r>
              <a:rPr lang="en-US" sz="1400" b="1" dirty="0">
                <a:solidFill>
                  <a:srgbClr val="C00000"/>
                </a:solidFill>
                <a:latin typeface="Courier New" panose="02070309020205020404" pitchFamily="49" charset="0"/>
                <a:cs typeface="Courier New" panose="02070309020205020404" pitchFamily="49" charset="0"/>
              </a:rPr>
              <a:t>// Accumulate locally</a:t>
            </a:r>
          </a:p>
          <a:p>
            <a:r>
              <a:rPr lang="en-US" sz="1400" b="1" dirty="0">
                <a:latin typeface="Courier New" panose="02070309020205020404" pitchFamily="49" charset="0"/>
                <a:cs typeface="Courier New" panose="02070309020205020404" pitchFamily="49" charset="0"/>
              </a:rPr>
              <a:t>    pos += </a:t>
            </a:r>
            <a:r>
              <a:rPr lang="en-US" sz="1400" b="1" dirty="0" err="1">
                <a:latin typeface="Courier New" panose="02070309020205020404" pitchFamily="49" charset="0"/>
                <a:cs typeface="Courier New" panose="02070309020205020404" pitchFamily="49" charset="0"/>
              </a:rPr>
              <a:t>gridDim.x</a:t>
            </a:r>
            <a:r>
              <a:rPr lang="en-US" sz="1400" b="1" dirty="0">
                <a:latin typeface="Courier New" panose="02070309020205020404" pitchFamily="49" charset="0"/>
                <a:cs typeface="Courier New" panose="02070309020205020404" pitchFamily="49" charset="0"/>
              </a:rPr>
              <a:t> * </a:t>
            </a:r>
            <a:r>
              <a:rPr lang="en-US" sz="1400" b="1" dirty="0" err="1">
                <a:latin typeface="Courier New" panose="02070309020205020404" pitchFamily="49" charset="0"/>
                <a:cs typeface="Courier New" panose="02070309020205020404" pitchFamily="49" charset="0"/>
              </a:rPr>
              <a:t>blockDim.x</a:t>
            </a:r>
            <a:r>
              <a:rPr lang="en-US" sz="1400" b="1" dirty="0">
                <a:latin typeface="Courier New" panose="02070309020205020404" pitchFamily="49" charset="0"/>
                <a:cs typeface="Courier New" panose="02070309020205020404" pitchFamily="49" charset="0"/>
              </a:rPr>
              <a:t>;</a:t>
            </a:r>
          </a:p>
          <a:p>
            <a:r>
              <a:rPr lang="en-US" sz="1400" b="1" dirty="0">
                <a:latin typeface="Courier New" panose="02070309020205020404" pitchFamily="49" charset="0"/>
                <a:cs typeface="Courier New" panose="02070309020205020404" pitchFamily="49" charset="0"/>
              </a:rPr>
              <a:t>  }</a:t>
            </a:r>
          </a:p>
          <a:p>
            <a:r>
              <a:rPr lang="en-US" sz="1400" b="1" dirty="0">
                <a:latin typeface="Courier New" panose="02070309020205020404" pitchFamily="49" charset="0"/>
                <a:cs typeface="Courier New" panose="02070309020205020404" pitchFamily="49" charset="0"/>
              </a:rPr>
              <a:t>  for (</a:t>
            </a:r>
            <a:r>
              <a:rPr lang="en-US" sz="1400" b="1" dirty="0">
                <a:solidFill>
                  <a:srgbClr val="006600"/>
                </a:solidFill>
                <a:latin typeface="Courier New" panose="02070309020205020404" pitchFamily="49" charset="0"/>
                <a:cs typeface="Courier New" panose="02070309020205020404" pitchFamily="49" charset="0"/>
              </a:rPr>
              <a:t>int</a:t>
            </a:r>
            <a:r>
              <a:rPr lang="en-US" sz="1400" b="1" dirty="0">
                <a:latin typeface="Courier New" panose="02070309020205020404" pitchFamily="49" charset="0"/>
                <a:cs typeface="Courier New" panose="02070309020205020404" pitchFamily="49" charset="0"/>
              </a:rPr>
              <a:t> </a:t>
            </a:r>
            <a:r>
              <a:rPr lang="en-US" sz="1400" b="1" dirty="0" err="1">
                <a:solidFill>
                  <a:srgbClr val="FF3300"/>
                </a:solidFill>
                <a:latin typeface="Courier New" panose="02070309020205020404" pitchFamily="49" charset="0"/>
                <a:cs typeface="Courier New" panose="02070309020205020404" pitchFamily="49" charset="0"/>
              </a:rPr>
              <a:t>i</a:t>
            </a:r>
            <a:r>
              <a:rPr lang="en-US" sz="1400" b="1" dirty="0">
                <a:latin typeface="Courier New" panose="02070309020205020404" pitchFamily="49" charset="0"/>
                <a:cs typeface="Courier New" panose="02070309020205020404" pitchFamily="49" charset="0"/>
              </a:rPr>
              <a:t> = 16; </a:t>
            </a:r>
            <a:r>
              <a:rPr lang="en-US" sz="1400" b="1" dirty="0" err="1">
                <a:latin typeface="Courier New" panose="02070309020205020404" pitchFamily="49" charset="0"/>
                <a:cs typeface="Courier New" panose="02070309020205020404" pitchFamily="49" charset="0"/>
              </a:rPr>
              <a:t>i</a:t>
            </a:r>
            <a:r>
              <a:rPr lang="en-US" sz="1400" b="1" dirty="0">
                <a:latin typeface="Courier New" panose="02070309020205020404" pitchFamily="49" charset="0"/>
                <a:cs typeface="Courier New" panose="02070309020205020404" pitchFamily="49" charset="0"/>
              </a:rPr>
              <a:t> &gt; 0; </a:t>
            </a:r>
            <a:r>
              <a:rPr lang="en-US" sz="1400" b="1" dirty="0" err="1">
                <a:latin typeface="Courier New" panose="02070309020205020404" pitchFamily="49" charset="0"/>
                <a:cs typeface="Courier New" panose="02070309020205020404" pitchFamily="49" charset="0"/>
              </a:rPr>
              <a:t>i</a:t>
            </a:r>
            <a:r>
              <a:rPr lang="en-US" sz="1400" b="1" dirty="0">
                <a:latin typeface="Courier New" panose="02070309020205020404" pitchFamily="49" charset="0"/>
                <a:cs typeface="Courier New" panose="02070309020205020404" pitchFamily="49" charset="0"/>
              </a:rPr>
              <a:t> /= 2) {                      </a:t>
            </a:r>
            <a:r>
              <a:rPr lang="en-US" sz="1400" b="1" dirty="0">
                <a:solidFill>
                  <a:srgbClr val="C00000"/>
                </a:solidFill>
                <a:latin typeface="Courier New" panose="02070309020205020404" pitchFamily="49" charset="0"/>
                <a:cs typeface="Courier New" panose="02070309020205020404" pitchFamily="49" charset="0"/>
              </a:rPr>
              <a:t>// Reduce each warp’s result to its</a:t>
            </a:r>
          </a:p>
          <a:p>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thrSum</a:t>
            </a:r>
            <a:r>
              <a:rPr lang="en-US" sz="1400" b="1" dirty="0">
                <a:latin typeface="Courier New" panose="02070309020205020404" pitchFamily="49" charset="0"/>
                <a:cs typeface="Courier New" panose="02070309020205020404" pitchFamily="49" charset="0"/>
              </a:rPr>
              <a:t> += __</a:t>
            </a:r>
            <a:r>
              <a:rPr lang="en-US" sz="1400" b="1" dirty="0" err="1">
                <a:latin typeface="Courier New" panose="02070309020205020404" pitchFamily="49" charset="0"/>
                <a:cs typeface="Courier New" panose="02070309020205020404" pitchFamily="49" charset="0"/>
              </a:rPr>
              <a:t>shfl_down_sync</a:t>
            </a:r>
            <a:r>
              <a:rPr lang="en-US" sz="1400" b="1" dirty="0">
                <a:latin typeface="Courier New" panose="02070309020205020404" pitchFamily="49" charset="0"/>
                <a:cs typeface="Courier New" panose="02070309020205020404" pitchFamily="49" charset="0"/>
              </a:rPr>
              <a:t>(0xffffffff, </a:t>
            </a:r>
            <a:r>
              <a:rPr lang="en-US" sz="1400" b="1" dirty="0" err="1">
                <a:latin typeface="Courier New" panose="02070309020205020404" pitchFamily="49" charset="0"/>
                <a:cs typeface="Courier New" panose="02070309020205020404" pitchFamily="49" charset="0"/>
              </a:rPr>
              <a:t>thrSum</a:t>
            </a:r>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i</a:t>
            </a:r>
            <a:r>
              <a:rPr lang="en-US" sz="1400" b="1" dirty="0">
                <a:latin typeface="Courier New" panose="02070309020205020404" pitchFamily="49" charset="0"/>
                <a:cs typeface="Courier New" panose="02070309020205020404" pitchFamily="49" charset="0"/>
              </a:rPr>
              <a:t>);   </a:t>
            </a:r>
            <a:r>
              <a:rPr lang="en-US" sz="1400" b="1" dirty="0">
                <a:solidFill>
                  <a:srgbClr val="C00000"/>
                </a:solidFill>
                <a:latin typeface="Courier New" panose="02070309020205020404" pitchFamily="49" charset="0"/>
                <a:cs typeface="Courier New" panose="02070309020205020404" pitchFamily="49" charset="0"/>
              </a:rPr>
              <a:t>// first thread.  </a:t>
            </a:r>
            <a:r>
              <a:rPr lang="en-US" sz="1400" b="1" dirty="0" err="1">
                <a:solidFill>
                  <a:srgbClr val="C00000"/>
                </a:solidFill>
                <a:latin typeface="Courier New" panose="02070309020205020404" pitchFamily="49" charset="0"/>
                <a:cs typeface="Courier New" panose="02070309020205020404" pitchFamily="49" charset="0"/>
              </a:rPr>
              <a:t>thrSum</a:t>
            </a:r>
            <a:r>
              <a:rPr lang="en-US" sz="1400" b="1" dirty="0">
                <a:solidFill>
                  <a:srgbClr val="C00000"/>
                </a:solidFill>
                <a:latin typeface="Courier New" panose="02070309020205020404" pitchFamily="49" charset="0"/>
                <a:cs typeface="Courier New" panose="02070309020205020404" pitchFamily="49" charset="0"/>
              </a:rPr>
              <a:t> everywhere</a:t>
            </a:r>
          </a:p>
          <a:p>
            <a:r>
              <a:rPr lang="en-US" sz="1400" b="1" dirty="0">
                <a:latin typeface="Courier New" panose="02070309020205020404" pitchFamily="49" charset="0"/>
                <a:cs typeface="Courier New" panose="02070309020205020404" pitchFamily="49" charset="0"/>
              </a:rPr>
              <a:t>  }                                                      </a:t>
            </a:r>
            <a:r>
              <a:rPr lang="en-US" sz="1400" b="1" dirty="0">
                <a:solidFill>
                  <a:srgbClr val="C00000"/>
                </a:solidFill>
                <a:latin typeface="Courier New" panose="02070309020205020404" pitchFamily="49" charset="0"/>
                <a:cs typeface="Courier New" panose="02070309020205020404" pitchFamily="49" charset="0"/>
              </a:rPr>
              <a:t>// else becomes garbage.</a:t>
            </a:r>
          </a:p>
          <a:p>
            <a:r>
              <a:rPr lang="en-US" sz="1400" b="1" dirty="0">
                <a:latin typeface="Courier New" panose="02070309020205020404" pitchFamily="49" charset="0"/>
                <a:cs typeface="Courier New" panose="02070309020205020404" pitchFamily="49" charset="0"/>
              </a:rPr>
              <a:t>  if ((</a:t>
            </a:r>
            <a:r>
              <a:rPr lang="en-US" sz="1400" b="1" dirty="0" err="1">
                <a:latin typeface="Courier New" panose="02070309020205020404" pitchFamily="49" charset="0"/>
                <a:cs typeface="Courier New" panose="02070309020205020404" pitchFamily="49" charset="0"/>
              </a:rPr>
              <a:t>threadIdx.x</a:t>
            </a:r>
            <a:r>
              <a:rPr lang="en-US" sz="1400" b="1" dirty="0">
                <a:latin typeface="Courier New" panose="02070309020205020404" pitchFamily="49" charset="0"/>
                <a:cs typeface="Courier New" panose="02070309020205020404" pitchFamily="49" charset="0"/>
              </a:rPr>
              <a:t> &amp; 31) == 0) {</a:t>
            </a:r>
          </a:p>
          <a:p>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blockSum</a:t>
            </a:r>
            <a:r>
              <a:rPr lang="en-US" sz="1400" b="1" dirty="0">
                <a:latin typeface="Courier New" panose="02070309020205020404" pitchFamily="49" charset="0"/>
                <a:cs typeface="Courier New" panose="02070309020205020404" pitchFamily="49" charset="0"/>
              </a:rPr>
              <a:t>[</a:t>
            </a:r>
            <a:r>
              <a:rPr lang="en-US" sz="1400" b="1" dirty="0" err="1">
                <a:latin typeface="Courier New" panose="02070309020205020404" pitchFamily="49" charset="0"/>
                <a:cs typeface="Courier New" panose="02070309020205020404" pitchFamily="49" charset="0"/>
              </a:rPr>
              <a:t>threadIdx.x</a:t>
            </a:r>
            <a:r>
              <a:rPr lang="en-US" sz="1400" b="1" dirty="0">
                <a:latin typeface="Courier New" panose="02070309020205020404" pitchFamily="49" charset="0"/>
                <a:cs typeface="Courier New" panose="02070309020205020404" pitchFamily="49" charset="0"/>
              </a:rPr>
              <a:t> / 32] = </a:t>
            </a:r>
            <a:r>
              <a:rPr lang="en-US" sz="1400" b="1" dirty="0" err="1">
                <a:latin typeface="Courier New" panose="02070309020205020404" pitchFamily="49" charset="0"/>
                <a:cs typeface="Courier New" panose="02070309020205020404" pitchFamily="49" charset="0"/>
              </a:rPr>
              <a:t>thrSum</a:t>
            </a:r>
            <a:r>
              <a:rPr lang="en-US" sz="1400" b="1" dirty="0">
                <a:latin typeface="Courier New" panose="02070309020205020404" pitchFamily="49" charset="0"/>
                <a:cs typeface="Courier New" panose="02070309020205020404" pitchFamily="49" charset="0"/>
              </a:rPr>
              <a:t>;                 </a:t>
            </a:r>
            <a:r>
              <a:rPr lang="en-US" sz="1400" b="1" dirty="0">
                <a:solidFill>
                  <a:srgbClr val="C00000"/>
                </a:solidFill>
                <a:latin typeface="Courier New" panose="02070309020205020404" pitchFamily="49" charset="0"/>
                <a:cs typeface="Courier New" panose="02070309020205020404" pitchFamily="49" charset="0"/>
              </a:rPr>
              <a:t>// Store the warp result in __shared__</a:t>
            </a:r>
          </a:p>
          <a:p>
            <a:r>
              <a:rPr lang="en-US" sz="1400" b="1" dirty="0">
                <a:latin typeface="Courier New" panose="02070309020205020404" pitchFamily="49" charset="0"/>
                <a:cs typeface="Courier New" panose="02070309020205020404" pitchFamily="49" charset="0"/>
              </a:rPr>
              <a:t>  }</a:t>
            </a:r>
          </a:p>
          <a:p>
            <a:r>
              <a:rPr lang="en-US" sz="1400" b="1" dirty="0">
                <a:latin typeface="Courier New" panose="02070309020205020404" pitchFamily="49" charset="0"/>
                <a:cs typeface="Courier New" panose="02070309020205020404" pitchFamily="49" charset="0"/>
              </a:rPr>
              <a:t>  __</a:t>
            </a:r>
            <a:r>
              <a:rPr lang="en-US" sz="1400" b="1" dirty="0" err="1">
                <a:latin typeface="Courier New" panose="02070309020205020404" pitchFamily="49" charset="0"/>
                <a:cs typeface="Courier New" panose="02070309020205020404" pitchFamily="49" charset="0"/>
              </a:rPr>
              <a:t>syncthreads</a:t>
            </a:r>
            <a:r>
              <a:rPr lang="en-US" sz="1400" b="1" dirty="0">
                <a:latin typeface="Courier New" panose="02070309020205020404" pitchFamily="49" charset="0"/>
                <a:cs typeface="Courier New" panose="02070309020205020404" pitchFamily="49" charset="0"/>
              </a:rPr>
              <a:t>();                                       </a:t>
            </a:r>
            <a:r>
              <a:rPr lang="en-US" sz="1400" b="1" dirty="0">
                <a:solidFill>
                  <a:srgbClr val="C00000"/>
                </a:solidFill>
                <a:latin typeface="Courier New" panose="02070309020205020404" pitchFamily="49" charset="0"/>
                <a:cs typeface="Courier New" panose="02070309020205020404" pitchFamily="49" charset="0"/>
              </a:rPr>
              <a:t>// Wait for all warps to accumulate</a:t>
            </a:r>
          </a:p>
          <a:p>
            <a:r>
              <a:rPr lang="en-US" sz="1400" b="1" dirty="0">
                <a:latin typeface="Courier New" panose="02070309020205020404" pitchFamily="49" charset="0"/>
                <a:cs typeface="Courier New" panose="02070309020205020404" pitchFamily="49" charset="0"/>
              </a:rPr>
              <a:t>  if (</a:t>
            </a:r>
            <a:r>
              <a:rPr lang="en-US" sz="1400" b="1" dirty="0" err="1">
                <a:latin typeface="Courier New" panose="02070309020205020404" pitchFamily="49" charset="0"/>
                <a:cs typeface="Courier New" panose="02070309020205020404" pitchFamily="49" charset="0"/>
              </a:rPr>
              <a:t>threadIdx.x</a:t>
            </a:r>
            <a:r>
              <a:rPr lang="en-US" sz="1400" b="1" dirty="0">
                <a:latin typeface="Courier New" panose="02070309020205020404" pitchFamily="49" charset="0"/>
                <a:cs typeface="Courier New" panose="02070309020205020404" pitchFamily="49" charset="0"/>
              </a:rPr>
              <a:t> &lt; 32) {</a:t>
            </a:r>
          </a:p>
          <a:p>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thrSum</a:t>
            </a:r>
            <a:r>
              <a:rPr lang="en-US" sz="1400" b="1" dirty="0">
                <a:latin typeface="Courier New" panose="02070309020205020404" pitchFamily="49" charset="0"/>
                <a:cs typeface="Courier New" panose="02070309020205020404" pitchFamily="49" charset="0"/>
              </a:rPr>
              <a:t> = </a:t>
            </a:r>
            <a:r>
              <a:rPr lang="en-US" sz="1400" b="1" dirty="0" err="1">
                <a:latin typeface="Courier New" panose="02070309020205020404" pitchFamily="49" charset="0"/>
                <a:cs typeface="Courier New" panose="02070309020205020404" pitchFamily="49" charset="0"/>
              </a:rPr>
              <a:t>blockSum</a:t>
            </a:r>
            <a:r>
              <a:rPr lang="en-US" sz="1400" b="1" dirty="0">
                <a:latin typeface="Courier New" panose="02070309020205020404" pitchFamily="49" charset="0"/>
                <a:cs typeface="Courier New" panose="02070309020205020404" pitchFamily="49" charset="0"/>
              </a:rPr>
              <a:t>[</a:t>
            </a:r>
            <a:r>
              <a:rPr lang="en-US" sz="1400" b="1" dirty="0" err="1">
                <a:latin typeface="Courier New" panose="02070309020205020404" pitchFamily="49" charset="0"/>
                <a:cs typeface="Courier New" panose="02070309020205020404" pitchFamily="49" charset="0"/>
              </a:rPr>
              <a:t>threadIdx.x</a:t>
            </a:r>
            <a:r>
              <a:rPr lang="en-US" sz="1400" b="1" dirty="0">
                <a:latin typeface="Courier New" panose="02070309020205020404" pitchFamily="49" charset="0"/>
                <a:cs typeface="Courier New" panose="02070309020205020404" pitchFamily="49" charset="0"/>
              </a:rPr>
              <a:t>];                      </a:t>
            </a:r>
            <a:r>
              <a:rPr lang="en-US" sz="1400" b="1" dirty="0">
                <a:solidFill>
                  <a:srgbClr val="C00000"/>
                </a:solidFill>
                <a:latin typeface="Courier New" panose="02070309020205020404" pitchFamily="49" charset="0"/>
                <a:cs typeface="Courier New" panose="02070309020205020404" pitchFamily="49" charset="0"/>
              </a:rPr>
              <a:t>// Final reduction of accumulated results:</a:t>
            </a:r>
          </a:p>
          <a:p>
            <a:r>
              <a:rPr lang="en-US" sz="1400" b="1" dirty="0">
                <a:latin typeface="Courier New" panose="02070309020205020404" pitchFamily="49" charset="0"/>
                <a:cs typeface="Courier New" panose="02070309020205020404" pitchFamily="49" charset="0"/>
              </a:rPr>
              <a:t>    for (</a:t>
            </a:r>
            <a:r>
              <a:rPr lang="en-US" sz="1400" b="1" dirty="0">
                <a:solidFill>
                  <a:srgbClr val="006600"/>
                </a:solidFill>
                <a:latin typeface="Courier New" panose="02070309020205020404" pitchFamily="49" charset="0"/>
                <a:cs typeface="Courier New" panose="02070309020205020404" pitchFamily="49" charset="0"/>
              </a:rPr>
              <a:t>int</a:t>
            </a:r>
            <a:r>
              <a:rPr lang="en-US" sz="1400" b="1" dirty="0">
                <a:latin typeface="Courier New" panose="02070309020205020404" pitchFamily="49" charset="0"/>
                <a:cs typeface="Courier New" panose="02070309020205020404" pitchFamily="49" charset="0"/>
              </a:rPr>
              <a:t> </a:t>
            </a:r>
            <a:r>
              <a:rPr lang="en-US" sz="1400" b="1" dirty="0" err="1">
                <a:solidFill>
                  <a:srgbClr val="FF3300"/>
                </a:solidFill>
                <a:latin typeface="Courier New" panose="02070309020205020404" pitchFamily="49" charset="0"/>
                <a:cs typeface="Courier New" panose="02070309020205020404" pitchFamily="49" charset="0"/>
              </a:rPr>
              <a:t>i</a:t>
            </a:r>
            <a:r>
              <a:rPr lang="en-US" sz="1400" b="1" dirty="0">
                <a:latin typeface="Courier New" panose="02070309020205020404" pitchFamily="49" charset="0"/>
                <a:cs typeface="Courier New" panose="02070309020205020404" pitchFamily="49" charset="0"/>
              </a:rPr>
              <a:t> = 16; </a:t>
            </a:r>
            <a:r>
              <a:rPr lang="en-US" sz="1400" b="1" dirty="0" err="1">
                <a:latin typeface="Courier New" panose="02070309020205020404" pitchFamily="49" charset="0"/>
                <a:cs typeface="Courier New" panose="02070309020205020404" pitchFamily="49" charset="0"/>
              </a:rPr>
              <a:t>i</a:t>
            </a:r>
            <a:r>
              <a:rPr lang="en-US" sz="1400" b="1" dirty="0">
                <a:latin typeface="Courier New" panose="02070309020205020404" pitchFamily="49" charset="0"/>
                <a:cs typeface="Courier New" panose="02070309020205020404" pitchFamily="49" charset="0"/>
              </a:rPr>
              <a:t> &gt; 0; </a:t>
            </a:r>
            <a:r>
              <a:rPr lang="en-US" sz="1400" b="1" dirty="0" err="1">
                <a:latin typeface="Courier New" panose="02070309020205020404" pitchFamily="49" charset="0"/>
                <a:cs typeface="Courier New" panose="02070309020205020404" pitchFamily="49" charset="0"/>
              </a:rPr>
              <a:t>i</a:t>
            </a:r>
            <a:r>
              <a:rPr lang="en-US" sz="1400" b="1" dirty="0">
                <a:latin typeface="Courier New" panose="02070309020205020404" pitchFamily="49" charset="0"/>
                <a:cs typeface="Courier New" panose="02070309020205020404" pitchFamily="49" charset="0"/>
              </a:rPr>
              <a:t> /= 2) {                    </a:t>
            </a:r>
            <a:r>
              <a:rPr lang="en-US" sz="1400" b="1" dirty="0">
                <a:solidFill>
                  <a:srgbClr val="C00000"/>
                </a:solidFill>
                <a:latin typeface="Courier New" panose="02070309020205020404" pitchFamily="49" charset="0"/>
                <a:cs typeface="Courier New" panose="02070309020205020404" pitchFamily="49" charset="0"/>
              </a:rPr>
              <a:t>// __</a:t>
            </a:r>
            <a:r>
              <a:rPr lang="en-US" sz="1400" b="1" dirty="0" err="1">
                <a:solidFill>
                  <a:srgbClr val="C00000"/>
                </a:solidFill>
                <a:latin typeface="Courier New" panose="02070309020205020404" pitchFamily="49" charset="0"/>
                <a:cs typeface="Courier New" panose="02070309020205020404" pitchFamily="49" charset="0"/>
              </a:rPr>
              <a:t>shfl_sync</a:t>
            </a:r>
            <a:r>
              <a:rPr lang="en-US" sz="1400" b="1" dirty="0">
                <a:solidFill>
                  <a:srgbClr val="C00000"/>
                </a:solidFill>
                <a:latin typeface="Courier New" panose="02070309020205020404" pitchFamily="49" charset="0"/>
                <a:cs typeface="Courier New" panose="02070309020205020404" pitchFamily="49" charset="0"/>
              </a:rPr>
              <a:t> is faster than __shared__,</a:t>
            </a:r>
          </a:p>
          <a:p>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thrSum</a:t>
            </a:r>
            <a:r>
              <a:rPr lang="en-US" sz="1400" b="1" dirty="0">
                <a:latin typeface="Courier New" panose="02070309020205020404" pitchFamily="49" charset="0"/>
                <a:cs typeface="Courier New" panose="02070309020205020404" pitchFamily="49" charset="0"/>
              </a:rPr>
              <a:t> += __</a:t>
            </a:r>
            <a:r>
              <a:rPr lang="en-US" sz="1400" b="1" dirty="0" err="1">
                <a:latin typeface="Courier New" panose="02070309020205020404" pitchFamily="49" charset="0"/>
                <a:cs typeface="Courier New" panose="02070309020205020404" pitchFamily="49" charset="0"/>
              </a:rPr>
              <a:t>shfl_down_sync</a:t>
            </a:r>
            <a:r>
              <a:rPr lang="en-US" sz="1400" b="1" dirty="0">
                <a:latin typeface="Courier New" panose="02070309020205020404" pitchFamily="49" charset="0"/>
                <a:cs typeface="Courier New" panose="02070309020205020404" pitchFamily="49" charset="0"/>
              </a:rPr>
              <a:t>(0xffffffff, </a:t>
            </a:r>
            <a:r>
              <a:rPr lang="en-US" sz="1400" b="1" dirty="0" err="1">
                <a:latin typeface="Courier New" panose="02070309020205020404" pitchFamily="49" charset="0"/>
                <a:cs typeface="Courier New" panose="02070309020205020404" pitchFamily="49" charset="0"/>
              </a:rPr>
              <a:t>thrSum</a:t>
            </a:r>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i</a:t>
            </a:r>
            <a:r>
              <a:rPr lang="en-US" sz="1400" b="1" dirty="0">
                <a:latin typeface="Courier New" panose="02070309020205020404" pitchFamily="49" charset="0"/>
                <a:cs typeface="Courier New" panose="02070309020205020404" pitchFamily="49" charset="0"/>
              </a:rPr>
              <a:t>); </a:t>
            </a:r>
            <a:r>
              <a:rPr lang="en-US" sz="1400" b="1" dirty="0">
                <a:solidFill>
                  <a:srgbClr val="C00000"/>
                </a:solidFill>
                <a:latin typeface="Courier New" panose="02070309020205020404" pitchFamily="49" charset="0"/>
                <a:cs typeface="Courier New" panose="02070309020205020404" pitchFamily="49" charset="0"/>
              </a:rPr>
              <a:t>// and implies synchronization which</a:t>
            </a:r>
          </a:p>
          <a:p>
            <a:r>
              <a:rPr lang="en-US" sz="1400" b="1" dirty="0">
                <a:latin typeface="Courier New" panose="02070309020205020404" pitchFamily="49" charset="0"/>
                <a:cs typeface="Courier New" panose="02070309020205020404" pitchFamily="49" charset="0"/>
              </a:rPr>
              <a:t>    }                                                    </a:t>
            </a:r>
            <a:r>
              <a:rPr lang="en-US" sz="1400" b="1" dirty="0">
                <a:solidFill>
                  <a:srgbClr val="C00000"/>
                </a:solidFill>
                <a:latin typeface="Courier New" panose="02070309020205020404" pitchFamily="49" charset="0"/>
                <a:cs typeface="Courier New" panose="02070309020205020404" pitchFamily="49" charset="0"/>
              </a:rPr>
              <a:t>// __shared__ would not.</a:t>
            </a:r>
          </a:p>
          <a:p>
            <a:r>
              <a:rPr lang="en-US" sz="1400" b="1" dirty="0">
                <a:latin typeface="Courier New" panose="02070309020205020404" pitchFamily="49" charset="0"/>
                <a:cs typeface="Courier New" panose="02070309020205020404" pitchFamily="49" charset="0"/>
              </a:rPr>
              <a:t>    if (</a:t>
            </a:r>
            <a:r>
              <a:rPr lang="en-US" sz="1400" b="1" dirty="0" err="1">
                <a:latin typeface="Courier New" panose="02070309020205020404" pitchFamily="49" charset="0"/>
                <a:cs typeface="Courier New" panose="02070309020205020404" pitchFamily="49" charset="0"/>
              </a:rPr>
              <a:t>threadIdx.x</a:t>
            </a:r>
            <a:r>
              <a:rPr lang="en-US" sz="1400" b="1" dirty="0">
                <a:latin typeface="Courier New" panose="02070309020205020404" pitchFamily="49" charset="0"/>
                <a:cs typeface="Courier New" panose="02070309020205020404" pitchFamily="49" charset="0"/>
              </a:rPr>
              <a:t> == 0) {</a:t>
            </a:r>
          </a:p>
          <a:p>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atomicAdd</a:t>
            </a:r>
            <a:r>
              <a:rPr lang="en-US" sz="1400" b="1" dirty="0">
                <a:latin typeface="Courier New" panose="02070309020205020404" pitchFamily="49" charset="0"/>
                <a:cs typeface="Courier New" panose="02070309020205020404" pitchFamily="49" charset="0"/>
              </a:rPr>
              <a:t>(</a:t>
            </a:r>
            <a:r>
              <a:rPr lang="en-US" sz="1400" b="1" dirty="0" err="1">
                <a:latin typeface="Courier New" panose="02070309020205020404" pitchFamily="49" charset="0"/>
                <a:cs typeface="Courier New" panose="02070309020205020404" pitchFamily="49" charset="0"/>
              </a:rPr>
              <a:t>cnstCache.pointerToSum</a:t>
            </a:r>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thrSum</a:t>
            </a:r>
            <a:r>
              <a:rPr lang="en-US" sz="1400" b="1" dirty="0">
                <a:latin typeface="Courier New" panose="02070309020205020404" pitchFamily="49" charset="0"/>
                <a:cs typeface="Courier New" panose="02070309020205020404" pitchFamily="49" charset="0"/>
              </a:rPr>
              <a:t>);         </a:t>
            </a:r>
            <a:r>
              <a:rPr lang="en-US" sz="1400" b="1" dirty="0">
                <a:solidFill>
                  <a:srgbClr val="C00000"/>
                </a:solidFill>
                <a:latin typeface="Courier New" panose="02070309020205020404" pitchFamily="49" charset="0"/>
                <a:cs typeface="Courier New" panose="02070309020205020404" pitchFamily="49" charset="0"/>
              </a:rPr>
              <a:t>// Each block makes one commit to global</a:t>
            </a:r>
            <a:br>
              <a:rPr lang="en-US" sz="1400" b="1" dirty="0">
                <a:latin typeface="Courier New" panose="02070309020205020404" pitchFamily="49" charset="0"/>
                <a:cs typeface="Courier New" panose="02070309020205020404" pitchFamily="49" charset="0"/>
              </a:rPr>
            </a:br>
            <a:r>
              <a:rPr lang="en-US" sz="1400" b="1" dirty="0">
                <a:latin typeface="Courier New" panose="02070309020205020404" pitchFamily="49" charset="0"/>
                <a:cs typeface="Courier New" panose="02070309020205020404" pitchFamily="49" charset="0"/>
              </a:rPr>
              <a:t>    }</a:t>
            </a:r>
          </a:p>
          <a:p>
            <a:r>
              <a:rPr lang="en-US" sz="1400" b="1" dirty="0">
                <a:latin typeface="Courier New" panose="02070309020205020404" pitchFamily="49" charset="0"/>
                <a:cs typeface="Courier New" panose="02070309020205020404" pitchFamily="49" charset="0"/>
              </a:rPr>
              <a:t>  }</a:t>
            </a:r>
          </a:p>
          <a:p>
            <a:r>
              <a:rPr lang="en-US" sz="1400" b="1"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245683093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Rectangle 44">
            <a:extLst>
              <a:ext uri="{FF2B5EF4-FFF2-40B4-BE49-F238E27FC236}">
                <a16:creationId xmlns:a16="http://schemas.microsoft.com/office/drawing/2014/main" id="{51C42E7F-E851-4B38-9420-BADC1DA65EEF}"/>
              </a:ext>
            </a:extLst>
          </p:cNvPr>
          <p:cNvSpPr/>
          <p:nvPr/>
        </p:nvSpPr>
        <p:spPr>
          <a:xfrm>
            <a:off x="0" y="740919"/>
            <a:ext cx="797355" cy="6117081"/>
          </a:xfrm>
          <a:prstGeom prst="rect">
            <a:avLst/>
          </a:prstGeom>
          <a:gradFill flip="none" rotWithShape="1">
            <a:gsLst>
              <a:gs pos="53000">
                <a:srgbClr val="F8F8F8"/>
              </a:gs>
              <a:gs pos="0">
                <a:schemeClr val="accent1">
                  <a:lumMod val="5000"/>
                  <a:lumOff val="95000"/>
                </a:schemeClr>
              </a:gs>
              <a:gs pos="74000">
                <a:schemeClr val="bg1">
                  <a:lumMod val="85000"/>
                </a:schemeClr>
              </a:gs>
              <a:gs pos="87000">
                <a:schemeClr val="bg1">
                  <a:lumMod val="65000"/>
                </a:schemeClr>
              </a:gs>
              <a:gs pos="100000">
                <a:schemeClr val="tx1">
                  <a:lumMod val="65000"/>
                  <a:lumOff val="3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7" name="Straight Connector 36">
            <a:extLst>
              <a:ext uri="{FF2B5EF4-FFF2-40B4-BE49-F238E27FC236}">
                <a16:creationId xmlns:a16="http://schemas.microsoft.com/office/drawing/2014/main" id="{BAC73C27-546A-41D3-BF8E-9CD6F31716B9}"/>
              </a:ext>
            </a:extLst>
          </p:cNvPr>
          <p:cNvCxnSpPr>
            <a:cxnSpLocks/>
          </p:cNvCxnSpPr>
          <p:nvPr/>
        </p:nvCxnSpPr>
        <p:spPr>
          <a:xfrm flipV="1">
            <a:off x="169377" y="6003241"/>
            <a:ext cx="231648" cy="441450"/>
          </a:xfrm>
          <a:prstGeom prst="line">
            <a:avLst/>
          </a:prstGeom>
          <a:ln w="50800">
            <a:solidFill>
              <a:srgbClr val="C00000"/>
            </a:solidFill>
          </a:ln>
        </p:spPr>
        <p:style>
          <a:lnRef idx="1">
            <a:schemeClr val="accent1"/>
          </a:lnRef>
          <a:fillRef idx="0">
            <a:schemeClr val="accent1"/>
          </a:fillRef>
          <a:effectRef idx="0">
            <a:schemeClr val="accent1"/>
          </a:effectRef>
          <a:fontRef idx="minor">
            <a:schemeClr val="tx1"/>
          </a:fontRef>
        </p:style>
      </p:cxnSp>
      <p:sp>
        <p:nvSpPr>
          <p:cNvPr id="36" name="Rectangle 35">
            <a:extLst>
              <a:ext uri="{FF2B5EF4-FFF2-40B4-BE49-F238E27FC236}">
                <a16:creationId xmlns:a16="http://schemas.microsoft.com/office/drawing/2014/main" id="{CC0E87D6-3853-43CF-BD22-AA9B8BE17AF0}"/>
              </a:ext>
            </a:extLst>
          </p:cNvPr>
          <p:cNvSpPr/>
          <p:nvPr/>
        </p:nvSpPr>
        <p:spPr>
          <a:xfrm>
            <a:off x="0" y="0"/>
            <a:ext cx="12192000" cy="732360"/>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32" name="Straight Connector 31">
            <a:extLst>
              <a:ext uri="{FF2B5EF4-FFF2-40B4-BE49-F238E27FC236}">
                <a16:creationId xmlns:a16="http://schemas.microsoft.com/office/drawing/2014/main" id="{EF2E25AE-155A-4FD0-AE8A-33DAD5B7F27B}"/>
              </a:ext>
            </a:extLst>
          </p:cNvPr>
          <p:cNvCxnSpPr>
            <a:cxnSpLocks/>
          </p:cNvCxnSpPr>
          <p:nvPr/>
        </p:nvCxnSpPr>
        <p:spPr>
          <a:xfrm flipH="1">
            <a:off x="346161" y="4555544"/>
            <a:ext cx="192024" cy="585620"/>
          </a:xfrm>
          <a:prstGeom prst="line">
            <a:avLst/>
          </a:prstGeom>
          <a:ln w="50800">
            <a:solidFill>
              <a:srgbClr val="C03030"/>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299B5755-A4CF-45CE-9D3B-3473956939B5}"/>
              </a:ext>
            </a:extLst>
          </p:cNvPr>
          <p:cNvCxnSpPr>
            <a:cxnSpLocks/>
          </p:cNvCxnSpPr>
          <p:nvPr/>
        </p:nvCxnSpPr>
        <p:spPr>
          <a:xfrm flipH="1" flipV="1">
            <a:off x="218145" y="4231666"/>
            <a:ext cx="320040" cy="323879"/>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C5A825A3-411E-4AA6-AA41-DAD4964349A1}"/>
              </a:ext>
            </a:extLst>
          </p:cNvPr>
          <p:cNvCxnSpPr>
            <a:cxnSpLocks/>
          </p:cNvCxnSpPr>
          <p:nvPr/>
        </p:nvCxnSpPr>
        <p:spPr>
          <a:xfrm>
            <a:off x="337535" y="2738501"/>
            <a:ext cx="154930" cy="428650"/>
          </a:xfrm>
          <a:prstGeom prst="line">
            <a:avLst/>
          </a:prstGeom>
          <a:ln w="508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52897E4E-595E-4723-9A8E-297839228063}"/>
              </a:ext>
            </a:extLst>
          </p:cNvPr>
          <p:cNvCxnSpPr>
            <a:cxnSpLocks/>
          </p:cNvCxnSpPr>
          <p:nvPr/>
        </p:nvCxnSpPr>
        <p:spPr>
          <a:xfrm flipV="1">
            <a:off x="346161" y="1610156"/>
            <a:ext cx="137160" cy="1129795"/>
          </a:xfrm>
          <a:prstGeom prst="line">
            <a:avLst/>
          </a:prstGeom>
          <a:ln w="508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8120E335-EFB1-4FED-809F-B2674E4F3BED}"/>
              </a:ext>
            </a:extLst>
          </p:cNvPr>
          <p:cNvCxnSpPr>
            <a:cxnSpLocks/>
          </p:cNvCxnSpPr>
          <p:nvPr/>
        </p:nvCxnSpPr>
        <p:spPr>
          <a:xfrm flipH="1">
            <a:off x="238262" y="331597"/>
            <a:ext cx="162763" cy="590658"/>
          </a:xfrm>
          <a:prstGeom prst="line">
            <a:avLst/>
          </a:prstGeom>
          <a:ln w="508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EC160D49-4460-4FB0-A5F9-8D69EA7296FD}"/>
              </a:ext>
            </a:extLst>
          </p:cNvPr>
          <p:cNvCxnSpPr/>
          <p:nvPr/>
        </p:nvCxnSpPr>
        <p:spPr>
          <a:xfrm>
            <a:off x="218145" y="3647747"/>
            <a:ext cx="0" cy="585620"/>
          </a:xfrm>
          <a:prstGeom prst="line">
            <a:avLst/>
          </a:prstGeom>
          <a:ln w="508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Oval 3">
            <a:extLst>
              <a:ext uri="{FF2B5EF4-FFF2-40B4-BE49-F238E27FC236}">
                <a16:creationId xmlns:a16="http://schemas.microsoft.com/office/drawing/2014/main" id="{5DEDA155-4A98-47E4-8298-39D501DD93DD}"/>
              </a:ext>
            </a:extLst>
          </p:cNvPr>
          <p:cNvSpPr/>
          <p:nvPr/>
        </p:nvSpPr>
        <p:spPr>
          <a:xfrm>
            <a:off x="172425" y="4958284"/>
            <a:ext cx="365760" cy="365760"/>
          </a:xfrm>
          <a:prstGeom prst="ellipse">
            <a:avLst/>
          </a:prstGeom>
          <a:solidFill>
            <a:schemeClr val="bg1"/>
          </a:solidFill>
          <a:ln w="508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F209015A-B102-4639-8231-44878B6175EF}"/>
              </a:ext>
            </a:extLst>
          </p:cNvPr>
          <p:cNvSpPr/>
          <p:nvPr/>
        </p:nvSpPr>
        <p:spPr>
          <a:xfrm>
            <a:off x="401025" y="4418384"/>
            <a:ext cx="274320" cy="274320"/>
          </a:xfrm>
          <a:prstGeom prst="ellipse">
            <a:avLst/>
          </a:prstGeom>
          <a:solidFill>
            <a:schemeClr val="bg1"/>
          </a:solidFill>
          <a:ln w="508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CF2422C9-557C-4A73-8027-1390FD580816}"/>
              </a:ext>
            </a:extLst>
          </p:cNvPr>
          <p:cNvSpPr/>
          <p:nvPr/>
        </p:nvSpPr>
        <p:spPr>
          <a:xfrm>
            <a:off x="35265" y="3464867"/>
            <a:ext cx="365760" cy="365760"/>
          </a:xfrm>
          <a:prstGeom prst="ellipse">
            <a:avLst/>
          </a:prstGeom>
          <a:solidFill>
            <a:schemeClr val="bg1"/>
          </a:solidFill>
          <a:ln w="508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7AEAF6BE-9876-48ED-92C2-C14C93CF0A93}"/>
              </a:ext>
            </a:extLst>
          </p:cNvPr>
          <p:cNvSpPr/>
          <p:nvPr/>
        </p:nvSpPr>
        <p:spPr>
          <a:xfrm>
            <a:off x="80985" y="4096207"/>
            <a:ext cx="274320" cy="274320"/>
          </a:xfrm>
          <a:prstGeom prst="ellipse">
            <a:avLst/>
          </a:prstGeom>
          <a:solidFill>
            <a:schemeClr val="bg1"/>
          </a:solidFill>
          <a:ln w="508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7E403321-42C1-4DBA-97CF-2441E18221CB}"/>
              </a:ext>
            </a:extLst>
          </p:cNvPr>
          <p:cNvSpPr/>
          <p:nvPr/>
        </p:nvSpPr>
        <p:spPr>
          <a:xfrm>
            <a:off x="218145" y="5820361"/>
            <a:ext cx="365760" cy="365760"/>
          </a:xfrm>
          <a:prstGeom prst="ellipse">
            <a:avLst/>
          </a:prstGeom>
          <a:solidFill>
            <a:schemeClr val="bg1"/>
          </a:solid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C81BC523-F50A-4DF5-9124-8B077DA66C15}"/>
              </a:ext>
            </a:extLst>
          </p:cNvPr>
          <p:cNvSpPr/>
          <p:nvPr/>
        </p:nvSpPr>
        <p:spPr>
          <a:xfrm>
            <a:off x="309585" y="2988109"/>
            <a:ext cx="365760" cy="365760"/>
          </a:xfrm>
          <a:prstGeom prst="ellipse">
            <a:avLst/>
          </a:prstGeom>
          <a:solidFill>
            <a:schemeClr val="bg1"/>
          </a:solidFill>
          <a:ln w="508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E1E4DEDA-EE15-4C41-85EB-3F0942FCB3C9}"/>
              </a:ext>
            </a:extLst>
          </p:cNvPr>
          <p:cNvSpPr/>
          <p:nvPr/>
        </p:nvSpPr>
        <p:spPr>
          <a:xfrm>
            <a:off x="35265" y="6316678"/>
            <a:ext cx="274320" cy="274320"/>
          </a:xfrm>
          <a:prstGeom prst="ellipse">
            <a:avLst/>
          </a:prstGeom>
          <a:solidFill>
            <a:schemeClr val="bg1"/>
          </a:solidFill>
          <a:ln w="50800">
            <a:solidFill>
              <a:srgbClr val="C0303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DE9DCABC-86A7-46E1-9F8C-D2E3E355A219}"/>
              </a:ext>
            </a:extLst>
          </p:cNvPr>
          <p:cNvSpPr/>
          <p:nvPr/>
        </p:nvSpPr>
        <p:spPr>
          <a:xfrm>
            <a:off x="200375" y="2602790"/>
            <a:ext cx="274320" cy="274320"/>
          </a:xfrm>
          <a:prstGeom prst="ellipse">
            <a:avLst/>
          </a:prstGeom>
          <a:solidFill>
            <a:schemeClr val="bg1"/>
          </a:solid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6C036295-9582-4E62-8485-D2055A7E88D2}"/>
              </a:ext>
            </a:extLst>
          </p:cNvPr>
          <p:cNvSpPr/>
          <p:nvPr/>
        </p:nvSpPr>
        <p:spPr>
          <a:xfrm>
            <a:off x="346161" y="1501220"/>
            <a:ext cx="274320" cy="274320"/>
          </a:xfrm>
          <a:prstGeom prst="ellipse">
            <a:avLst/>
          </a:prstGeom>
          <a:solidFill>
            <a:schemeClr val="bg1"/>
          </a:solidFill>
          <a:ln w="508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7D3BEE45-6977-41DD-A08B-CE6EA47B4858}"/>
              </a:ext>
            </a:extLst>
          </p:cNvPr>
          <p:cNvSpPr/>
          <p:nvPr/>
        </p:nvSpPr>
        <p:spPr>
          <a:xfrm>
            <a:off x="55382" y="740919"/>
            <a:ext cx="365760" cy="365760"/>
          </a:xfrm>
          <a:prstGeom prst="ellipse">
            <a:avLst/>
          </a:prstGeom>
          <a:solidFill>
            <a:schemeClr val="bg1"/>
          </a:solidFill>
          <a:ln w="508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47CE10C9-59E9-4A41-9542-252AE82B7444}"/>
              </a:ext>
            </a:extLst>
          </p:cNvPr>
          <p:cNvSpPr/>
          <p:nvPr/>
        </p:nvSpPr>
        <p:spPr>
          <a:xfrm>
            <a:off x="268559" y="194437"/>
            <a:ext cx="274320" cy="274320"/>
          </a:xfrm>
          <a:prstGeom prst="ellipse">
            <a:avLst/>
          </a:prstGeom>
          <a:solidFill>
            <a:schemeClr val="bg1"/>
          </a:solidFill>
          <a:ln w="50800">
            <a:solidFill>
              <a:srgbClr val="C0303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2" name="Straight Connector 41">
            <a:extLst>
              <a:ext uri="{FF2B5EF4-FFF2-40B4-BE49-F238E27FC236}">
                <a16:creationId xmlns:a16="http://schemas.microsoft.com/office/drawing/2014/main" id="{2D197DFE-8E31-4A21-8222-EA470AD28F57}"/>
              </a:ext>
            </a:extLst>
          </p:cNvPr>
          <p:cNvCxnSpPr>
            <a:cxnSpLocks/>
          </p:cNvCxnSpPr>
          <p:nvPr/>
        </p:nvCxnSpPr>
        <p:spPr>
          <a:xfrm>
            <a:off x="797357" y="194437"/>
            <a:ext cx="0" cy="6663563"/>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46" name="TextBox 45">
            <a:extLst>
              <a:ext uri="{FF2B5EF4-FFF2-40B4-BE49-F238E27FC236}">
                <a16:creationId xmlns:a16="http://schemas.microsoft.com/office/drawing/2014/main" id="{F93BF510-801A-4467-8898-79391576320D}"/>
              </a:ext>
            </a:extLst>
          </p:cNvPr>
          <p:cNvSpPr txBox="1"/>
          <p:nvPr/>
        </p:nvSpPr>
        <p:spPr>
          <a:xfrm>
            <a:off x="852737" y="-49319"/>
            <a:ext cx="10046020" cy="830997"/>
          </a:xfrm>
          <a:prstGeom prst="rect">
            <a:avLst/>
          </a:prstGeom>
          <a:noFill/>
        </p:spPr>
        <p:txBody>
          <a:bodyPr wrap="none" rtlCol="0">
            <a:spAutoFit/>
          </a:bodyPr>
          <a:lstStyle/>
          <a:p>
            <a:r>
              <a:rPr lang="en-US" sz="4800" dirty="0">
                <a:solidFill>
                  <a:schemeClr val="bg1"/>
                </a:solidFill>
              </a:rPr>
              <a:t>Tile Processing: All to All Computations </a:t>
            </a:r>
          </a:p>
        </p:txBody>
      </p:sp>
      <p:sp>
        <p:nvSpPr>
          <p:cNvPr id="416" name="Rectangle 415">
            <a:extLst>
              <a:ext uri="{FF2B5EF4-FFF2-40B4-BE49-F238E27FC236}">
                <a16:creationId xmlns:a16="http://schemas.microsoft.com/office/drawing/2014/main" id="{52640B4A-21C7-4ABE-B4B8-2C09069A44FB}"/>
              </a:ext>
            </a:extLst>
          </p:cNvPr>
          <p:cNvSpPr/>
          <p:nvPr/>
        </p:nvSpPr>
        <p:spPr>
          <a:xfrm>
            <a:off x="1994953" y="2941522"/>
            <a:ext cx="365760" cy="365760"/>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3" name="Rectangle 802">
            <a:extLst>
              <a:ext uri="{FF2B5EF4-FFF2-40B4-BE49-F238E27FC236}">
                <a16:creationId xmlns:a16="http://schemas.microsoft.com/office/drawing/2014/main" id="{8F12C6D4-9883-4F9B-B028-E257D9871D15}"/>
              </a:ext>
            </a:extLst>
          </p:cNvPr>
          <p:cNvSpPr/>
          <p:nvPr/>
        </p:nvSpPr>
        <p:spPr>
          <a:xfrm>
            <a:off x="2360716" y="2941522"/>
            <a:ext cx="365760" cy="365760"/>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4" name="Rectangle 803">
            <a:extLst>
              <a:ext uri="{FF2B5EF4-FFF2-40B4-BE49-F238E27FC236}">
                <a16:creationId xmlns:a16="http://schemas.microsoft.com/office/drawing/2014/main" id="{AF66E5DC-904C-41FA-8959-D67C5599D81B}"/>
              </a:ext>
            </a:extLst>
          </p:cNvPr>
          <p:cNvSpPr/>
          <p:nvPr/>
        </p:nvSpPr>
        <p:spPr>
          <a:xfrm>
            <a:off x="2726476" y="2941522"/>
            <a:ext cx="365760" cy="365760"/>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5" name="Rectangle 804">
            <a:extLst>
              <a:ext uri="{FF2B5EF4-FFF2-40B4-BE49-F238E27FC236}">
                <a16:creationId xmlns:a16="http://schemas.microsoft.com/office/drawing/2014/main" id="{56857569-18A1-4619-AB36-69048362D085}"/>
              </a:ext>
            </a:extLst>
          </p:cNvPr>
          <p:cNvSpPr/>
          <p:nvPr/>
        </p:nvSpPr>
        <p:spPr>
          <a:xfrm>
            <a:off x="3092239" y="2941522"/>
            <a:ext cx="365760" cy="365760"/>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6" name="Rectangle 805">
            <a:extLst>
              <a:ext uri="{FF2B5EF4-FFF2-40B4-BE49-F238E27FC236}">
                <a16:creationId xmlns:a16="http://schemas.microsoft.com/office/drawing/2014/main" id="{ABA12A79-D5FF-443F-A735-FBE9719966A0}"/>
              </a:ext>
            </a:extLst>
          </p:cNvPr>
          <p:cNvSpPr/>
          <p:nvPr/>
        </p:nvSpPr>
        <p:spPr>
          <a:xfrm>
            <a:off x="3457996" y="2941522"/>
            <a:ext cx="365760" cy="365760"/>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7" name="Rectangle 806">
            <a:extLst>
              <a:ext uri="{FF2B5EF4-FFF2-40B4-BE49-F238E27FC236}">
                <a16:creationId xmlns:a16="http://schemas.microsoft.com/office/drawing/2014/main" id="{00DA64DA-13ED-4F85-8E7C-9CD073B2D956}"/>
              </a:ext>
            </a:extLst>
          </p:cNvPr>
          <p:cNvSpPr/>
          <p:nvPr/>
        </p:nvSpPr>
        <p:spPr>
          <a:xfrm>
            <a:off x="3823759" y="2941522"/>
            <a:ext cx="365760" cy="365760"/>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8" name="Rectangle 807">
            <a:extLst>
              <a:ext uri="{FF2B5EF4-FFF2-40B4-BE49-F238E27FC236}">
                <a16:creationId xmlns:a16="http://schemas.microsoft.com/office/drawing/2014/main" id="{D87ACEBD-5A34-494E-98B1-12AD8FD0AE2C}"/>
              </a:ext>
            </a:extLst>
          </p:cNvPr>
          <p:cNvSpPr/>
          <p:nvPr/>
        </p:nvSpPr>
        <p:spPr>
          <a:xfrm>
            <a:off x="4189519" y="2941522"/>
            <a:ext cx="365760" cy="365760"/>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9" name="Rectangle 808">
            <a:extLst>
              <a:ext uri="{FF2B5EF4-FFF2-40B4-BE49-F238E27FC236}">
                <a16:creationId xmlns:a16="http://schemas.microsoft.com/office/drawing/2014/main" id="{1F1BDD8E-DC31-4B25-812F-3E5E8314FBE7}"/>
              </a:ext>
            </a:extLst>
          </p:cNvPr>
          <p:cNvSpPr/>
          <p:nvPr/>
        </p:nvSpPr>
        <p:spPr>
          <a:xfrm>
            <a:off x="4555282" y="2941522"/>
            <a:ext cx="365760" cy="365760"/>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0" name="Rectangle 809">
            <a:extLst>
              <a:ext uri="{FF2B5EF4-FFF2-40B4-BE49-F238E27FC236}">
                <a16:creationId xmlns:a16="http://schemas.microsoft.com/office/drawing/2014/main" id="{FDCB4C1A-4FA1-4FA1-B930-B850249945FA}"/>
              </a:ext>
            </a:extLst>
          </p:cNvPr>
          <p:cNvSpPr/>
          <p:nvPr/>
        </p:nvSpPr>
        <p:spPr>
          <a:xfrm>
            <a:off x="1994953" y="3307282"/>
            <a:ext cx="365760" cy="365760"/>
          </a:xfrm>
          <a:prstGeom prst="rect">
            <a:avLst/>
          </a:prstGeom>
          <a:solidFill>
            <a:srgbClr val="7030A0"/>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1" name="Rectangle 810">
            <a:extLst>
              <a:ext uri="{FF2B5EF4-FFF2-40B4-BE49-F238E27FC236}">
                <a16:creationId xmlns:a16="http://schemas.microsoft.com/office/drawing/2014/main" id="{5F39B644-0ED1-473E-B1D6-56EC652F6F6F}"/>
              </a:ext>
            </a:extLst>
          </p:cNvPr>
          <p:cNvSpPr/>
          <p:nvPr/>
        </p:nvSpPr>
        <p:spPr>
          <a:xfrm>
            <a:off x="2360716" y="3307282"/>
            <a:ext cx="365760" cy="365760"/>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2" name="Rectangle 811">
            <a:extLst>
              <a:ext uri="{FF2B5EF4-FFF2-40B4-BE49-F238E27FC236}">
                <a16:creationId xmlns:a16="http://schemas.microsoft.com/office/drawing/2014/main" id="{8032E8F1-C5AA-4B9E-A318-28F563038D1E}"/>
              </a:ext>
            </a:extLst>
          </p:cNvPr>
          <p:cNvSpPr/>
          <p:nvPr/>
        </p:nvSpPr>
        <p:spPr>
          <a:xfrm>
            <a:off x="2726476" y="3307282"/>
            <a:ext cx="365760" cy="365760"/>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3" name="Rectangle 812">
            <a:extLst>
              <a:ext uri="{FF2B5EF4-FFF2-40B4-BE49-F238E27FC236}">
                <a16:creationId xmlns:a16="http://schemas.microsoft.com/office/drawing/2014/main" id="{F228CD7E-BCC9-41A8-9E98-4AFFE4DD1A67}"/>
              </a:ext>
            </a:extLst>
          </p:cNvPr>
          <p:cNvSpPr/>
          <p:nvPr/>
        </p:nvSpPr>
        <p:spPr>
          <a:xfrm>
            <a:off x="3092239" y="3307282"/>
            <a:ext cx="365760" cy="365760"/>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4" name="Rectangle 813">
            <a:extLst>
              <a:ext uri="{FF2B5EF4-FFF2-40B4-BE49-F238E27FC236}">
                <a16:creationId xmlns:a16="http://schemas.microsoft.com/office/drawing/2014/main" id="{EC4A19DE-CCEC-4C21-A398-4BA022FB40E6}"/>
              </a:ext>
            </a:extLst>
          </p:cNvPr>
          <p:cNvSpPr/>
          <p:nvPr/>
        </p:nvSpPr>
        <p:spPr>
          <a:xfrm>
            <a:off x="3457996" y="3307282"/>
            <a:ext cx="365760" cy="365760"/>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5" name="Rectangle 814">
            <a:extLst>
              <a:ext uri="{FF2B5EF4-FFF2-40B4-BE49-F238E27FC236}">
                <a16:creationId xmlns:a16="http://schemas.microsoft.com/office/drawing/2014/main" id="{F227CB8C-B6FA-4F25-B7E5-18069F06B022}"/>
              </a:ext>
            </a:extLst>
          </p:cNvPr>
          <p:cNvSpPr/>
          <p:nvPr/>
        </p:nvSpPr>
        <p:spPr>
          <a:xfrm>
            <a:off x="3823759" y="3307282"/>
            <a:ext cx="365760" cy="365760"/>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6" name="Rectangle 815">
            <a:extLst>
              <a:ext uri="{FF2B5EF4-FFF2-40B4-BE49-F238E27FC236}">
                <a16:creationId xmlns:a16="http://schemas.microsoft.com/office/drawing/2014/main" id="{469D65A1-E3A7-449A-8374-4D949976CDDF}"/>
              </a:ext>
            </a:extLst>
          </p:cNvPr>
          <p:cNvSpPr/>
          <p:nvPr/>
        </p:nvSpPr>
        <p:spPr>
          <a:xfrm>
            <a:off x="4189519" y="3307282"/>
            <a:ext cx="365760" cy="365760"/>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7" name="Rectangle 816">
            <a:extLst>
              <a:ext uri="{FF2B5EF4-FFF2-40B4-BE49-F238E27FC236}">
                <a16:creationId xmlns:a16="http://schemas.microsoft.com/office/drawing/2014/main" id="{3CD4B527-ED32-4F7F-8F48-E0AB7342ADA5}"/>
              </a:ext>
            </a:extLst>
          </p:cNvPr>
          <p:cNvSpPr/>
          <p:nvPr/>
        </p:nvSpPr>
        <p:spPr>
          <a:xfrm>
            <a:off x="4555282" y="3307282"/>
            <a:ext cx="365760" cy="365760"/>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8" name="Rectangle 817">
            <a:extLst>
              <a:ext uri="{FF2B5EF4-FFF2-40B4-BE49-F238E27FC236}">
                <a16:creationId xmlns:a16="http://schemas.microsoft.com/office/drawing/2014/main" id="{B9B9FBF0-5477-4D16-BB17-626A7194551D}"/>
              </a:ext>
            </a:extLst>
          </p:cNvPr>
          <p:cNvSpPr/>
          <p:nvPr/>
        </p:nvSpPr>
        <p:spPr>
          <a:xfrm>
            <a:off x="1994953" y="3667291"/>
            <a:ext cx="365760" cy="365760"/>
          </a:xfrm>
          <a:prstGeom prst="rect">
            <a:avLst/>
          </a:prstGeom>
          <a:solidFill>
            <a:srgbClr val="7030A0"/>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9" name="Rectangle 818">
            <a:extLst>
              <a:ext uri="{FF2B5EF4-FFF2-40B4-BE49-F238E27FC236}">
                <a16:creationId xmlns:a16="http://schemas.microsoft.com/office/drawing/2014/main" id="{CFA75AE2-8B7C-4D99-8326-878686142D71}"/>
              </a:ext>
            </a:extLst>
          </p:cNvPr>
          <p:cNvSpPr/>
          <p:nvPr/>
        </p:nvSpPr>
        <p:spPr>
          <a:xfrm>
            <a:off x="2360716" y="3667291"/>
            <a:ext cx="365760" cy="365760"/>
          </a:xfrm>
          <a:prstGeom prst="rect">
            <a:avLst/>
          </a:prstGeom>
          <a:solidFill>
            <a:srgbClr val="7030A0"/>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0" name="Rectangle 819">
            <a:extLst>
              <a:ext uri="{FF2B5EF4-FFF2-40B4-BE49-F238E27FC236}">
                <a16:creationId xmlns:a16="http://schemas.microsoft.com/office/drawing/2014/main" id="{5732727C-646A-4C7D-8BD5-13CE2499A3D5}"/>
              </a:ext>
            </a:extLst>
          </p:cNvPr>
          <p:cNvSpPr/>
          <p:nvPr/>
        </p:nvSpPr>
        <p:spPr>
          <a:xfrm>
            <a:off x="2726476" y="3667291"/>
            <a:ext cx="365760" cy="365760"/>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1" name="Rectangle 820">
            <a:extLst>
              <a:ext uri="{FF2B5EF4-FFF2-40B4-BE49-F238E27FC236}">
                <a16:creationId xmlns:a16="http://schemas.microsoft.com/office/drawing/2014/main" id="{C60E1CB2-0A25-48C2-9A32-BF7008C3B1A0}"/>
              </a:ext>
            </a:extLst>
          </p:cNvPr>
          <p:cNvSpPr/>
          <p:nvPr/>
        </p:nvSpPr>
        <p:spPr>
          <a:xfrm>
            <a:off x="3092239" y="3667291"/>
            <a:ext cx="365760" cy="365760"/>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2" name="Rectangle 821">
            <a:extLst>
              <a:ext uri="{FF2B5EF4-FFF2-40B4-BE49-F238E27FC236}">
                <a16:creationId xmlns:a16="http://schemas.microsoft.com/office/drawing/2014/main" id="{F42CCC36-553C-4718-9A48-E7BF744441F4}"/>
              </a:ext>
            </a:extLst>
          </p:cNvPr>
          <p:cNvSpPr/>
          <p:nvPr/>
        </p:nvSpPr>
        <p:spPr>
          <a:xfrm>
            <a:off x="3457996" y="3667291"/>
            <a:ext cx="365760" cy="365760"/>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3" name="Rectangle 822">
            <a:extLst>
              <a:ext uri="{FF2B5EF4-FFF2-40B4-BE49-F238E27FC236}">
                <a16:creationId xmlns:a16="http://schemas.microsoft.com/office/drawing/2014/main" id="{0BFC2AAA-F8F0-4D05-B72D-BD2C0D6EB5C6}"/>
              </a:ext>
            </a:extLst>
          </p:cNvPr>
          <p:cNvSpPr/>
          <p:nvPr/>
        </p:nvSpPr>
        <p:spPr>
          <a:xfrm>
            <a:off x="3823759" y="3667291"/>
            <a:ext cx="365760" cy="365760"/>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4" name="Rectangle 823">
            <a:extLst>
              <a:ext uri="{FF2B5EF4-FFF2-40B4-BE49-F238E27FC236}">
                <a16:creationId xmlns:a16="http://schemas.microsoft.com/office/drawing/2014/main" id="{CAD31322-710C-4B94-B12C-3F076D65941D}"/>
              </a:ext>
            </a:extLst>
          </p:cNvPr>
          <p:cNvSpPr/>
          <p:nvPr/>
        </p:nvSpPr>
        <p:spPr>
          <a:xfrm>
            <a:off x="4189519" y="3667291"/>
            <a:ext cx="365760" cy="365760"/>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5" name="Rectangle 824">
            <a:extLst>
              <a:ext uri="{FF2B5EF4-FFF2-40B4-BE49-F238E27FC236}">
                <a16:creationId xmlns:a16="http://schemas.microsoft.com/office/drawing/2014/main" id="{CBA5094C-5F53-446E-98DB-F9392EFEB2E7}"/>
              </a:ext>
            </a:extLst>
          </p:cNvPr>
          <p:cNvSpPr/>
          <p:nvPr/>
        </p:nvSpPr>
        <p:spPr>
          <a:xfrm>
            <a:off x="4555282" y="3667291"/>
            <a:ext cx="365760" cy="365760"/>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6" name="Rectangle 825">
            <a:extLst>
              <a:ext uri="{FF2B5EF4-FFF2-40B4-BE49-F238E27FC236}">
                <a16:creationId xmlns:a16="http://schemas.microsoft.com/office/drawing/2014/main" id="{F9629215-E7AA-4FDA-A883-872720A8FE00}"/>
              </a:ext>
            </a:extLst>
          </p:cNvPr>
          <p:cNvSpPr/>
          <p:nvPr/>
        </p:nvSpPr>
        <p:spPr>
          <a:xfrm>
            <a:off x="1994953" y="4033051"/>
            <a:ext cx="365760" cy="365760"/>
          </a:xfrm>
          <a:prstGeom prst="rect">
            <a:avLst/>
          </a:prstGeom>
          <a:solidFill>
            <a:srgbClr val="7030A0"/>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7" name="Rectangle 826">
            <a:extLst>
              <a:ext uri="{FF2B5EF4-FFF2-40B4-BE49-F238E27FC236}">
                <a16:creationId xmlns:a16="http://schemas.microsoft.com/office/drawing/2014/main" id="{1F4C36BB-610E-476D-93A8-8A7E1E4136EE}"/>
              </a:ext>
            </a:extLst>
          </p:cNvPr>
          <p:cNvSpPr/>
          <p:nvPr/>
        </p:nvSpPr>
        <p:spPr>
          <a:xfrm>
            <a:off x="2360716" y="4033051"/>
            <a:ext cx="365760" cy="365760"/>
          </a:xfrm>
          <a:prstGeom prst="rect">
            <a:avLst/>
          </a:prstGeom>
          <a:solidFill>
            <a:srgbClr val="7030A0"/>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8" name="Rectangle 827">
            <a:extLst>
              <a:ext uri="{FF2B5EF4-FFF2-40B4-BE49-F238E27FC236}">
                <a16:creationId xmlns:a16="http://schemas.microsoft.com/office/drawing/2014/main" id="{F8A47A14-EDAF-4142-A0F6-022D9F9C32A2}"/>
              </a:ext>
            </a:extLst>
          </p:cNvPr>
          <p:cNvSpPr/>
          <p:nvPr/>
        </p:nvSpPr>
        <p:spPr>
          <a:xfrm>
            <a:off x="2726476" y="4033051"/>
            <a:ext cx="365760" cy="365760"/>
          </a:xfrm>
          <a:prstGeom prst="rect">
            <a:avLst/>
          </a:prstGeom>
          <a:solidFill>
            <a:srgbClr val="7030A0"/>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9" name="Rectangle 828">
            <a:extLst>
              <a:ext uri="{FF2B5EF4-FFF2-40B4-BE49-F238E27FC236}">
                <a16:creationId xmlns:a16="http://schemas.microsoft.com/office/drawing/2014/main" id="{A157AD17-87DC-4009-AD25-EB7D8288C8F8}"/>
              </a:ext>
            </a:extLst>
          </p:cNvPr>
          <p:cNvSpPr/>
          <p:nvPr/>
        </p:nvSpPr>
        <p:spPr>
          <a:xfrm>
            <a:off x="3092239" y="4033051"/>
            <a:ext cx="365760" cy="365760"/>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0" name="Rectangle 829">
            <a:extLst>
              <a:ext uri="{FF2B5EF4-FFF2-40B4-BE49-F238E27FC236}">
                <a16:creationId xmlns:a16="http://schemas.microsoft.com/office/drawing/2014/main" id="{7BCA7AD2-89AE-4D5E-9585-0E27AF051D63}"/>
              </a:ext>
            </a:extLst>
          </p:cNvPr>
          <p:cNvSpPr/>
          <p:nvPr/>
        </p:nvSpPr>
        <p:spPr>
          <a:xfrm>
            <a:off x="3457996" y="4033051"/>
            <a:ext cx="365760" cy="365760"/>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1" name="Rectangle 830">
            <a:extLst>
              <a:ext uri="{FF2B5EF4-FFF2-40B4-BE49-F238E27FC236}">
                <a16:creationId xmlns:a16="http://schemas.microsoft.com/office/drawing/2014/main" id="{42CBE709-E282-493C-AE5C-A37BA7F58C65}"/>
              </a:ext>
            </a:extLst>
          </p:cNvPr>
          <p:cNvSpPr/>
          <p:nvPr/>
        </p:nvSpPr>
        <p:spPr>
          <a:xfrm>
            <a:off x="3823759" y="4033051"/>
            <a:ext cx="365760" cy="365760"/>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2" name="Rectangle 831">
            <a:extLst>
              <a:ext uri="{FF2B5EF4-FFF2-40B4-BE49-F238E27FC236}">
                <a16:creationId xmlns:a16="http://schemas.microsoft.com/office/drawing/2014/main" id="{F0CF1AB7-1980-4308-A447-A4BAE17122A9}"/>
              </a:ext>
            </a:extLst>
          </p:cNvPr>
          <p:cNvSpPr/>
          <p:nvPr/>
        </p:nvSpPr>
        <p:spPr>
          <a:xfrm>
            <a:off x="4189519" y="4033051"/>
            <a:ext cx="365760" cy="365760"/>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3" name="Rectangle 832">
            <a:extLst>
              <a:ext uri="{FF2B5EF4-FFF2-40B4-BE49-F238E27FC236}">
                <a16:creationId xmlns:a16="http://schemas.microsoft.com/office/drawing/2014/main" id="{73E90676-1F4A-41FE-909B-C12A63B9BFE2}"/>
              </a:ext>
            </a:extLst>
          </p:cNvPr>
          <p:cNvSpPr/>
          <p:nvPr/>
        </p:nvSpPr>
        <p:spPr>
          <a:xfrm>
            <a:off x="4555282" y="4033051"/>
            <a:ext cx="365760" cy="365760"/>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4" name="Rectangle 833">
            <a:extLst>
              <a:ext uri="{FF2B5EF4-FFF2-40B4-BE49-F238E27FC236}">
                <a16:creationId xmlns:a16="http://schemas.microsoft.com/office/drawing/2014/main" id="{45609483-9BC2-438C-AE34-0A351E1DE561}"/>
              </a:ext>
            </a:extLst>
          </p:cNvPr>
          <p:cNvSpPr/>
          <p:nvPr/>
        </p:nvSpPr>
        <p:spPr>
          <a:xfrm>
            <a:off x="1994953" y="4397003"/>
            <a:ext cx="365760" cy="365760"/>
          </a:xfrm>
          <a:prstGeom prst="rect">
            <a:avLst/>
          </a:prstGeom>
          <a:solidFill>
            <a:srgbClr val="7030A0"/>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5" name="Rectangle 834">
            <a:extLst>
              <a:ext uri="{FF2B5EF4-FFF2-40B4-BE49-F238E27FC236}">
                <a16:creationId xmlns:a16="http://schemas.microsoft.com/office/drawing/2014/main" id="{BC3D23F6-9B0E-4464-AF07-CAFF0933DADB}"/>
              </a:ext>
            </a:extLst>
          </p:cNvPr>
          <p:cNvSpPr/>
          <p:nvPr/>
        </p:nvSpPr>
        <p:spPr>
          <a:xfrm>
            <a:off x="2360716" y="4397003"/>
            <a:ext cx="365760" cy="365760"/>
          </a:xfrm>
          <a:prstGeom prst="rect">
            <a:avLst/>
          </a:prstGeom>
          <a:solidFill>
            <a:srgbClr val="7030A0"/>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6" name="Rectangle 835">
            <a:extLst>
              <a:ext uri="{FF2B5EF4-FFF2-40B4-BE49-F238E27FC236}">
                <a16:creationId xmlns:a16="http://schemas.microsoft.com/office/drawing/2014/main" id="{D78F64D0-2066-4E5B-839A-76D8115D5253}"/>
              </a:ext>
            </a:extLst>
          </p:cNvPr>
          <p:cNvSpPr/>
          <p:nvPr/>
        </p:nvSpPr>
        <p:spPr>
          <a:xfrm>
            <a:off x="2726476" y="4397003"/>
            <a:ext cx="365760" cy="365760"/>
          </a:xfrm>
          <a:prstGeom prst="rect">
            <a:avLst/>
          </a:prstGeom>
          <a:solidFill>
            <a:srgbClr val="7030A0"/>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7" name="Rectangle 836">
            <a:extLst>
              <a:ext uri="{FF2B5EF4-FFF2-40B4-BE49-F238E27FC236}">
                <a16:creationId xmlns:a16="http://schemas.microsoft.com/office/drawing/2014/main" id="{654846CB-207C-48A6-9A2A-EB74ACE8E728}"/>
              </a:ext>
            </a:extLst>
          </p:cNvPr>
          <p:cNvSpPr/>
          <p:nvPr/>
        </p:nvSpPr>
        <p:spPr>
          <a:xfrm>
            <a:off x="3092239" y="4397003"/>
            <a:ext cx="365760" cy="365760"/>
          </a:xfrm>
          <a:prstGeom prst="rect">
            <a:avLst/>
          </a:prstGeom>
          <a:solidFill>
            <a:srgbClr val="7030A0"/>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8" name="Rectangle 837">
            <a:extLst>
              <a:ext uri="{FF2B5EF4-FFF2-40B4-BE49-F238E27FC236}">
                <a16:creationId xmlns:a16="http://schemas.microsoft.com/office/drawing/2014/main" id="{79638D16-CB5D-4941-91BC-D2BFBC3D5720}"/>
              </a:ext>
            </a:extLst>
          </p:cNvPr>
          <p:cNvSpPr/>
          <p:nvPr/>
        </p:nvSpPr>
        <p:spPr>
          <a:xfrm>
            <a:off x="3457996" y="4397003"/>
            <a:ext cx="365760" cy="365760"/>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9" name="Rectangle 838">
            <a:extLst>
              <a:ext uri="{FF2B5EF4-FFF2-40B4-BE49-F238E27FC236}">
                <a16:creationId xmlns:a16="http://schemas.microsoft.com/office/drawing/2014/main" id="{7D3DA345-072F-481E-A395-30845CDD4D50}"/>
              </a:ext>
            </a:extLst>
          </p:cNvPr>
          <p:cNvSpPr/>
          <p:nvPr/>
        </p:nvSpPr>
        <p:spPr>
          <a:xfrm>
            <a:off x="3823759" y="4397003"/>
            <a:ext cx="365760" cy="365760"/>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0" name="Rectangle 839">
            <a:extLst>
              <a:ext uri="{FF2B5EF4-FFF2-40B4-BE49-F238E27FC236}">
                <a16:creationId xmlns:a16="http://schemas.microsoft.com/office/drawing/2014/main" id="{1B5EB62A-341B-460D-87E4-D80F7B4A6F1B}"/>
              </a:ext>
            </a:extLst>
          </p:cNvPr>
          <p:cNvSpPr/>
          <p:nvPr/>
        </p:nvSpPr>
        <p:spPr>
          <a:xfrm>
            <a:off x="4189519" y="4397003"/>
            <a:ext cx="365760" cy="365760"/>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1" name="Rectangle 840">
            <a:extLst>
              <a:ext uri="{FF2B5EF4-FFF2-40B4-BE49-F238E27FC236}">
                <a16:creationId xmlns:a16="http://schemas.microsoft.com/office/drawing/2014/main" id="{44CB5793-BE55-437B-9311-58051E9CCE41}"/>
              </a:ext>
            </a:extLst>
          </p:cNvPr>
          <p:cNvSpPr/>
          <p:nvPr/>
        </p:nvSpPr>
        <p:spPr>
          <a:xfrm>
            <a:off x="4555282" y="4397003"/>
            <a:ext cx="365760" cy="365760"/>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2" name="Rectangle 841">
            <a:extLst>
              <a:ext uri="{FF2B5EF4-FFF2-40B4-BE49-F238E27FC236}">
                <a16:creationId xmlns:a16="http://schemas.microsoft.com/office/drawing/2014/main" id="{A7E6BBD0-957E-4A7D-A386-01388B69009E}"/>
              </a:ext>
            </a:extLst>
          </p:cNvPr>
          <p:cNvSpPr/>
          <p:nvPr/>
        </p:nvSpPr>
        <p:spPr>
          <a:xfrm>
            <a:off x="1994953" y="4762763"/>
            <a:ext cx="365760" cy="365760"/>
          </a:xfrm>
          <a:prstGeom prst="rect">
            <a:avLst/>
          </a:prstGeom>
          <a:solidFill>
            <a:srgbClr val="7030A0"/>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3" name="Rectangle 842">
            <a:extLst>
              <a:ext uri="{FF2B5EF4-FFF2-40B4-BE49-F238E27FC236}">
                <a16:creationId xmlns:a16="http://schemas.microsoft.com/office/drawing/2014/main" id="{FC40A553-AAE8-43A5-B03C-3C539B7DC581}"/>
              </a:ext>
            </a:extLst>
          </p:cNvPr>
          <p:cNvSpPr/>
          <p:nvPr/>
        </p:nvSpPr>
        <p:spPr>
          <a:xfrm>
            <a:off x="2360716" y="4762763"/>
            <a:ext cx="365760" cy="365760"/>
          </a:xfrm>
          <a:prstGeom prst="rect">
            <a:avLst/>
          </a:prstGeom>
          <a:solidFill>
            <a:srgbClr val="7030A0"/>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4" name="Rectangle 843">
            <a:extLst>
              <a:ext uri="{FF2B5EF4-FFF2-40B4-BE49-F238E27FC236}">
                <a16:creationId xmlns:a16="http://schemas.microsoft.com/office/drawing/2014/main" id="{E00E2020-44AA-47EA-8282-46F2499BA482}"/>
              </a:ext>
            </a:extLst>
          </p:cNvPr>
          <p:cNvSpPr/>
          <p:nvPr/>
        </p:nvSpPr>
        <p:spPr>
          <a:xfrm>
            <a:off x="2726476" y="4762763"/>
            <a:ext cx="365760" cy="365760"/>
          </a:xfrm>
          <a:prstGeom prst="rect">
            <a:avLst/>
          </a:prstGeom>
          <a:solidFill>
            <a:srgbClr val="7030A0"/>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5" name="Rectangle 844">
            <a:extLst>
              <a:ext uri="{FF2B5EF4-FFF2-40B4-BE49-F238E27FC236}">
                <a16:creationId xmlns:a16="http://schemas.microsoft.com/office/drawing/2014/main" id="{B8EEB964-B434-427B-A1D9-340CDCFE351E}"/>
              </a:ext>
            </a:extLst>
          </p:cNvPr>
          <p:cNvSpPr/>
          <p:nvPr/>
        </p:nvSpPr>
        <p:spPr>
          <a:xfrm>
            <a:off x="3092239" y="4762763"/>
            <a:ext cx="365760" cy="365760"/>
          </a:xfrm>
          <a:prstGeom prst="rect">
            <a:avLst/>
          </a:prstGeom>
          <a:solidFill>
            <a:srgbClr val="7030A0"/>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6" name="Rectangle 845">
            <a:extLst>
              <a:ext uri="{FF2B5EF4-FFF2-40B4-BE49-F238E27FC236}">
                <a16:creationId xmlns:a16="http://schemas.microsoft.com/office/drawing/2014/main" id="{6F01AE9B-AB89-470D-8B8C-6F6CDC5B157C}"/>
              </a:ext>
            </a:extLst>
          </p:cNvPr>
          <p:cNvSpPr/>
          <p:nvPr/>
        </p:nvSpPr>
        <p:spPr>
          <a:xfrm>
            <a:off x="3457996" y="4762763"/>
            <a:ext cx="365760" cy="365760"/>
          </a:xfrm>
          <a:prstGeom prst="rect">
            <a:avLst/>
          </a:prstGeom>
          <a:solidFill>
            <a:srgbClr val="7030A0"/>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7" name="Rectangle 846">
            <a:extLst>
              <a:ext uri="{FF2B5EF4-FFF2-40B4-BE49-F238E27FC236}">
                <a16:creationId xmlns:a16="http://schemas.microsoft.com/office/drawing/2014/main" id="{0C9F4525-0CF7-4A07-9533-9FD3CDB0EB27}"/>
              </a:ext>
            </a:extLst>
          </p:cNvPr>
          <p:cNvSpPr/>
          <p:nvPr/>
        </p:nvSpPr>
        <p:spPr>
          <a:xfrm>
            <a:off x="3823759" y="4762763"/>
            <a:ext cx="365760" cy="365760"/>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8" name="Rectangle 847">
            <a:extLst>
              <a:ext uri="{FF2B5EF4-FFF2-40B4-BE49-F238E27FC236}">
                <a16:creationId xmlns:a16="http://schemas.microsoft.com/office/drawing/2014/main" id="{1015FD7C-4B03-4F03-97A5-5B59F6C66CA0}"/>
              </a:ext>
            </a:extLst>
          </p:cNvPr>
          <p:cNvSpPr/>
          <p:nvPr/>
        </p:nvSpPr>
        <p:spPr>
          <a:xfrm>
            <a:off x="4189519" y="4762763"/>
            <a:ext cx="365760" cy="365760"/>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9" name="Rectangle 848">
            <a:extLst>
              <a:ext uri="{FF2B5EF4-FFF2-40B4-BE49-F238E27FC236}">
                <a16:creationId xmlns:a16="http://schemas.microsoft.com/office/drawing/2014/main" id="{A316A42D-C026-44B5-9D42-98E3D89D95D5}"/>
              </a:ext>
            </a:extLst>
          </p:cNvPr>
          <p:cNvSpPr/>
          <p:nvPr/>
        </p:nvSpPr>
        <p:spPr>
          <a:xfrm>
            <a:off x="4555282" y="4762763"/>
            <a:ext cx="365760" cy="365760"/>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0" name="Rectangle 849">
            <a:extLst>
              <a:ext uri="{FF2B5EF4-FFF2-40B4-BE49-F238E27FC236}">
                <a16:creationId xmlns:a16="http://schemas.microsoft.com/office/drawing/2014/main" id="{29420C75-F5EE-4C88-80C2-F2D23EFAF475}"/>
              </a:ext>
            </a:extLst>
          </p:cNvPr>
          <p:cNvSpPr/>
          <p:nvPr/>
        </p:nvSpPr>
        <p:spPr>
          <a:xfrm>
            <a:off x="1994953" y="5122772"/>
            <a:ext cx="365760" cy="365760"/>
          </a:xfrm>
          <a:prstGeom prst="rect">
            <a:avLst/>
          </a:prstGeom>
          <a:solidFill>
            <a:srgbClr val="7030A0"/>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1" name="Rectangle 850">
            <a:extLst>
              <a:ext uri="{FF2B5EF4-FFF2-40B4-BE49-F238E27FC236}">
                <a16:creationId xmlns:a16="http://schemas.microsoft.com/office/drawing/2014/main" id="{4D6BBD1F-219E-471F-A7ED-DD899D309670}"/>
              </a:ext>
            </a:extLst>
          </p:cNvPr>
          <p:cNvSpPr/>
          <p:nvPr/>
        </p:nvSpPr>
        <p:spPr>
          <a:xfrm>
            <a:off x="2360716" y="5122772"/>
            <a:ext cx="365760" cy="365760"/>
          </a:xfrm>
          <a:prstGeom prst="rect">
            <a:avLst/>
          </a:prstGeom>
          <a:solidFill>
            <a:srgbClr val="7030A0"/>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2" name="Rectangle 851">
            <a:extLst>
              <a:ext uri="{FF2B5EF4-FFF2-40B4-BE49-F238E27FC236}">
                <a16:creationId xmlns:a16="http://schemas.microsoft.com/office/drawing/2014/main" id="{72102901-EB8F-400E-822B-5ED6E2CFDE1D}"/>
              </a:ext>
            </a:extLst>
          </p:cNvPr>
          <p:cNvSpPr/>
          <p:nvPr/>
        </p:nvSpPr>
        <p:spPr>
          <a:xfrm>
            <a:off x="2726476" y="5122772"/>
            <a:ext cx="365760" cy="365760"/>
          </a:xfrm>
          <a:prstGeom prst="rect">
            <a:avLst/>
          </a:prstGeom>
          <a:solidFill>
            <a:srgbClr val="7030A0"/>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3" name="Rectangle 852">
            <a:extLst>
              <a:ext uri="{FF2B5EF4-FFF2-40B4-BE49-F238E27FC236}">
                <a16:creationId xmlns:a16="http://schemas.microsoft.com/office/drawing/2014/main" id="{4F760AA5-EE5F-4592-B704-EB6BD2F0E089}"/>
              </a:ext>
            </a:extLst>
          </p:cNvPr>
          <p:cNvSpPr/>
          <p:nvPr/>
        </p:nvSpPr>
        <p:spPr>
          <a:xfrm>
            <a:off x="3092239" y="5122772"/>
            <a:ext cx="365760" cy="365760"/>
          </a:xfrm>
          <a:prstGeom prst="rect">
            <a:avLst/>
          </a:prstGeom>
          <a:solidFill>
            <a:srgbClr val="7030A0"/>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4" name="Rectangle 853">
            <a:extLst>
              <a:ext uri="{FF2B5EF4-FFF2-40B4-BE49-F238E27FC236}">
                <a16:creationId xmlns:a16="http://schemas.microsoft.com/office/drawing/2014/main" id="{C7DCBC9C-E704-4A14-BFC7-6A7004726B9C}"/>
              </a:ext>
            </a:extLst>
          </p:cNvPr>
          <p:cNvSpPr/>
          <p:nvPr/>
        </p:nvSpPr>
        <p:spPr>
          <a:xfrm>
            <a:off x="3457996" y="5122772"/>
            <a:ext cx="365760" cy="365760"/>
          </a:xfrm>
          <a:prstGeom prst="rect">
            <a:avLst/>
          </a:prstGeom>
          <a:solidFill>
            <a:srgbClr val="7030A0"/>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5" name="Rectangle 854">
            <a:extLst>
              <a:ext uri="{FF2B5EF4-FFF2-40B4-BE49-F238E27FC236}">
                <a16:creationId xmlns:a16="http://schemas.microsoft.com/office/drawing/2014/main" id="{161FB679-BC7F-4250-A719-065E89303ACB}"/>
              </a:ext>
            </a:extLst>
          </p:cNvPr>
          <p:cNvSpPr/>
          <p:nvPr/>
        </p:nvSpPr>
        <p:spPr>
          <a:xfrm>
            <a:off x="3823759" y="5122772"/>
            <a:ext cx="365760" cy="365760"/>
          </a:xfrm>
          <a:prstGeom prst="rect">
            <a:avLst/>
          </a:prstGeom>
          <a:solidFill>
            <a:srgbClr val="7030A0"/>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6" name="Rectangle 855">
            <a:extLst>
              <a:ext uri="{FF2B5EF4-FFF2-40B4-BE49-F238E27FC236}">
                <a16:creationId xmlns:a16="http://schemas.microsoft.com/office/drawing/2014/main" id="{44BAD713-3715-4A5A-B7FC-161CEF5E296D}"/>
              </a:ext>
            </a:extLst>
          </p:cNvPr>
          <p:cNvSpPr/>
          <p:nvPr/>
        </p:nvSpPr>
        <p:spPr>
          <a:xfrm>
            <a:off x="4189519" y="5122772"/>
            <a:ext cx="365760" cy="365760"/>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7" name="Rectangle 856">
            <a:extLst>
              <a:ext uri="{FF2B5EF4-FFF2-40B4-BE49-F238E27FC236}">
                <a16:creationId xmlns:a16="http://schemas.microsoft.com/office/drawing/2014/main" id="{8E51FE5F-9F7E-4592-A6E3-4CD72183AEBE}"/>
              </a:ext>
            </a:extLst>
          </p:cNvPr>
          <p:cNvSpPr/>
          <p:nvPr/>
        </p:nvSpPr>
        <p:spPr>
          <a:xfrm>
            <a:off x="4555282" y="5122772"/>
            <a:ext cx="365760" cy="365760"/>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8" name="Rectangle 857">
            <a:extLst>
              <a:ext uri="{FF2B5EF4-FFF2-40B4-BE49-F238E27FC236}">
                <a16:creationId xmlns:a16="http://schemas.microsoft.com/office/drawing/2014/main" id="{592D8D66-6FCF-433F-84F6-FB4D95DD3D22}"/>
              </a:ext>
            </a:extLst>
          </p:cNvPr>
          <p:cNvSpPr/>
          <p:nvPr/>
        </p:nvSpPr>
        <p:spPr>
          <a:xfrm>
            <a:off x="1994953" y="5488532"/>
            <a:ext cx="365760" cy="365760"/>
          </a:xfrm>
          <a:prstGeom prst="rect">
            <a:avLst/>
          </a:prstGeom>
          <a:solidFill>
            <a:srgbClr val="7030A0"/>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9" name="Rectangle 858">
            <a:extLst>
              <a:ext uri="{FF2B5EF4-FFF2-40B4-BE49-F238E27FC236}">
                <a16:creationId xmlns:a16="http://schemas.microsoft.com/office/drawing/2014/main" id="{3EEE877E-FFBD-4EC2-B9A8-D8D40ADC6AF0}"/>
              </a:ext>
            </a:extLst>
          </p:cNvPr>
          <p:cNvSpPr/>
          <p:nvPr/>
        </p:nvSpPr>
        <p:spPr>
          <a:xfrm>
            <a:off x="2360716" y="5488532"/>
            <a:ext cx="365760" cy="365760"/>
          </a:xfrm>
          <a:prstGeom prst="rect">
            <a:avLst/>
          </a:prstGeom>
          <a:solidFill>
            <a:srgbClr val="7030A0"/>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0" name="Rectangle 859">
            <a:extLst>
              <a:ext uri="{FF2B5EF4-FFF2-40B4-BE49-F238E27FC236}">
                <a16:creationId xmlns:a16="http://schemas.microsoft.com/office/drawing/2014/main" id="{6181D835-41AA-4361-BA9B-B240065586D6}"/>
              </a:ext>
            </a:extLst>
          </p:cNvPr>
          <p:cNvSpPr/>
          <p:nvPr/>
        </p:nvSpPr>
        <p:spPr>
          <a:xfrm>
            <a:off x="2726476" y="5488532"/>
            <a:ext cx="365760" cy="365760"/>
          </a:xfrm>
          <a:prstGeom prst="rect">
            <a:avLst/>
          </a:prstGeom>
          <a:solidFill>
            <a:srgbClr val="7030A0"/>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1" name="Rectangle 860">
            <a:extLst>
              <a:ext uri="{FF2B5EF4-FFF2-40B4-BE49-F238E27FC236}">
                <a16:creationId xmlns:a16="http://schemas.microsoft.com/office/drawing/2014/main" id="{A2FF4349-9FAD-4CD5-A111-658E416C1A64}"/>
              </a:ext>
            </a:extLst>
          </p:cNvPr>
          <p:cNvSpPr/>
          <p:nvPr/>
        </p:nvSpPr>
        <p:spPr>
          <a:xfrm>
            <a:off x="3092239" y="5488532"/>
            <a:ext cx="365760" cy="365760"/>
          </a:xfrm>
          <a:prstGeom prst="rect">
            <a:avLst/>
          </a:prstGeom>
          <a:solidFill>
            <a:srgbClr val="7030A0"/>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2" name="Rectangle 861">
            <a:extLst>
              <a:ext uri="{FF2B5EF4-FFF2-40B4-BE49-F238E27FC236}">
                <a16:creationId xmlns:a16="http://schemas.microsoft.com/office/drawing/2014/main" id="{132B1A04-315B-4813-8D6A-D12D6A2CBE59}"/>
              </a:ext>
            </a:extLst>
          </p:cNvPr>
          <p:cNvSpPr/>
          <p:nvPr/>
        </p:nvSpPr>
        <p:spPr>
          <a:xfrm>
            <a:off x="3457996" y="5488532"/>
            <a:ext cx="365760" cy="365760"/>
          </a:xfrm>
          <a:prstGeom prst="rect">
            <a:avLst/>
          </a:prstGeom>
          <a:solidFill>
            <a:srgbClr val="7030A0"/>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3" name="Rectangle 862">
            <a:extLst>
              <a:ext uri="{FF2B5EF4-FFF2-40B4-BE49-F238E27FC236}">
                <a16:creationId xmlns:a16="http://schemas.microsoft.com/office/drawing/2014/main" id="{D54D72EB-9566-4395-B418-1533613CDE8D}"/>
              </a:ext>
            </a:extLst>
          </p:cNvPr>
          <p:cNvSpPr/>
          <p:nvPr/>
        </p:nvSpPr>
        <p:spPr>
          <a:xfrm>
            <a:off x="3823759" y="5488532"/>
            <a:ext cx="365760" cy="365760"/>
          </a:xfrm>
          <a:prstGeom prst="rect">
            <a:avLst/>
          </a:prstGeom>
          <a:solidFill>
            <a:srgbClr val="7030A0"/>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4" name="Rectangle 863">
            <a:extLst>
              <a:ext uri="{FF2B5EF4-FFF2-40B4-BE49-F238E27FC236}">
                <a16:creationId xmlns:a16="http://schemas.microsoft.com/office/drawing/2014/main" id="{6F1E72D6-B4D9-4E2F-B045-B5FA9D546B80}"/>
              </a:ext>
            </a:extLst>
          </p:cNvPr>
          <p:cNvSpPr/>
          <p:nvPr/>
        </p:nvSpPr>
        <p:spPr>
          <a:xfrm>
            <a:off x="4189519" y="5488532"/>
            <a:ext cx="365760" cy="365760"/>
          </a:xfrm>
          <a:prstGeom prst="rect">
            <a:avLst/>
          </a:prstGeom>
          <a:solidFill>
            <a:srgbClr val="7030A0"/>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5" name="Rectangle 864">
            <a:extLst>
              <a:ext uri="{FF2B5EF4-FFF2-40B4-BE49-F238E27FC236}">
                <a16:creationId xmlns:a16="http://schemas.microsoft.com/office/drawing/2014/main" id="{D1FF00D8-0C13-4FC1-B626-F0FB5C2F13E7}"/>
              </a:ext>
            </a:extLst>
          </p:cNvPr>
          <p:cNvSpPr/>
          <p:nvPr/>
        </p:nvSpPr>
        <p:spPr>
          <a:xfrm>
            <a:off x="4555282" y="5488532"/>
            <a:ext cx="365760" cy="365760"/>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6" name="Rectangle 21">
            <a:extLst>
              <a:ext uri="{FF2B5EF4-FFF2-40B4-BE49-F238E27FC236}">
                <a16:creationId xmlns:a16="http://schemas.microsoft.com/office/drawing/2014/main" id="{B339EF6C-C9C4-474F-B5B6-7D12F0763430}"/>
              </a:ext>
            </a:extLst>
          </p:cNvPr>
          <p:cNvSpPr>
            <a:spLocks noChangeArrowheads="1"/>
          </p:cNvSpPr>
          <p:nvPr/>
        </p:nvSpPr>
        <p:spPr bwMode="auto">
          <a:xfrm>
            <a:off x="875719" y="787306"/>
            <a:ext cx="10872935" cy="1394784"/>
          </a:xfrm>
          <a:prstGeom prst="rect">
            <a:avLst/>
          </a:prstGeom>
          <a:noFill/>
          <a:ln>
            <a:noFill/>
          </a:ln>
        </p:spPr>
        <p:txBody>
          <a:bodyPr/>
          <a:lstStyle/>
          <a:p>
            <a:pPr marL="342900" indent="-342900">
              <a:spcBef>
                <a:spcPct val="20000"/>
              </a:spcBef>
              <a:buFontTx/>
              <a:buChar char="•"/>
            </a:pPr>
            <a:r>
              <a:rPr lang="en-US" sz="2400" dirty="0">
                <a:latin typeface="Calibri" panose="020F0502020204030204" pitchFamily="34" charset="0"/>
                <a:cs typeface="Calibri" panose="020F0502020204030204" pitchFamily="34" charset="0"/>
              </a:rPr>
              <a:t>Write the CUDA code for one 8-threaded warp to process all of the Coulomb forces between pairs of particles </a:t>
            </a:r>
            <a:r>
              <a:rPr lang="en-US" sz="2400" i="1" dirty="0" err="1">
                <a:latin typeface="Calibri" panose="020F0502020204030204" pitchFamily="34" charset="0"/>
                <a:cs typeface="Calibri" panose="020F0502020204030204" pitchFamily="34" charset="0"/>
              </a:rPr>
              <a:t>i</a:t>
            </a:r>
            <a:r>
              <a:rPr lang="en-US" sz="2400" dirty="0">
                <a:latin typeface="Calibri" panose="020F0502020204030204" pitchFamily="34" charset="0"/>
                <a:cs typeface="Calibri" panose="020F0502020204030204" pitchFamily="34" charset="0"/>
              </a:rPr>
              <a:t> and </a:t>
            </a:r>
            <a:r>
              <a:rPr lang="en-US" sz="2400" i="1" dirty="0">
                <a:latin typeface="Calibri" panose="020F0502020204030204" pitchFamily="34" charset="0"/>
                <a:cs typeface="Calibri" panose="020F0502020204030204" pitchFamily="34" charset="0"/>
              </a:rPr>
              <a:t>j</a:t>
            </a:r>
            <a:r>
              <a:rPr lang="en-US" sz="2400" dirty="0">
                <a:latin typeface="Calibri" panose="020F0502020204030204" pitchFamily="34" charset="0"/>
                <a:cs typeface="Calibri" panose="020F0502020204030204" pitchFamily="34" charset="0"/>
              </a:rPr>
              <a:t>, such that </a:t>
            </a:r>
            <a:r>
              <a:rPr lang="en-US" sz="2400" i="1" dirty="0" err="1">
                <a:latin typeface="Calibri" panose="020F0502020204030204" pitchFamily="34" charset="0"/>
                <a:cs typeface="Calibri" panose="020F0502020204030204" pitchFamily="34" charset="0"/>
              </a:rPr>
              <a:t>i</a:t>
            </a:r>
            <a:r>
              <a:rPr lang="en-US" sz="2400" dirty="0">
                <a:latin typeface="Calibri" panose="020F0502020204030204" pitchFamily="34" charset="0"/>
                <a:cs typeface="Calibri" panose="020F0502020204030204" pitchFamily="34" charset="0"/>
              </a:rPr>
              <a:t> &lt; </a:t>
            </a:r>
            <a:r>
              <a:rPr lang="en-US" sz="2400" i="1" dirty="0">
                <a:latin typeface="Calibri" panose="020F0502020204030204" pitchFamily="34" charset="0"/>
                <a:cs typeface="Calibri" panose="020F0502020204030204" pitchFamily="34" charset="0"/>
              </a:rPr>
              <a:t>j</a:t>
            </a:r>
            <a:r>
              <a:rPr lang="en-US" sz="2400" dirty="0">
                <a:latin typeface="Calibri" panose="020F0502020204030204" pitchFamily="34" charset="0"/>
                <a:cs typeface="Calibri" panose="020F0502020204030204" pitchFamily="34" charset="0"/>
              </a:rPr>
              <a:t>, </a:t>
            </a:r>
            <a:r>
              <a:rPr lang="en-US" sz="2400" b="1" u="sng" dirty="0">
                <a:latin typeface="Calibri" panose="020F0502020204030204" pitchFamily="34" charset="0"/>
                <a:cs typeface="Calibri" panose="020F0502020204030204" pitchFamily="34" charset="0"/>
              </a:rPr>
              <a:t>for two sets of 8 particles each</a:t>
            </a:r>
            <a:r>
              <a:rPr lang="en-US" sz="2400" dirty="0">
                <a:latin typeface="Calibri" panose="020F0502020204030204" pitchFamily="34" charset="0"/>
                <a:cs typeface="Calibri" panose="020F0502020204030204" pitchFamily="34" charset="0"/>
              </a:rPr>
              <a:t>.  The diagram for eight particles is shown below.</a:t>
            </a:r>
          </a:p>
        </p:txBody>
      </p:sp>
      <p:sp>
        <p:nvSpPr>
          <p:cNvPr id="867" name="Rectangle 21">
            <a:extLst>
              <a:ext uri="{FF2B5EF4-FFF2-40B4-BE49-F238E27FC236}">
                <a16:creationId xmlns:a16="http://schemas.microsoft.com/office/drawing/2014/main" id="{1B3B212B-6C13-419F-81C7-C7D72F3A28B8}"/>
              </a:ext>
            </a:extLst>
          </p:cNvPr>
          <p:cNvSpPr>
            <a:spLocks noChangeArrowheads="1"/>
          </p:cNvSpPr>
          <p:nvPr/>
        </p:nvSpPr>
        <p:spPr bwMode="auto">
          <a:xfrm>
            <a:off x="5180215" y="2143060"/>
            <a:ext cx="6702200" cy="3713888"/>
          </a:xfrm>
          <a:prstGeom prst="rect">
            <a:avLst/>
          </a:prstGeom>
          <a:noFill/>
          <a:ln>
            <a:noFill/>
          </a:ln>
        </p:spPr>
        <p:txBody>
          <a:bodyPr/>
          <a:lstStyle/>
          <a:p>
            <a:pPr marL="342900" indent="-342900">
              <a:spcBef>
                <a:spcPct val="20000"/>
              </a:spcBef>
              <a:buFontTx/>
              <a:buChar char="•"/>
            </a:pPr>
            <a:r>
              <a:rPr lang="en-US" sz="2400" dirty="0">
                <a:latin typeface="Calibri" panose="020F0502020204030204" pitchFamily="34" charset="0"/>
                <a:cs typeface="Calibri" panose="020F0502020204030204" pitchFamily="34" charset="0"/>
              </a:rPr>
              <a:t>Particle pairs (</a:t>
            </a:r>
            <a:r>
              <a:rPr lang="en-US" sz="2400" dirty="0" err="1">
                <a:latin typeface="Calibri" panose="020F0502020204030204" pitchFamily="34" charset="0"/>
                <a:cs typeface="Calibri" panose="020F0502020204030204" pitchFamily="34" charset="0"/>
              </a:rPr>
              <a:t>i,j</a:t>
            </a:r>
            <a:r>
              <a:rPr lang="en-US" sz="2400" dirty="0">
                <a:latin typeface="Calibri" panose="020F0502020204030204" pitchFamily="34" charset="0"/>
                <a:cs typeface="Calibri" panose="020F0502020204030204" pitchFamily="34" charset="0"/>
              </a:rPr>
              <a:t>) and (</a:t>
            </a:r>
            <a:r>
              <a:rPr lang="en-US" sz="2400" dirty="0" err="1">
                <a:latin typeface="Calibri" panose="020F0502020204030204" pitchFamily="34" charset="0"/>
                <a:cs typeface="Calibri" panose="020F0502020204030204" pitchFamily="34" charset="0"/>
              </a:rPr>
              <a:t>j,i</a:t>
            </a:r>
            <a:r>
              <a:rPr lang="en-US" sz="2400" dirty="0">
                <a:latin typeface="Calibri" panose="020F0502020204030204" pitchFamily="34" charset="0"/>
                <a:cs typeface="Calibri" panose="020F0502020204030204" pitchFamily="34" charset="0"/>
              </a:rPr>
              <a:t>) are equivalent interactions—either is valid if done at least once.</a:t>
            </a:r>
          </a:p>
          <a:p>
            <a:pPr marL="342900" indent="-342900">
              <a:spcBef>
                <a:spcPct val="20000"/>
              </a:spcBef>
              <a:buFontTx/>
              <a:buChar char="•"/>
            </a:pPr>
            <a:r>
              <a:rPr lang="en-US" sz="2400" dirty="0">
                <a:latin typeface="Calibri" panose="020F0502020204030204" pitchFamily="34" charset="0"/>
                <a:cs typeface="Calibri" panose="020F0502020204030204" pitchFamily="34" charset="0"/>
              </a:rPr>
              <a:t>Just DRAW the solution—don’t worry about the syntax or indexing details.</a:t>
            </a:r>
          </a:p>
          <a:p>
            <a:pPr marL="342900" indent="-342900">
              <a:spcBef>
                <a:spcPct val="20000"/>
              </a:spcBef>
              <a:buFontTx/>
              <a:buChar char="•"/>
            </a:pPr>
            <a:r>
              <a:rPr lang="en-US" sz="2400" dirty="0">
                <a:latin typeface="Calibri" panose="020F0502020204030204" pitchFamily="34" charset="0"/>
                <a:cs typeface="Calibri" panose="020F0502020204030204" pitchFamily="34" charset="0"/>
              </a:rPr>
              <a:t>DO NOT use reductions.</a:t>
            </a:r>
          </a:p>
          <a:p>
            <a:pPr marL="342900" indent="-342900">
              <a:spcBef>
                <a:spcPct val="20000"/>
              </a:spcBef>
              <a:buFontTx/>
              <a:buChar char="•"/>
            </a:pPr>
            <a:r>
              <a:rPr lang="en-US" sz="2400" dirty="0">
                <a:latin typeface="Calibri" panose="020F0502020204030204" pitchFamily="34" charset="0"/>
                <a:cs typeface="Calibri" panose="020F0502020204030204" pitchFamily="34" charset="0"/>
              </a:rPr>
              <a:t>DO NOT double-count interactions.</a:t>
            </a:r>
          </a:p>
          <a:p>
            <a:pPr marL="342900" indent="-342900">
              <a:spcBef>
                <a:spcPct val="20000"/>
              </a:spcBef>
              <a:buFontTx/>
              <a:buChar char="•"/>
            </a:pPr>
            <a:r>
              <a:rPr lang="en-US" sz="2400" dirty="0">
                <a:latin typeface="Calibri" panose="020F0502020204030204" pitchFamily="34" charset="0"/>
                <a:cs typeface="Calibri" panose="020F0502020204030204" pitchFamily="34" charset="0"/>
              </a:rPr>
              <a:t>This can be done by calculating only 4 particle interactions per each of 8 threads.</a:t>
            </a:r>
          </a:p>
          <a:p>
            <a:pPr marL="342900" indent="-342900">
              <a:spcBef>
                <a:spcPct val="20000"/>
              </a:spcBef>
              <a:buFontTx/>
              <a:buChar char="•"/>
            </a:pPr>
            <a:r>
              <a:rPr lang="en-US" sz="2400" dirty="0">
                <a:latin typeface="Calibri" panose="020F0502020204030204" pitchFamily="34" charset="0"/>
                <a:cs typeface="Calibri" panose="020F0502020204030204" pitchFamily="34" charset="0"/>
              </a:rPr>
              <a:t>Ideally, each thread will operate on a unique </a:t>
            </a:r>
            <a:r>
              <a:rPr lang="en-US" sz="2400" dirty="0" err="1">
                <a:latin typeface="Calibri" panose="020F0502020204030204" pitchFamily="34" charset="0"/>
                <a:cs typeface="Calibri" panose="020F0502020204030204" pitchFamily="34" charset="0"/>
              </a:rPr>
              <a:t>i</a:t>
            </a:r>
            <a:r>
              <a:rPr lang="en-US" sz="2400" dirty="0">
                <a:latin typeface="Calibri" panose="020F0502020204030204" pitchFamily="34" charset="0"/>
                <a:cs typeface="Calibri" panose="020F0502020204030204" pitchFamily="34" charset="0"/>
              </a:rPr>
              <a:t> and unique j at every step (no atomics needed)</a:t>
            </a:r>
          </a:p>
        </p:txBody>
      </p:sp>
      <p:sp>
        <p:nvSpPr>
          <p:cNvPr id="2" name="Oval 1">
            <a:extLst>
              <a:ext uri="{FF2B5EF4-FFF2-40B4-BE49-F238E27FC236}">
                <a16:creationId xmlns:a16="http://schemas.microsoft.com/office/drawing/2014/main" id="{DBF11A1B-FCCE-4AEF-9B28-2D5C86CCB5E5}"/>
              </a:ext>
            </a:extLst>
          </p:cNvPr>
          <p:cNvSpPr/>
          <p:nvPr/>
        </p:nvSpPr>
        <p:spPr>
          <a:xfrm>
            <a:off x="2011680" y="2468047"/>
            <a:ext cx="329184" cy="32918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Oval 90">
            <a:extLst>
              <a:ext uri="{FF2B5EF4-FFF2-40B4-BE49-F238E27FC236}">
                <a16:creationId xmlns:a16="http://schemas.microsoft.com/office/drawing/2014/main" id="{42E89FB6-A4BC-4C03-826E-1873DF9F18ED}"/>
              </a:ext>
            </a:extLst>
          </p:cNvPr>
          <p:cNvSpPr/>
          <p:nvPr/>
        </p:nvSpPr>
        <p:spPr>
          <a:xfrm>
            <a:off x="2379004" y="2470118"/>
            <a:ext cx="329184" cy="329184"/>
          </a:xfrm>
          <a:prstGeom prst="ellipse">
            <a:avLst/>
          </a:prstGeom>
          <a:solidFill>
            <a:srgbClr val="FF33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Oval 91">
            <a:extLst>
              <a:ext uri="{FF2B5EF4-FFF2-40B4-BE49-F238E27FC236}">
                <a16:creationId xmlns:a16="http://schemas.microsoft.com/office/drawing/2014/main" id="{1B8F2D1F-958A-4BBC-88BB-A074E0F34E3D}"/>
              </a:ext>
            </a:extLst>
          </p:cNvPr>
          <p:cNvSpPr/>
          <p:nvPr/>
        </p:nvSpPr>
        <p:spPr>
          <a:xfrm>
            <a:off x="2746328" y="2467132"/>
            <a:ext cx="329184" cy="329184"/>
          </a:xfrm>
          <a:prstGeom prst="ellipse">
            <a:avLst/>
          </a:prstGeom>
          <a:solidFill>
            <a:srgbClr val="EA711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Oval 92">
            <a:extLst>
              <a:ext uri="{FF2B5EF4-FFF2-40B4-BE49-F238E27FC236}">
                <a16:creationId xmlns:a16="http://schemas.microsoft.com/office/drawing/2014/main" id="{CEDD1CA6-9955-46D3-9D39-E2C34F8BCB49}"/>
              </a:ext>
            </a:extLst>
          </p:cNvPr>
          <p:cNvSpPr/>
          <p:nvPr/>
        </p:nvSpPr>
        <p:spPr>
          <a:xfrm>
            <a:off x="3109760" y="2467132"/>
            <a:ext cx="329184" cy="329184"/>
          </a:xfrm>
          <a:prstGeom prst="ellipse">
            <a:avLst/>
          </a:prstGeom>
          <a:solidFill>
            <a:srgbClr val="E684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Oval 94">
            <a:extLst>
              <a:ext uri="{FF2B5EF4-FFF2-40B4-BE49-F238E27FC236}">
                <a16:creationId xmlns:a16="http://schemas.microsoft.com/office/drawing/2014/main" id="{58C6614D-D321-497D-BE30-90476CC51AE6}"/>
              </a:ext>
            </a:extLst>
          </p:cNvPr>
          <p:cNvSpPr/>
          <p:nvPr/>
        </p:nvSpPr>
        <p:spPr>
          <a:xfrm>
            <a:off x="3480976" y="2468047"/>
            <a:ext cx="329184" cy="329184"/>
          </a:xfrm>
          <a:prstGeom prst="ellipse">
            <a:avLst/>
          </a:prstGeom>
          <a:solidFill>
            <a:srgbClr val="F3A41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Oval 95">
            <a:extLst>
              <a:ext uri="{FF2B5EF4-FFF2-40B4-BE49-F238E27FC236}">
                <a16:creationId xmlns:a16="http://schemas.microsoft.com/office/drawing/2014/main" id="{7A504FF0-D4B3-4E23-BFB4-5C8EE598DF55}"/>
              </a:ext>
            </a:extLst>
          </p:cNvPr>
          <p:cNvSpPr/>
          <p:nvPr/>
        </p:nvSpPr>
        <p:spPr>
          <a:xfrm>
            <a:off x="3848300" y="2470118"/>
            <a:ext cx="329184" cy="329184"/>
          </a:xfrm>
          <a:prstGeom prst="ellipse">
            <a:avLst/>
          </a:prstGeom>
          <a:solidFill>
            <a:srgbClr val="FBC80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Oval 96">
            <a:extLst>
              <a:ext uri="{FF2B5EF4-FFF2-40B4-BE49-F238E27FC236}">
                <a16:creationId xmlns:a16="http://schemas.microsoft.com/office/drawing/2014/main" id="{6920F7EA-5D7C-4E4C-9A18-47E3BC404DF5}"/>
              </a:ext>
            </a:extLst>
          </p:cNvPr>
          <p:cNvSpPr/>
          <p:nvPr/>
        </p:nvSpPr>
        <p:spPr>
          <a:xfrm>
            <a:off x="4215624" y="2467132"/>
            <a:ext cx="329184" cy="329184"/>
          </a:xfrm>
          <a:prstGeom prst="ellipse">
            <a:avLst/>
          </a:prstGeom>
          <a:solidFill>
            <a:srgbClr val="FFFF0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Oval 97">
            <a:extLst>
              <a:ext uri="{FF2B5EF4-FFF2-40B4-BE49-F238E27FC236}">
                <a16:creationId xmlns:a16="http://schemas.microsoft.com/office/drawing/2014/main" id="{9D52BD0B-0FC6-40E1-8053-C36F10573380}"/>
              </a:ext>
            </a:extLst>
          </p:cNvPr>
          <p:cNvSpPr/>
          <p:nvPr/>
        </p:nvSpPr>
        <p:spPr>
          <a:xfrm>
            <a:off x="4579056" y="2467132"/>
            <a:ext cx="329184" cy="329184"/>
          </a:xfrm>
          <a:prstGeom prst="ellipse">
            <a:avLst/>
          </a:prstGeom>
          <a:solidFill>
            <a:srgbClr val="7EFF0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Oval 98">
            <a:extLst>
              <a:ext uri="{FF2B5EF4-FFF2-40B4-BE49-F238E27FC236}">
                <a16:creationId xmlns:a16="http://schemas.microsoft.com/office/drawing/2014/main" id="{B7866B2D-BF68-4D60-B673-0ECEACEBE3A9}"/>
              </a:ext>
            </a:extLst>
          </p:cNvPr>
          <p:cNvSpPr/>
          <p:nvPr/>
        </p:nvSpPr>
        <p:spPr>
          <a:xfrm>
            <a:off x="1554469" y="2959810"/>
            <a:ext cx="329184" cy="329184"/>
          </a:xfrm>
          <a:prstGeom prst="ellipse">
            <a:avLst/>
          </a:prstGeom>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Oval 99">
            <a:extLst>
              <a:ext uri="{FF2B5EF4-FFF2-40B4-BE49-F238E27FC236}">
                <a16:creationId xmlns:a16="http://schemas.microsoft.com/office/drawing/2014/main" id="{4D6CD060-EB18-4450-A065-8A3B9E41F3A5}"/>
              </a:ext>
            </a:extLst>
          </p:cNvPr>
          <p:cNvSpPr/>
          <p:nvPr/>
        </p:nvSpPr>
        <p:spPr>
          <a:xfrm>
            <a:off x="1554469" y="3328416"/>
            <a:ext cx="329184" cy="329184"/>
          </a:xfrm>
          <a:prstGeom prst="ellipse">
            <a:avLst/>
          </a:prstGeom>
          <a:solidFill>
            <a:srgbClr val="405AC8"/>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Oval 100">
            <a:extLst>
              <a:ext uri="{FF2B5EF4-FFF2-40B4-BE49-F238E27FC236}">
                <a16:creationId xmlns:a16="http://schemas.microsoft.com/office/drawing/2014/main" id="{13938612-4D6C-4A13-BC07-88AA57DC3ED7}"/>
              </a:ext>
            </a:extLst>
          </p:cNvPr>
          <p:cNvSpPr/>
          <p:nvPr/>
        </p:nvSpPr>
        <p:spPr>
          <a:xfrm>
            <a:off x="1552900" y="3700114"/>
            <a:ext cx="329184" cy="329184"/>
          </a:xfrm>
          <a:prstGeom prst="ellipse">
            <a:avLst/>
          </a:prstGeom>
          <a:solidFill>
            <a:srgbClr val="5830D8"/>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Oval 101">
            <a:extLst>
              <a:ext uri="{FF2B5EF4-FFF2-40B4-BE49-F238E27FC236}">
                <a16:creationId xmlns:a16="http://schemas.microsoft.com/office/drawing/2014/main" id="{E5E8F29C-388E-4A4B-B856-68C85035D025}"/>
              </a:ext>
            </a:extLst>
          </p:cNvPr>
          <p:cNvSpPr/>
          <p:nvPr/>
        </p:nvSpPr>
        <p:spPr>
          <a:xfrm>
            <a:off x="1552900" y="4068720"/>
            <a:ext cx="329184" cy="329184"/>
          </a:xfrm>
          <a:prstGeom prst="ellipse">
            <a:avLst/>
          </a:prstGeom>
          <a:solidFill>
            <a:srgbClr val="9A28E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Oval 102">
            <a:extLst>
              <a:ext uri="{FF2B5EF4-FFF2-40B4-BE49-F238E27FC236}">
                <a16:creationId xmlns:a16="http://schemas.microsoft.com/office/drawing/2014/main" id="{BFA5C2AD-7050-4086-9C0E-699585DA4E19}"/>
              </a:ext>
            </a:extLst>
          </p:cNvPr>
          <p:cNvSpPr/>
          <p:nvPr/>
        </p:nvSpPr>
        <p:spPr>
          <a:xfrm>
            <a:off x="1550025" y="4437326"/>
            <a:ext cx="329184" cy="329184"/>
          </a:xfrm>
          <a:prstGeom prst="ellipse">
            <a:avLst/>
          </a:prstGeom>
          <a:solidFill>
            <a:srgbClr val="C92ADE"/>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Oval 103">
            <a:extLst>
              <a:ext uri="{FF2B5EF4-FFF2-40B4-BE49-F238E27FC236}">
                <a16:creationId xmlns:a16="http://schemas.microsoft.com/office/drawing/2014/main" id="{46312A62-F87C-4DA9-88AE-31C55DCE8216}"/>
              </a:ext>
            </a:extLst>
          </p:cNvPr>
          <p:cNvSpPr/>
          <p:nvPr/>
        </p:nvSpPr>
        <p:spPr>
          <a:xfrm>
            <a:off x="1550025" y="4805932"/>
            <a:ext cx="329184" cy="329184"/>
          </a:xfrm>
          <a:prstGeom prst="ellipse">
            <a:avLst/>
          </a:prstGeom>
          <a:solidFill>
            <a:srgbClr val="DF2995"/>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Oval 104">
            <a:extLst>
              <a:ext uri="{FF2B5EF4-FFF2-40B4-BE49-F238E27FC236}">
                <a16:creationId xmlns:a16="http://schemas.microsoft.com/office/drawing/2014/main" id="{9B13724A-F4DB-45E8-A832-DDDC2A734C93}"/>
              </a:ext>
            </a:extLst>
          </p:cNvPr>
          <p:cNvSpPr/>
          <p:nvPr/>
        </p:nvSpPr>
        <p:spPr>
          <a:xfrm>
            <a:off x="1548456" y="5177630"/>
            <a:ext cx="329184" cy="329184"/>
          </a:xfrm>
          <a:prstGeom prst="ellipse">
            <a:avLst/>
          </a:prstGeom>
          <a:solidFill>
            <a:srgbClr val="DB2D67"/>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Oval 105">
            <a:extLst>
              <a:ext uri="{FF2B5EF4-FFF2-40B4-BE49-F238E27FC236}">
                <a16:creationId xmlns:a16="http://schemas.microsoft.com/office/drawing/2014/main" id="{E0CAE518-950E-4D75-B217-E71BC37EF396}"/>
              </a:ext>
            </a:extLst>
          </p:cNvPr>
          <p:cNvSpPr/>
          <p:nvPr/>
        </p:nvSpPr>
        <p:spPr>
          <a:xfrm>
            <a:off x="1548456" y="5546236"/>
            <a:ext cx="329184" cy="329184"/>
          </a:xfrm>
          <a:prstGeom prst="ellipse">
            <a:avLst/>
          </a:prstGeom>
          <a:solidFill>
            <a:srgbClr val="C54343"/>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0231525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Rectangle 44">
            <a:extLst>
              <a:ext uri="{FF2B5EF4-FFF2-40B4-BE49-F238E27FC236}">
                <a16:creationId xmlns:a16="http://schemas.microsoft.com/office/drawing/2014/main" id="{51C42E7F-E851-4B38-9420-BADC1DA65EEF}"/>
              </a:ext>
            </a:extLst>
          </p:cNvPr>
          <p:cNvSpPr/>
          <p:nvPr/>
        </p:nvSpPr>
        <p:spPr>
          <a:xfrm>
            <a:off x="0" y="740919"/>
            <a:ext cx="797355" cy="6117081"/>
          </a:xfrm>
          <a:prstGeom prst="rect">
            <a:avLst/>
          </a:prstGeom>
          <a:gradFill flip="none" rotWithShape="1">
            <a:gsLst>
              <a:gs pos="53000">
                <a:srgbClr val="F8F8F8"/>
              </a:gs>
              <a:gs pos="0">
                <a:schemeClr val="accent1">
                  <a:lumMod val="5000"/>
                  <a:lumOff val="95000"/>
                </a:schemeClr>
              </a:gs>
              <a:gs pos="74000">
                <a:schemeClr val="bg1">
                  <a:lumMod val="85000"/>
                </a:schemeClr>
              </a:gs>
              <a:gs pos="87000">
                <a:schemeClr val="bg1">
                  <a:lumMod val="65000"/>
                </a:schemeClr>
              </a:gs>
              <a:gs pos="100000">
                <a:schemeClr val="tx1">
                  <a:lumMod val="65000"/>
                  <a:lumOff val="3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7" name="Straight Connector 36">
            <a:extLst>
              <a:ext uri="{FF2B5EF4-FFF2-40B4-BE49-F238E27FC236}">
                <a16:creationId xmlns:a16="http://schemas.microsoft.com/office/drawing/2014/main" id="{BAC73C27-546A-41D3-BF8E-9CD6F31716B9}"/>
              </a:ext>
            </a:extLst>
          </p:cNvPr>
          <p:cNvCxnSpPr>
            <a:cxnSpLocks/>
          </p:cNvCxnSpPr>
          <p:nvPr/>
        </p:nvCxnSpPr>
        <p:spPr>
          <a:xfrm flipV="1">
            <a:off x="169377" y="6003241"/>
            <a:ext cx="231648" cy="441450"/>
          </a:xfrm>
          <a:prstGeom prst="line">
            <a:avLst/>
          </a:prstGeom>
          <a:ln w="50800">
            <a:solidFill>
              <a:srgbClr val="C00000"/>
            </a:solidFill>
          </a:ln>
        </p:spPr>
        <p:style>
          <a:lnRef idx="1">
            <a:schemeClr val="accent1"/>
          </a:lnRef>
          <a:fillRef idx="0">
            <a:schemeClr val="accent1"/>
          </a:fillRef>
          <a:effectRef idx="0">
            <a:schemeClr val="accent1"/>
          </a:effectRef>
          <a:fontRef idx="minor">
            <a:schemeClr val="tx1"/>
          </a:fontRef>
        </p:style>
      </p:cxnSp>
      <p:sp>
        <p:nvSpPr>
          <p:cNvPr id="36" name="Rectangle 35">
            <a:extLst>
              <a:ext uri="{FF2B5EF4-FFF2-40B4-BE49-F238E27FC236}">
                <a16:creationId xmlns:a16="http://schemas.microsoft.com/office/drawing/2014/main" id="{CC0E87D6-3853-43CF-BD22-AA9B8BE17AF0}"/>
              </a:ext>
            </a:extLst>
          </p:cNvPr>
          <p:cNvSpPr/>
          <p:nvPr/>
        </p:nvSpPr>
        <p:spPr>
          <a:xfrm>
            <a:off x="0" y="0"/>
            <a:ext cx="12192000" cy="732360"/>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32" name="Straight Connector 31">
            <a:extLst>
              <a:ext uri="{FF2B5EF4-FFF2-40B4-BE49-F238E27FC236}">
                <a16:creationId xmlns:a16="http://schemas.microsoft.com/office/drawing/2014/main" id="{EF2E25AE-155A-4FD0-AE8A-33DAD5B7F27B}"/>
              </a:ext>
            </a:extLst>
          </p:cNvPr>
          <p:cNvCxnSpPr>
            <a:cxnSpLocks/>
          </p:cNvCxnSpPr>
          <p:nvPr/>
        </p:nvCxnSpPr>
        <p:spPr>
          <a:xfrm flipH="1">
            <a:off x="346161" y="4555544"/>
            <a:ext cx="192024" cy="585620"/>
          </a:xfrm>
          <a:prstGeom prst="line">
            <a:avLst/>
          </a:prstGeom>
          <a:ln w="50800">
            <a:solidFill>
              <a:srgbClr val="C03030"/>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299B5755-A4CF-45CE-9D3B-3473956939B5}"/>
              </a:ext>
            </a:extLst>
          </p:cNvPr>
          <p:cNvCxnSpPr>
            <a:cxnSpLocks/>
          </p:cNvCxnSpPr>
          <p:nvPr/>
        </p:nvCxnSpPr>
        <p:spPr>
          <a:xfrm flipH="1" flipV="1">
            <a:off x="218145" y="4231666"/>
            <a:ext cx="320040" cy="323879"/>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C5A825A3-411E-4AA6-AA41-DAD4964349A1}"/>
              </a:ext>
            </a:extLst>
          </p:cNvPr>
          <p:cNvCxnSpPr>
            <a:cxnSpLocks/>
          </p:cNvCxnSpPr>
          <p:nvPr/>
        </p:nvCxnSpPr>
        <p:spPr>
          <a:xfrm>
            <a:off x="337535" y="2738501"/>
            <a:ext cx="154930" cy="428650"/>
          </a:xfrm>
          <a:prstGeom prst="line">
            <a:avLst/>
          </a:prstGeom>
          <a:ln w="508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52897E4E-595E-4723-9A8E-297839228063}"/>
              </a:ext>
            </a:extLst>
          </p:cNvPr>
          <p:cNvCxnSpPr>
            <a:cxnSpLocks/>
          </p:cNvCxnSpPr>
          <p:nvPr/>
        </p:nvCxnSpPr>
        <p:spPr>
          <a:xfrm flipV="1">
            <a:off x="346161" y="1610156"/>
            <a:ext cx="137160" cy="1129795"/>
          </a:xfrm>
          <a:prstGeom prst="line">
            <a:avLst/>
          </a:prstGeom>
          <a:ln w="508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8120E335-EFB1-4FED-809F-B2674E4F3BED}"/>
              </a:ext>
            </a:extLst>
          </p:cNvPr>
          <p:cNvCxnSpPr>
            <a:cxnSpLocks/>
          </p:cNvCxnSpPr>
          <p:nvPr/>
        </p:nvCxnSpPr>
        <p:spPr>
          <a:xfrm flipH="1">
            <a:off x="238262" y="331597"/>
            <a:ext cx="162763" cy="590658"/>
          </a:xfrm>
          <a:prstGeom prst="line">
            <a:avLst/>
          </a:prstGeom>
          <a:ln w="508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EC160D49-4460-4FB0-A5F9-8D69EA7296FD}"/>
              </a:ext>
            </a:extLst>
          </p:cNvPr>
          <p:cNvCxnSpPr/>
          <p:nvPr/>
        </p:nvCxnSpPr>
        <p:spPr>
          <a:xfrm>
            <a:off x="218145" y="3647747"/>
            <a:ext cx="0" cy="585620"/>
          </a:xfrm>
          <a:prstGeom prst="line">
            <a:avLst/>
          </a:prstGeom>
          <a:ln w="508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Oval 3">
            <a:extLst>
              <a:ext uri="{FF2B5EF4-FFF2-40B4-BE49-F238E27FC236}">
                <a16:creationId xmlns:a16="http://schemas.microsoft.com/office/drawing/2014/main" id="{5DEDA155-4A98-47E4-8298-39D501DD93DD}"/>
              </a:ext>
            </a:extLst>
          </p:cNvPr>
          <p:cNvSpPr/>
          <p:nvPr/>
        </p:nvSpPr>
        <p:spPr>
          <a:xfrm>
            <a:off x="172425" y="4958284"/>
            <a:ext cx="365760" cy="365760"/>
          </a:xfrm>
          <a:prstGeom prst="ellipse">
            <a:avLst/>
          </a:prstGeom>
          <a:solidFill>
            <a:schemeClr val="bg1"/>
          </a:solidFill>
          <a:ln w="508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F209015A-B102-4639-8231-44878B6175EF}"/>
              </a:ext>
            </a:extLst>
          </p:cNvPr>
          <p:cNvSpPr/>
          <p:nvPr/>
        </p:nvSpPr>
        <p:spPr>
          <a:xfrm>
            <a:off x="401025" y="4418384"/>
            <a:ext cx="274320" cy="274320"/>
          </a:xfrm>
          <a:prstGeom prst="ellipse">
            <a:avLst/>
          </a:prstGeom>
          <a:solidFill>
            <a:schemeClr val="bg1"/>
          </a:solidFill>
          <a:ln w="508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CF2422C9-557C-4A73-8027-1390FD580816}"/>
              </a:ext>
            </a:extLst>
          </p:cNvPr>
          <p:cNvSpPr/>
          <p:nvPr/>
        </p:nvSpPr>
        <p:spPr>
          <a:xfrm>
            <a:off x="35265" y="3464867"/>
            <a:ext cx="365760" cy="365760"/>
          </a:xfrm>
          <a:prstGeom prst="ellipse">
            <a:avLst/>
          </a:prstGeom>
          <a:solidFill>
            <a:schemeClr val="bg1"/>
          </a:solidFill>
          <a:ln w="508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7AEAF6BE-9876-48ED-92C2-C14C93CF0A93}"/>
              </a:ext>
            </a:extLst>
          </p:cNvPr>
          <p:cNvSpPr/>
          <p:nvPr/>
        </p:nvSpPr>
        <p:spPr>
          <a:xfrm>
            <a:off x="80985" y="4096207"/>
            <a:ext cx="274320" cy="274320"/>
          </a:xfrm>
          <a:prstGeom prst="ellipse">
            <a:avLst/>
          </a:prstGeom>
          <a:solidFill>
            <a:schemeClr val="bg1"/>
          </a:solidFill>
          <a:ln w="508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7E403321-42C1-4DBA-97CF-2441E18221CB}"/>
              </a:ext>
            </a:extLst>
          </p:cNvPr>
          <p:cNvSpPr/>
          <p:nvPr/>
        </p:nvSpPr>
        <p:spPr>
          <a:xfrm>
            <a:off x="218145" y="5820361"/>
            <a:ext cx="365760" cy="365760"/>
          </a:xfrm>
          <a:prstGeom prst="ellipse">
            <a:avLst/>
          </a:prstGeom>
          <a:solidFill>
            <a:schemeClr val="bg1"/>
          </a:solid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C81BC523-F50A-4DF5-9124-8B077DA66C15}"/>
              </a:ext>
            </a:extLst>
          </p:cNvPr>
          <p:cNvSpPr/>
          <p:nvPr/>
        </p:nvSpPr>
        <p:spPr>
          <a:xfrm>
            <a:off x="309585" y="2988109"/>
            <a:ext cx="365760" cy="365760"/>
          </a:xfrm>
          <a:prstGeom prst="ellipse">
            <a:avLst/>
          </a:prstGeom>
          <a:solidFill>
            <a:schemeClr val="bg1"/>
          </a:solidFill>
          <a:ln w="508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E1E4DEDA-EE15-4C41-85EB-3F0942FCB3C9}"/>
              </a:ext>
            </a:extLst>
          </p:cNvPr>
          <p:cNvSpPr/>
          <p:nvPr/>
        </p:nvSpPr>
        <p:spPr>
          <a:xfrm>
            <a:off x="35265" y="6316678"/>
            <a:ext cx="274320" cy="274320"/>
          </a:xfrm>
          <a:prstGeom prst="ellipse">
            <a:avLst/>
          </a:prstGeom>
          <a:solidFill>
            <a:schemeClr val="bg1"/>
          </a:solidFill>
          <a:ln w="50800">
            <a:solidFill>
              <a:srgbClr val="C0303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DE9DCABC-86A7-46E1-9F8C-D2E3E355A219}"/>
              </a:ext>
            </a:extLst>
          </p:cNvPr>
          <p:cNvSpPr/>
          <p:nvPr/>
        </p:nvSpPr>
        <p:spPr>
          <a:xfrm>
            <a:off x="200375" y="2602790"/>
            <a:ext cx="274320" cy="274320"/>
          </a:xfrm>
          <a:prstGeom prst="ellipse">
            <a:avLst/>
          </a:prstGeom>
          <a:solidFill>
            <a:schemeClr val="bg1"/>
          </a:solid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6C036295-9582-4E62-8485-D2055A7E88D2}"/>
              </a:ext>
            </a:extLst>
          </p:cNvPr>
          <p:cNvSpPr/>
          <p:nvPr/>
        </p:nvSpPr>
        <p:spPr>
          <a:xfrm>
            <a:off x="346161" y="1501220"/>
            <a:ext cx="274320" cy="274320"/>
          </a:xfrm>
          <a:prstGeom prst="ellipse">
            <a:avLst/>
          </a:prstGeom>
          <a:solidFill>
            <a:schemeClr val="bg1"/>
          </a:solidFill>
          <a:ln w="508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7D3BEE45-6977-41DD-A08B-CE6EA47B4858}"/>
              </a:ext>
            </a:extLst>
          </p:cNvPr>
          <p:cNvSpPr/>
          <p:nvPr/>
        </p:nvSpPr>
        <p:spPr>
          <a:xfrm>
            <a:off x="55382" y="740919"/>
            <a:ext cx="365760" cy="365760"/>
          </a:xfrm>
          <a:prstGeom prst="ellipse">
            <a:avLst/>
          </a:prstGeom>
          <a:solidFill>
            <a:schemeClr val="bg1"/>
          </a:solidFill>
          <a:ln w="508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47CE10C9-59E9-4A41-9542-252AE82B7444}"/>
              </a:ext>
            </a:extLst>
          </p:cNvPr>
          <p:cNvSpPr/>
          <p:nvPr/>
        </p:nvSpPr>
        <p:spPr>
          <a:xfrm>
            <a:off x="268559" y="194437"/>
            <a:ext cx="274320" cy="274320"/>
          </a:xfrm>
          <a:prstGeom prst="ellipse">
            <a:avLst/>
          </a:prstGeom>
          <a:solidFill>
            <a:schemeClr val="bg1"/>
          </a:solidFill>
          <a:ln w="50800">
            <a:solidFill>
              <a:srgbClr val="C0303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2" name="Straight Connector 41">
            <a:extLst>
              <a:ext uri="{FF2B5EF4-FFF2-40B4-BE49-F238E27FC236}">
                <a16:creationId xmlns:a16="http://schemas.microsoft.com/office/drawing/2014/main" id="{2D197DFE-8E31-4A21-8222-EA470AD28F57}"/>
              </a:ext>
            </a:extLst>
          </p:cNvPr>
          <p:cNvCxnSpPr>
            <a:cxnSpLocks/>
          </p:cNvCxnSpPr>
          <p:nvPr/>
        </p:nvCxnSpPr>
        <p:spPr>
          <a:xfrm>
            <a:off x="797357" y="194437"/>
            <a:ext cx="0" cy="6663563"/>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46" name="TextBox 45">
            <a:extLst>
              <a:ext uri="{FF2B5EF4-FFF2-40B4-BE49-F238E27FC236}">
                <a16:creationId xmlns:a16="http://schemas.microsoft.com/office/drawing/2014/main" id="{F93BF510-801A-4467-8898-79391576320D}"/>
              </a:ext>
            </a:extLst>
          </p:cNvPr>
          <p:cNvSpPr txBox="1"/>
          <p:nvPr/>
        </p:nvSpPr>
        <p:spPr>
          <a:xfrm>
            <a:off x="852737" y="-49319"/>
            <a:ext cx="10046020" cy="830997"/>
          </a:xfrm>
          <a:prstGeom prst="rect">
            <a:avLst/>
          </a:prstGeom>
          <a:noFill/>
        </p:spPr>
        <p:txBody>
          <a:bodyPr wrap="none" rtlCol="0">
            <a:spAutoFit/>
          </a:bodyPr>
          <a:lstStyle/>
          <a:p>
            <a:r>
              <a:rPr lang="en-US" sz="4800" dirty="0">
                <a:solidFill>
                  <a:schemeClr val="bg1"/>
                </a:solidFill>
              </a:rPr>
              <a:t>Tile Processing: All to All Computations </a:t>
            </a:r>
          </a:p>
        </p:txBody>
      </p:sp>
      <p:sp>
        <p:nvSpPr>
          <p:cNvPr id="416" name="Rectangle 415">
            <a:extLst>
              <a:ext uri="{FF2B5EF4-FFF2-40B4-BE49-F238E27FC236}">
                <a16:creationId xmlns:a16="http://schemas.microsoft.com/office/drawing/2014/main" id="{52640B4A-21C7-4ABE-B4B8-2C09069A44FB}"/>
              </a:ext>
            </a:extLst>
          </p:cNvPr>
          <p:cNvSpPr/>
          <p:nvPr/>
        </p:nvSpPr>
        <p:spPr>
          <a:xfrm>
            <a:off x="1239695" y="1798802"/>
            <a:ext cx="365760" cy="365760"/>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3" name="Rectangle 802">
            <a:extLst>
              <a:ext uri="{FF2B5EF4-FFF2-40B4-BE49-F238E27FC236}">
                <a16:creationId xmlns:a16="http://schemas.microsoft.com/office/drawing/2014/main" id="{8F12C6D4-9883-4F9B-B028-E257D9871D15}"/>
              </a:ext>
            </a:extLst>
          </p:cNvPr>
          <p:cNvSpPr/>
          <p:nvPr/>
        </p:nvSpPr>
        <p:spPr>
          <a:xfrm>
            <a:off x="1605458" y="1798802"/>
            <a:ext cx="365760" cy="365760"/>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4" name="Rectangle 803">
            <a:extLst>
              <a:ext uri="{FF2B5EF4-FFF2-40B4-BE49-F238E27FC236}">
                <a16:creationId xmlns:a16="http://schemas.microsoft.com/office/drawing/2014/main" id="{AF66E5DC-904C-41FA-8959-D67C5599D81B}"/>
              </a:ext>
            </a:extLst>
          </p:cNvPr>
          <p:cNvSpPr/>
          <p:nvPr/>
        </p:nvSpPr>
        <p:spPr>
          <a:xfrm>
            <a:off x="1971218" y="1798802"/>
            <a:ext cx="365760" cy="365760"/>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5" name="Rectangle 804">
            <a:extLst>
              <a:ext uri="{FF2B5EF4-FFF2-40B4-BE49-F238E27FC236}">
                <a16:creationId xmlns:a16="http://schemas.microsoft.com/office/drawing/2014/main" id="{56857569-18A1-4619-AB36-69048362D085}"/>
              </a:ext>
            </a:extLst>
          </p:cNvPr>
          <p:cNvSpPr/>
          <p:nvPr/>
        </p:nvSpPr>
        <p:spPr>
          <a:xfrm>
            <a:off x="2336981" y="1798802"/>
            <a:ext cx="365760" cy="365760"/>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6" name="Rectangle 805">
            <a:extLst>
              <a:ext uri="{FF2B5EF4-FFF2-40B4-BE49-F238E27FC236}">
                <a16:creationId xmlns:a16="http://schemas.microsoft.com/office/drawing/2014/main" id="{ABA12A79-D5FF-443F-A735-FBE9719966A0}"/>
              </a:ext>
            </a:extLst>
          </p:cNvPr>
          <p:cNvSpPr/>
          <p:nvPr/>
        </p:nvSpPr>
        <p:spPr>
          <a:xfrm>
            <a:off x="2702738" y="1798802"/>
            <a:ext cx="365760" cy="365760"/>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7" name="Rectangle 806">
            <a:extLst>
              <a:ext uri="{FF2B5EF4-FFF2-40B4-BE49-F238E27FC236}">
                <a16:creationId xmlns:a16="http://schemas.microsoft.com/office/drawing/2014/main" id="{00DA64DA-13ED-4F85-8E7C-9CD073B2D956}"/>
              </a:ext>
            </a:extLst>
          </p:cNvPr>
          <p:cNvSpPr/>
          <p:nvPr/>
        </p:nvSpPr>
        <p:spPr>
          <a:xfrm>
            <a:off x="3068501" y="1798802"/>
            <a:ext cx="365760" cy="365760"/>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8" name="Rectangle 807">
            <a:extLst>
              <a:ext uri="{FF2B5EF4-FFF2-40B4-BE49-F238E27FC236}">
                <a16:creationId xmlns:a16="http://schemas.microsoft.com/office/drawing/2014/main" id="{D87ACEBD-5A34-494E-98B1-12AD8FD0AE2C}"/>
              </a:ext>
            </a:extLst>
          </p:cNvPr>
          <p:cNvSpPr/>
          <p:nvPr/>
        </p:nvSpPr>
        <p:spPr>
          <a:xfrm>
            <a:off x="3434261" y="1798802"/>
            <a:ext cx="365760" cy="365760"/>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9" name="Rectangle 808">
            <a:extLst>
              <a:ext uri="{FF2B5EF4-FFF2-40B4-BE49-F238E27FC236}">
                <a16:creationId xmlns:a16="http://schemas.microsoft.com/office/drawing/2014/main" id="{1F1BDD8E-DC31-4B25-812F-3E5E8314FBE7}"/>
              </a:ext>
            </a:extLst>
          </p:cNvPr>
          <p:cNvSpPr/>
          <p:nvPr/>
        </p:nvSpPr>
        <p:spPr>
          <a:xfrm>
            <a:off x="3800024" y="1798802"/>
            <a:ext cx="365760" cy="365760"/>
          </a:xfrm>
          <a:prstGeom prst="rect">
            <a:avLst/>
          </a:prstGeom>
          <a:solidFill>
            <a:srgbClr val="7030A0"/>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0" name="Rectangle 809">
            <a:extLst>
              <a:ext uri="{FF2B5EF4-FFF2-40B4-BE49-F238E27FC236}">
                <a16:creationId xmlns:a16="http://schemas.microsoft.com/office/drawing/2014/main" id="{FDCB4C1A-4FA1-4FA1-B930-B850249945FA}"/>
              </a:ext>
            </a:extLst>
          </p:cNvPr>
          <p:cNvSpPr/>
          <p:nvPr/>
        </p:nvSpPr>
        <p:spPr>
          <a:xfrm>
            <a:off x="1239695" y="2164562"/>
            <a:ext cx="365760" cy="365760"/>
          </a:xfrm>
          <a:prstGeom prst="rect">
            <a:avLst/>
          </a:prstGeom>
          <a:solidFill>
            <a:srgbClr val="7030A0"/>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1" name="Rectangle 810">
            <a:extLst>
              <a:ext uri="{FF2B5EF4-FFF2-40B4-BE49-F238E27FC236}">
                <a16:creationId xmlns:a16="http://schemas.microsoft.com/office/drawing/2014/main" id="{5F39B644-0ED1-473E-B1D6-56EC652F6F6F}"/>
              </a:ext>
            </a:extLst>
          </p:cNvPr>
          <p:cNvSpPr/>
          <p:nvPr/>
        </p:nvSpPr>
        <p:spPr>
          <a:xfrm>
            <a:off x="1605458" y="2164562"/>
            <a:ext cx="365760" cy="365760"/>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2" name="Rectangle 811">
            <a:extLst>
              <a:ext uri="{FF2B5EF4-FFF2-40B4-BE49-F238E27FC236}">
                <a16:creationId xmlns:a16="http://schemas.microsoft.com/office/drawing/2014/main" id="{8032E8F1-C5AA-4B9E-A318-28F563038D1E}"/>
              </a:ext>
            </a:extLst>
          </p:cNvPr>
          <p:cNvSpPr/>
          <p:nvPr/>
        </p:nvSpPr>
        <p:spPr>
          <a:xfrm>
            <a:off x="1971218" y="2164562"/>
            <a:ext cx="365760" cy="365760"/>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3" name="Rectangle 812">
            <a:extLst>
              <a:ext uri="{FF2B5EF4-FFF2-40B4-BE49-F238E27FC236}">
                <a16:creationId xmlns:a16="http://schemas.microsoft.com/office/drawing/2014/main" id="{F228CD7E-BCC9-41A8-9E98-4AFFE4DD1A67}"/>
              </a:ext>
            </a:extLst>
          </p:cNvPr>
          <p:cNvSpPr/>
          <p:nvPr/>
        </p:nvSpPr>
        <p:spPr>
          <a:xfrm>
            <a:off x="2336981" y="2164562"/>
            <a:ext cx="365760" cy="365760"/>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4" name="Rectangle 813">
            <a:extLst>
              <a:ext uri="{FF2B5EF4-FFF2-40B4-BE49-F238E27FC236}">
                <a16:creationId xmlns:a16="http://schemas.microsoft.com/office/drawing/2014/main" id="{EC4A19DE-CCEC-4C21-A398-4BA022FB40E6}"/>
              </a:ext>
            </a:extLst>
          </p:cNvPr>
          <p:cNvSpPr/>
          <p:nvPr/>
        </p:nvSpPr>
        <p:spPr>
          <a:xfrm>
            <a:off x="2702738" y="2164562"/>
            <a:ext cx="365760" cy="365760"/>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5" name="Rectangle 814">
            <a:extLst>
              <a:ext uri="{FF2B5EF4-FFF2-40B4-BE49-F238E27FC236}">
                <a16:creationId xmlns:a16="http://schemas.microsoft.com/office/drawing/2014/main" id="{F227CB8C-B6FA-4F25-B7E5-18069F06B022}"/>
              </a:ext>
            </a:extLst>
          </p:cNvPr>
          <p:cNvSpPr/>
          <p:nvPr/>
        </p:nvSpPr>
        <p:spPr>
          <a:xfrm>
            <a:off x="3068501" y="2164562"/>
            <a:ext cx="365760" cy="365760"/>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6" name="Rectangle 815">
            <a:extLst>
              <a:ext uri="{FF2B5EF4-FFF2-40B4-BE49-F238E27FC236}">
                <a16:creationId xmlns:a16="http://schemas.microsoft.com/office/drawing/2014/main" id="{469D65A1-E3A7-449A-8374-4D949976CDDF}"/>
              </a:ext>
            </a:extLst>
          </p:cNvPr>
          <p:cNvSpPr/>
          <p:nvPr/>
        </p:nvSpPr>
        <p:spPr>
          <a:xfrm>
            <a:off x="3434261" y="2164562"/>
            <a:ext cx="365760" cy="365760"/>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7" name="Rectangle 816">
            <a:extLst>
              <a:ext uri="{FF2B5EF4-FFF2-40B4-BE49-F238E27FC236}">
                <a16:creationId xmlns:a16="http://schemas.microsoft.com/office/drawing/2014/main" id="{3CD4B527-ED32-4F7F-8F48-E0AB7342ADA5}"/>
              </a:ext>
            </a:extLst>
          </p:cNvPr>
          <p:cNvSpPr/>
          <p:nvPr/>
        </p:nvSpPr>
        <p:spPr>
          <a:xfrm>
            <a:off x="3800024" y="2164562"/>
            <a:ext cx="365760" cy="365760"/>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8" name="Rectangle 817">
            <a:extLst>
              <a:ext uri="{FF2B5EF4-FFF2-40B4-BE49-F238E27FC236}">
                <a16:creationId xmlns:a16="http://schemas.microsoft.com/office/drawing/2014/main" id="{B9B9FBF0-5477-4D16-BB17-626A7194551D}"/>
              </a:ext>
            </a:extLst>
          </p:cNvPr>
          <p:cNvSpPr/>
          <p:nvPr/>
        </p:nvSpPr>
        <p:spPr>
          <a:xfrm>
            <a:off x="1239695" y="2524571"/>
            <a:ext cx="365760" cy="365760"/>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9" name="Rectangle 818">
            <a:extLst>
              <a:ext uri="{FF2B5EF4-FFF2-40B4-BE49-F238E27FC236}">
                <a16:creationId xmlns:a16="http://schemas.microsoft.com/office/drawing/2014/main" id="{CFA75AE2-8B7C-4D99-8326-878686142D71}"/>
              </a:ext>
            </a:extLst>
          </p:cNvPr>
          <p:cNvSpPr/>
          <p:nvPr/>
        </p:nvSpPr>
        <p:spPr>
          <a:xfrm>
            <a:off x="1605458" y="2524571"/>
            <a:ext cx="365760" cy="365760"/>
          </a:xfrm>
          <a:prstGeom prst="rect">
            <a:avLst/>
          </a:prstGeom>
          <a:solidFill>
            <a:srgbClr val="7030A0"/>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0" name="Rectangle 819">
            <a:extLst>
              <a:ext uri="{FF2B5EF4-FFF2-40B4-BE49-F238E27FC236}">
                <a16:creationId xmlns:a16="http://schemas.microsoft.com/office/drawing/2014/main" id="{5732727C-646A-4C7D-8BD5-13CE2499A3D5}"/>
              </a:ext>
            </a:extLst>
          </p:cNvPr>
          <p:cNvSpPr/>
          <p:nvPr/>
        </p:nvSpPr>
        <p:spPr>
          <a:xfrm>
            <a:off x="1971218" y="2524571"/>
            <a:ext cx="365760" cy="365760"/>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1" name="Rectangle 820">
            <a:extLst>
              <a:ext uri="{FF2B5EF4-FFF2-40B4-BE49-F238E27FC236}">
                <a16:creationId xmlns:a16="http://schemas.microsoft.com/office/drawing/2014/main" id="{C60E1CB2-0A25-48C2-9A32-BF7008C3B1A0}"/>
              </a:ext>
            </a:extLst>
          </p:cNvPr>
          <p:cNvSpPr/>
          <p:nvPr/>
        </p:nvSpPr>
        <p:spPr>
          <a:xfrm>
            <a:off x="2336981" y="2524571"/>
            <a:ext cx="365760" cy="365760"/>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2" name="Rectangle 821">
            <a:extLst>
              <a:ext uri="{FF2B5EF4-FFF2-40B4-BE49-F238E27FC236}">
                <a16:creationId xmlns:a16="http://schemas.microsoft.com/office/drawing/2014/main" id="{F42CCC36-553C-4718-9A48-E7BF744441F4}"/>
              </a:ext>
            </a:extLst>
          </p:cNvPr>
          <p:cNvSpPr/>
          <p:nvPr/>
        </p:nvSpPr>
        <p:spPr>
          <a:xfrm>
            <a:off x="2702738" y="2524571"/>
            <a:ext cx="365760" cy="365760"/>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3" name="Rectangle 822">
            <a:extLst>
              <a:ext uri="{FF2B5EF4-FFF2-40B4-BE49-F238E27FC236}">
                <a16:creationId xmlns:a16="http://schemas.microsoft.com/office/drawing/2014/main" id="{0BFC2AAA-F8F0-4D05-B72D-BD2C0D6EB5C6}"/>
              </a:ext>
            </a:extLst>
          </p:cNvPr>
          <p:cNvSpPr/>
          <p:nvPr/>
        </p:nvSpPr>
        <p:spPr>
          <a:xfrm>
            <a:off x="3068501" y="2524571"/>
            <a:ext cx="365760" cy="365760"/>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4" name="Rectangle 823">
            <a:extLst>
              <a:ext uri="{FF2B5EF4-FFF2-40B4-BE49-F238E27FC236}">
                <a16:creationId xmlns:a16="http://schemas.microsoft.com/office/drawing/2014/main" id="{CAD31322-710C-4B94-B12C-3F076D65941D}"/>
              </a:ext>
            </a:extLst>
          </p:cNvPr>
          <p:cNvSpPr/>
          <p:nvPr/>
        </p:nvSpPr>
        <p:spPr>
          <a:xfrm>
            <a:off x="3434261" y="2524571"/>
            <a:ext cx="365760" cy="365760"/>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5" name="Rectangle 824">
            <a:extLst>
              <a:ext uri="{FF2B5EF4-FFF2-40B4-BE49-F238E27FC236}">
                <a16:creationId xmlns:a16="http://schemas.microsoft.com/office/drawing/2014/main" id="{CBA5094C-5F53-446E-98DB-F9392EFEB2E7}"/>
              </a:ext>
            </a:extLst>
          </p:cNvPr>
          <p:cNvSpPr/>
          <p:nvPr/>
        </p:nvSpPr>
        <p:spPr>
          <a:xfrm>
            <a:off x="3800024" y="2524571"/>
            <a:ext cx="365760" cy="365760"/>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6" name="Rectangle 825">
            <a:extLst>
              <a:ext uri="{FF2B5EF4-FFF2-40B4-BE49-F238E27FC236}">
                <a16:creationId xmlns:a16="http://schemas.microsoft.com/office/drawing/2014/main" id="{F9629215-E7AA-4FDA-A883-872720A8FE00}"/>
              </a:ext>
            </a:extLst>
          </p:cNvPr>
          <p:cNvSpPr/>
          <p:nvPr/>
        </p:nvSpPr>
        <p:spPr>
          <a:xfrm>
            <a:off x="1239695" y="2890331"/>
            <a:ext cx="365760" cy="365760"/>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7" name="Rectangle 826">
            <a:extLst>
              <a:ext uri="{FF2B5EF4-FFF2-40B4-BE49-F238E27FC236}">
                <a16:creationId xmlns:a16="http://schemas.microsoft.com/office/drawing/2014/main" id="{1F4C36BB-610E-476D-93A8-8A7E1E4136EE}"/>
              </a:ext>
            </a:extLst>
          </p:cNvPr>
          <p:cNvSpPr/>
          <p:nvPr/>
        </p:nvSpPr>
        <p:spPr>
          <a:xfrm>
            <a:off x="1605458" y="2890331"/>
            <a:ext cx="365760" cy="365760"/>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8" name="Rectangle 827">
            <a:extLst>
              <a:ext uri="{FF2B5EF4-FFF2-40B4-BE49-F238E27FC236}">
                <a16:creationId xmlns:a16="http://schemas.microsoft.com/office/drawing/2014/main" id="{F8A47A14-EDAF-4142-A0F6-022D9F9C32A2}"/>
              </a:ext>
            </a:extLst>
          </p:cNvPr>
          <p:cNvSpPr/>
          <p:nvPr/>
        </p:nvSpPr>
        <p:spPr>
          <a:xfrm>
            <a:off x="1971218" y="2890331"/>
            <a:ext cx="365760" cy="365760"/>
          </a:xfrm>
          <a:prstGeom prst="rect">
            <a:avLst/>
          </a:prstGeom>
          <a:solidFill>
            <a:srgbClr val="7030A0"/>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9" name="Rectangle 828">
            <a:extLst>
              <a:ext uri="{FF2B5EF4-FFF2-40B4-BE49-F238E27FC236}">
                <a16:creationId xmlns:a16="http://schemas.microsoft.com/office/drawing/2014/main" id="{A157AD17-87DC-4009-AD25-EB7D8288C8F8}"/>
              </a:ext>
            </a:extLst>
          </p:cNvPr>
          <p:cNvSpPr/>
          <p:nvPr/>
        </p:nvSpPr>
        <p:spPr>
          <a:xfrm>
            <a:off x="2336981" y="2890331"/>
            <a:ext cx="365760" cy="365760"/>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0" name="Rectangle 829">
            <a:extLst>
              <a:ext uri="{FF2B5EF4-FFF2-40B4-BE49-F238E27FC236}">
                <a16:creationId xmlns:a16="http://schemas.microsoft.com/office/drawing/2014/main" id="{7BCA7AD2-89AE-4D5E-9585-0E27AF051D63}"/>
              </a:ext>
            </a:extLst>
          </p:cNvPr>
          <p:cNvSpPr/>
          <p:nvPr/>
        </p:nvSpPr>
        <p:spPr>
          <a:xfrm>
            <a:off x="2702738" y="2890331"/>
            <a:ext cx="365760" cy="365760"/>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1" name="Rectangle 830">
            <a:extLst>
              <a:ext uri="{FF2B5EF4-FFF2-40B4-BE49-F238E27FC236}">
                <a16:creationId xmlns:a16="http://schemas.microsoft.com/office/drawing/2014/main" id="{42CBE709-E282-493C-AE5C-A37BA7F58C65}"/>
              </a:ext>
            </a:extLst>
          </p:cNvPr>
          <p:cNvSpPr/>
          <p:nvPr/>
        </p:nvSpPr>
        <p:spPr>
          <a:xfrm>
            <a:off x="3068501" y="2890331"/>
            <a:ext cx="365760" cy="365760"/>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2" name="Rectangle 831">
            <a:extLst>
              <a:ext uri="{FF2B5EF4-FFF2-40B4-BE49-F238E27FC236}">
                <a16:creationId xmlns:a16="http://schemas.microsoft.com/office/drawing/2014/main" id="{F0CF1AB7-1980-4308-A447-A4BAE17122A9}"/>
              </a:ext>
            </a:extLst>
          </p:cNvPr>
          <p:cNvSpPr/>
          <p:nvPr/>
        </p:nvSpPr>
        <p:spPr>
          <a:xfrm>
            <a:off x="3434261" y="2890331"/>
            <a:ext cx="365760" cy="365760"/>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3" name="Rectangle 832">
            <a:extLst>
              <a:ext uri="{FF2B5EF4-FFF2-40B4-BE49-F238E27FC236}">
                <a16:creationId xmlns:a16="http://schemas.microsoft.com/office/drawing/2014/main" id="{73E90676-1F4A-41FE-909B-C12A63B9BFE2}"/>
              </a:ext>
            </a:extLst>
          </p:cNvPr>
          <p:cNvSpPr/>
          <p:nvPr/>
        </p:nvSpPr>
        <p:spPr>
          <a:xfrm>
            <a:off x="3800024" y="2890331"/>
            <a:ext cx="365760" cy="365760"/>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4" name="Rectangle 833">
            <a:extLst>
              <a:ext uri="{FF2B5EF4-FFF2-40B4-BE49-F238E27FC236}">
                <a16:creationId xmlns:a16="http://schemas.microsoft.com/office/drawing/2014/main" id="{45609483-9BC2-438C-AE34-0A351E1DE561}"/>
              </a:ext>
            </a:extLst>
          </p:cNvPr>
          <p:cNvSpPr/>
          <p:nvPr/>
        </p:nvSpPr>
        <p:spPr>
          <a:xfrm>
            <a:off x="1239695" y="3254283"/>
            <a:ext cx="365760" cy="365760"/>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5" name="Rectangle 834">
            <a:extLst>
              <a:ext uri="{FF2B5EF4-FFF2-40B4-BE49-F238E27FC236}">
                <a16:creationId xmlns:a16="http://schemas.microsoft.com/office/drawing/2014/main" id="{BC3D23F6-9B0E-4464-AF07-CAFF0933DADB}"/>
              </a:ext>
            </a:extLst>
          </p:cNvPr>
          <p:cNvSpPr/>
          <p:nvPr/>
        </p:nvSpPr>
        <p:spPr>
          <a:xfrm>
            <a:off x="1605458" y="3254283"/>
            <a:ext cx="365760" cy="365760"/>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6" name="Rectangle 835">
            <a:extLst>
              <a:ext uri="{FF2B5EF4-FFF2-40B4-BE49-F238E27FC236}">
                <a16:creationId xmlns:a16="http://schemas.microsoft.com/office/drawing/2014/main" id="{D78F64D0-2066-4E5B-839A-76D8115D5253}"/>
              </a:ext>
            </a:extLst>
          </p:cNvPr>
          <p:cNvSpPr/>
          <p:nvPr/>
        </p:nvSpPr>
        <p:spPr>
          <a:xfrm>
            <a:off x="1971218" y="3254283"/>
            <a:ext cx="365760" cy="365760"/>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7" name="Rectangle 836">
            <a:extLst>
              <a:ext uri="{FF2B5EF4-FFF2-40B4-BE49-F238E27FC236}">
                <a16:creationId xmlns:a16="http://schemas.microsoft.com/office/drawing/2014/main" id="{654846CB-207C-48A6-9A2A-EB74ACE8E728}"/>
              </a:ext>
            </a:extLst>
          </p:cNvPr>
          <p:cNvSpPr/>
          <p:nvPr/>
        </p:nvSpPr>
        <p:spPr>
          <a:xfrm>
            <a:off x="2336981" y="3254283"/>
            <a:ext cx="365760" cy="365760"/>
          </a:xfrm>
          <a:prstGeom prst="rect">
            <a:avLst/>
          </a:prstGeom>
          <a:solidFill>
            <a:srgbClr val="7030A0"/>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8" name="Rectangle 837">
            <a:extLst>
              <a:ext uri="{FF2B5EF4-FFF2-40B4-BE49-F238E27FC236}">
                <a16:creationId xmlns:a16="http://schemas.microsoft.com/office/drawing/2014/main" id="{79638D16-CB5D-4941-91BC-D2BFBC3D5720}"/>
              </a:ext>
            </a:extLst>
          </p:cNvPr>
          <p:cNvSpPr/>
          <p:nvPr/>
        </p:nvSpPr>
        <p:spPr>
          <a:xfrm>
            <a:off x="2702738" y="3254283"/>
            <a:ext cx="365760" cy="365760"/>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9" name="Rectangle 838">
            <a:extLst>
              <a:ext uri="{FF2B5EF4-FFF2-40B4-BE49-F238E27FC236}">
                <a16:creationId xmlns:a16="http://schemas.microsoft.com/office/drawing/2014/main" id="{7D3DA345-072F-481E-A395-30845CDD4D50}"/>
              </a:ext>
            </a:extLst>
          </p:cNvPr>
          <p:cNvSpPr/>
          <p:nvPr/>
        </p:nvSpPr>
        <p:spPr>
          <a:xfrm>
            <a:off x="3068501" y="3254283"/>
            <a:ext cx="365760" cy="365760"/>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0" name="Rectangle 839">
            <a:extLst>
              <a:ext uri="{FF2B5EF4-FFF2-40B4-BE49-F238E27FC236}">
                <a16:creationId xmlns:a16="http://schemas.microsoft.com/office/drawing/2014/main" id="{1B5EB62A-341B-460D-87E4-D80F7B4A6F1B}"/>
              </a:ext>
            </a:extLst>
          </p:cNvPr>
          <p:cNvSpPr/>
          <p:nvPr/>
        </p:nvSpPr>
        <p:spPr>
          <a:xfrm>
            <a:off x="3434261" y="3254283"/>
            <a:ext cx="365760" cy="365760"/>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1" name="Rectangle 840">
            <a:extLst>
              <a:ext uri="{FF2B5EF4-FFF2-40B4-BE49-F238E27FC236}">
                <a16:creationId xmlns:a16="http://schemas.microsoft.com/office/drawing/2014/main" id="{44CB5793-BE55-437B-9311-58051E9CCE41}"/>
              </a:ext>
            </a:extLst>
          </p:cNvPr>
          <p:cNvSpPr/>
          <p:nvPr/>
        </p:nvSpPr>
        <p:spPr>
          <a:xfrm>
            <a:off x="3800024" y="3254283"/>
            <a:ext cx="365760" cy="365760"/>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2" name="Rectangle 841">
            <a:extLst>
              <a:ext uri="{FF2B5EF4-FFF2-40B4-BE49-F238E27FC236}">
                <a16:creationId xmlns:a16="http://schemas.microsoft.com/office/drawing/2014/main" id="{A7E6BBD0-957E-4A7D-A386-01388B69009E}"/>
              </a:ext>
            </a:extLst>
          </p:cNvPr>
          <p:cNvSpPr/>
          <p:nvPr/>
        </p:nvSpPr>
        <p:spPr>
          <a:xfrm>
            <a:off x="1239695" y="3620043"/>
            <a:ext cx="365760" cy="365760"/>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3" name="Rectangle 842">
            <a:extLst>
              <a:ext uri="{FF2B5EF4-FFF2-40B4-BE49-F238E27FC236}">
                <a16:creationId xmlns:a16="http://schemas.microsoft.com/office/drawing/2014/main" id="{FC40A553-AAE8-43A5-B03C-3C539B7DC581}"/>
              </a:ext>
            </a:extLst>
          </p:cNvPr>
          <p:cNvSpPr/>
          <p:nvPr/>
        </p:nvSpPr>
        <p:spPr>
          <a:xfrm>
            <a:off x="1605458" y="3620043"/>
            <a:ext cx="365760" cy="365760"/>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4" name="Rectangle 843">
            <a:extLst>
              <a:ext uri="{FF2B5EF4-FFF2-40B4-BE49-F238E27FC236}">
                <a16:creationId xmlns:a16="http://schemas.microsoft.com/office/drawing/2014/main" id="{E00E2020-44AA-47EA-8282-46F2499BA482}"/>
              </a:ext>
            </a:extLst>
          </p:cNvPr>
          <p:cNvSpPr/>
          <p:nvPr/>
        </p:nvSpPr>
        <p:spPr>
          <a:xfrm>
            <a:off x="1971218" y="3620043"/>
            <a:ext cx="365760" cy="365760"/>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5" name="Rectangle 844">
            <a:extLst>
              <a:ext uri="{FF2B5EF4-FFF2-40B4-BE49-F238E27FC236}">
                <a16:creationId xmlns:a16="http://schemas.microsoft.com/office/drawing/2014/main" id="{B8EEB964-B434-427B-A1D9-340CDCFE351E}"/>
              </a:ext>
            </a:extLst>
          </p:cNvPr>
          <p:cNvSpPr/>
          <p:nvPr/>
        </p:nvSpPr>
        <p:spPr>
          <a:xfrm>
            <a:off x="2336981" y="3620043"/>
            <a:ext cx="365760" cy="365760"/>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6" name="Rectangle 845">
            <a:extLst>
              <a:ext uri="{FF2B5EF4-FFF2-40B4-BE49-F238E27FC236}">
                <a16:creationId xmlns:a16="http://schemas.microsoft.com/office/drawing/2014/main" id="{6F01AE9B-AB89-470D-8B8C-6F6CDC5B157C}"/>
              </a:ext>
            </a:extLst>
          </p:cNvPr>
          <p:cNvSpPr/>
          <p:nvPr/>
        </p:nvSpPr>
        <p:spPr>
          <a:xfrm>
            <a:off x="2702738" y="3620043"/>
            <a:ext cx="365760" cy="365760"/>
          </a:xfrm>
          <a:prstGeom prst="rect">
            <a:avLst/>
          </a:prstGeom>
          <a:solidFill>
            <a:srgbClr val="7030A0"/>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7" name="Rectangle 846">
            <a:extLst>
              <a:ext uri="{FF2B5EF4-FFF2-40B4-BE49-F238E27FC236}">
                <a16:creationId xmlns:a16="http://schemas.microsoft.com/office/drawing/2014/main" id="{0C9F4525-0CF7-4A07-9533-9FD3CDB0EB27}"/>
              </a:ext>
            </a:extLst>
          </p:cNvPr>
          <p:cNvSpPr/>
          <p:nvPr/>
        </p:nvSpPr>
        <p:spPr>
          <a:xfrm>
            <a:off x="3068501" y="3620043"/>
            <a:ext cx="365760" cy="365760"/>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8" name="Rectangle 847">
            <a:extLst>
              <a:ext uri="{FF2B5EF4-FFF2-40B4-BE49-F238E27FC236}">
                <a16:creationId xmlns:a16="http://schemas.microsoft.com/office/drawing/2014/main" id="{1015FD7C-4B03-4F03-97A5-5B59F6C66CA0}"/>
              </a:ext>
            </a:extLst>
          </p:cNvPr>
          <p:cNvSpPr/>
          <p:nvPr/>
        </p:nvSpPr>
        <p:spPr>
          <a:xfrm>
            <a:off x="3434261" y="3620043"/>
            <a:ext cx="365760" cy="365760"/>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9" name="Rectangle 848">
            <a:extLst>
              <a:ext uri="{FF2B5EF4-FFF2-40B4-BE49-F238E27FC236}">
                <a16:creationId xmlns:a16="http://schemas.microsoft.com/office/drawing/2014/main" id="{A316A42D-C026-44B5-9D42-98E3D89D95D5}"/>
              </a:ext>
            </a:extLst>
          </p:cNvPr>
          <p:cNvSpPr/>
          <p:nvPr/>
        </p:nvSpPr>
        <p:spPr>
          <a:xfrm>
            <a:off x="3800024" y="3620043"/>
            <a:ext cx="365760" cy="365760"/>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0" name="Rectangle 849">
            <a:extLst>
              <a:ext uri="{FF2B5EF4-FFF2-40B4-BE49-F238E27FC236}">
                <a16:creationId xmlns:a16="http://schemas.microsoft.com/office/drawing/2014/main" id="{29420C75-F5EE-4C88-80C2-F2D23EFAF475}"/>
              </a:ext>
            </a:extLst>
          </p:cNvPr>
          <p:cNvSpPr/>
          <p:nvPr/>
        </p:nvSpPr>
        <p:spPr>
          <a:xfrm>
            <a:off x="1239695" y="3980052"/>
            <a:ext cx="365760" cy="365760"/>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1" name="Rectangle 850">
            <a:extLst>
              <a:ext uri="{FF2B5EF4-FFF2-40B4-BE49-F238E27FC236}">
                <a16:creationId xmlns:a16="http://schemas.microsoft.com/office/drawing/2014/main" id="{4D6BBD1F-219E-471F-A7ED-DD899D309670}"/>
              </a:ext>
            </a:extLst>
          </p:cNvPr>
          <p:cNvSpPr/>
          <p:nvPr/>
        </p:nvSpPr>
        <p:spPr>
          <a:xfrm>
            <a:off x="1605458" y="3980052"/>
            <a:ext cx="365760" cy="365760"/>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2" name="Rectangle 851">
            <a:extLst>
              <a:ext uri="{FF2B5EF4-FFF2-40B4-BE49-F238E27FC236}">
                <a16:creationId xmlns:a16="http://schemas.microsoft.com/office/drawing/2014/main" id="{72102901-EB8F-400E-822B-5ED6E2CFDE1D}"/>
              </a:ext>
            </a:extLst>
          </p:cNvPr>
          <p:cNvSpPr/>
          <p:nvPr/>
        </p:nvSpPr>
        <p:spPr>
          <a:xfrm>
            <a:off x="1971218" y="3980052"/>
            <a:ext cx="365760" cy="365760"/>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3" name="Rectangle 852">
            <a:extLst>
              <a:ext uri="{FF2B5EF4-FFF2-40B4-BE49-F238E27FC236}">
                <a16:creationId xmlns:a16="http://schemas.microsoft.com/office/drawing/2014/main" id="{4F760AA5-EE5F-4592-B704-EB6BD2F0E089}"/>
              </a:ext>
            </a:extLst>
          </p:cNvPr>
          <p:cNvSpPr/>
          <p:nvPr/>
        </p:nvSpPr>
        <p:spPr>
          <a:xfrm>
            <a:off x="2336981" y="3980052"/>
            <a:ext cx="365760" cy="365760"/>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4" name="Rectangle 853">
            <a:extLst>
              <a:ext uri="{FF2B5EF4-FFF2-40B4-BE49-F238E27FC236}">
                <a16:creationId xmlns:a16="http://schemas.microsoft.com/office/drawing/2014/main" id="{C7DCBC9C-E704-4A14-BFC7-6A7004726B9C}"/>
              </a:ext>
            </a:extLst>
          </p:cNvPr>
          <p:cNvSpPr/>
          <p:nvPr/>
        </p:nvSpPr>
        <p:spPr>
          <a:xfrm>
            <a:off x="2702738" y="3980052"/>
            <a:ext cx="365760" cy="365760"/>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5" name="Rectangle 854">
            <a:extLst>
              <a:ext uri="{FF2B5EF4-FFF2-40B4-BE49-F238E27FC236}">
                <a16:creationId xmlns:a16="http://schemas.microsoft.com/office/drawing/2014/main" id="{161FB679-BC7F-4250-A719-065E89303ACB}"/>
              </a:ext>
            </a:extLst>
          </p:cNvPr>
          <p:cNvSpPr/>
          <p:nvPr/>
        </p:nvSpPr>
        <p:spPr>
          <a:xfrm>
            <a:off x="3068501" y="3980052"/>
            <a:ext cx="365760" cy="365760"/>
          </a:xfrm>
          <a:prstGeom prst="rect">
            <a:avLst/>
          </a:prstGeom>
          <a:solidFill>
            <a:srgbClr val="7030A0"/>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6" name="Rectangle 855">
            <a:extLst>
              <a:ext uri="{FF2B5EF4-FFF2-40B4-BE49-F238E27FC236}">
                <a16:creationId xmlns:a16="http://schemas.microsoft.com/office/drawing/2014/main" id="{44BAD713-3715-4A5A-B7FC-161CEF5E296D}"/>
              </a:ext>
            </a:extLst>
          </p:cNvPr>
          <p:cNvSpPr/>
          <p:nvPr/>
        </p:nvSpPr>
        <p:spPr>
          <a:xfrm>
            <a:off x="3434261" y="3980052"/>
            <a:ext cx="365760" cy="365760"/>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7" name="Rectangle 856">
            <a:extLst>
              <a:ext uri="{FF2B5EF4-FFF2-40B4-BE49-F238E27FC236}">
                <a16:creationId xmlns:a16="http://schemas.microsoft.com/office/drawing/2014/main" id="{8E51FE5F-9F7E-4592-A6E3-4CD72183AEBE}"/>
              </a:ext>
            </a:extLst>
          </p:cNvPr>
          <p:cNvSpPr/>
          <p:nvPr/>
        </p:nvSpPr>
        <p:spPr>
          <a:xfrm>
            <a:off x="3800024" y="3980052"/>
            <a:ext cx="365760" cy="365760"/>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8" name="Rectangle 857">
            <a:extLst>
              <a:ext uri="{FF2B5EF4-FFF2-40B4-BE49-F238E27FC236}">
                <a16:creationId xmlns:a16="http://schemas.microsoft.com/office/drawing/2014/main" id="{592D8D66-6FCF-433F-84F6-FB4D95DD3D22}"/>
              </a:ext>
            </a:extLst>
          </p:cNvPr>
          <p:cNvSpPr/>
          <p:nvPr/>
        </p:nvSpPr>
        <p:spPr>
          <a:xfrm>
            <a:off x="1239695" y="4345812"/>
            <a:ext cx="365760" cy="365760"/>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9" name="Rectangle 858">
            <a:extLst>
              <a:ext uri="{FF2B5EF4-FFF2-40B4-BE49-F238E27FC236}">
                <a16:creationId xmlns:a16="http://schemas.microsoft.com/office/drawing/2014/main" id="{3EEE877E-FFBD-4EC2-B9A8-D8D40ADC6AF0}"/>
              </a:ext>
            </a:extLst>
          </p:cNvPr>
          <p:cNvSpPr/>
          <p:nvPr/>
        </p:nvSpPr>
        <p:spPr>
          <a:xfrm>
            <a:off x="1605458" y="4345812"/>
            <a:ext cx="365760" cy="365760"/>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0" name="Rectangle 859">
            <a:extLst>
              <a:ext uri="{FF2B5EF4-FFF2-40B4-BE49-F238E27FC236}">
                <a16:creationId xmlns:a16="http://schemas.microsoft.com/office/drawing/2014/main" id="{6181D835-41AA-4361-BA9B-B240065586D6}"/>
              </a:ext>
            </a:extLst>
          </p:cNvPr>
          <p:cNvSpPr/>
          <p:nvPr/>
        </p:nvSpPr>
        <p:spPr>
          <a:xfrm>
            <a:off x="1971218" y="4345812"/>
            <a:ext cx="365760" cy="365760"/>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1" name="Rectangle 860">
            <a:extLst>
              <a:ext uri="{FF2B5EF4-FFF2-40B4-BE49-F238E27FC236}">
                <a16:creationId xmlns:a16="http://schemas.microsoft.com/office/drawing/2014/main" id="{A2FF4349-9FAD-4CD5-A111-658E416C1A64}"/>
              </a:ext>
            </a:extLst>
          </p:cNvPr>
          <p:cNvSpPr/>
          <p:nvPr/>
        </p:nvSpPr>
        <p:spPr>
          <a:xfrm>
            <a:off x="2336981" y="4345812"/>
            <a:ext cx="365760" cy="365760"/>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2" name="Rectangle 861">
            <a:extLst>
              <a:ext uri="{FF2B5EF4-FFF2-40B4-BE49-F238E27FC236}">
                <a16:creationId xmlns:a16="http://schemas.microsoft.com/office/drawing/2014/main" id="{132B1A04-315B-4813-8D6A-D12D6A2CBE59}"/>
              </a:ext>
            </a:extLst>
          </p:cNvPr>
          <p:cNvSpPr/>
          <p:nvPr/>
        </p:nvSpPr>
        <p:spPr>
          <a:xfrm>
            <a:off x="2702738" y="4345812"/>
            <a:ext cx="365760" cy="365760"/>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3" name="Rectangle 862">
            <a:extLst>
              <a:ext uri="{FF2B5EF4-FFF2-40B4-BE49-F238E27FC236}">
                <a16:creationId xmlns:a16="http://schemas.microsoft.com/office/drawing/2014/main" id="{D54D72EB-9566-4395-B418-1533613CDE8D}"/>
              </a:ext>
            </a:extLst>
          </p:cNvPr>
          <p:cNvSpPr/>
          <p:nvPr/>
        </p:nvSpPr>
        <p:spPr>
          <a:xfrm>
            <a:off x="3068501" y="4345812"/>
            <a:ext cx="365760" cy="365760"/>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4" name="Rectangle 863">
            <a:extLst>
              <a:ext uri="{FF2B5EF4-FFF2-40B4-BE49-F238E27FC236}">
                <a16:creationId xmlns:a16="http://schemas.microsoft.com/office/drawing/2014/main" id="{6F1E72D6-B4D9-4E2F-B045-B5FA9D546B80}"/>
              </a:ext>
            </a:extLst>
          </p:cNvPr>
          <p:cNvSpPr/>
          <p:nvPr/>
        </p:nvSpPr>
        <p:spPr>
          <a:xfrm>
            <a:off x="3434261" y="4345812"/>
            <a:ext cx="365760" cy="365760"/>
          </a:xfrm>
          <a:prstGeom prst="rect">
            <a:avLst/>
          </a:prstGeom>
          <a:solidFill>
            <a:srgbClr val="7030A0"/>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5" name="Rectangle 864">
            <a:extLst>
              <a:ext uri="{FF2B5EF4-FFF2-40B4-BE49-F238E27FC236}">
                <a16:creationId xmlns:a16="http://schemas.microsoft.com/office/drawing/2014/main" id="{D1FF00D8-0C13-4FC1-B626-F0FB5C2F13E7}"/>
              </a:ext>
            </a:extLst>
          </p:cNvPr>
          <p:cNvSpPr/>
          <p:nvPr/>
        </p:nvSpPr>
        <p:spPr>
          <a:xfrm>
            <a:off x="3800024" y="4345812"/>
            <a:ext cx="365760" cy="365760"/>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6" name="Rectangle 21">
            <a:extLst>
              <a:ext uri="{FF2B5EF4-FFF2-40B4-BE49-F238E27FC236}">
                <a16:creationId xmlns:a16="http://schemas.microsoft.com/office/drawing/2014/main" id="{B339EF6C-C9C4-474F-B5B6-7D12F0763430}"/>
              </a:ext>
            </a:extLst>
          </p:cNvPr>
          <p:cNvSpPr>
            <a:spLocks noChangeArrowheads="1"/>
          </p:cNvSpPr>
          <p:nvPr/>
        </p:nvSpPr>
        <p:spPr bwMode="auto">
          <a:xfrm>
            <a:off x="875719" y="787306"/>
            <a:ext cx="10872935" cy="902892"/>
          </a:xfrm>
          <a:prstGeom prst="rect">
            <a:avLst/>
          </a:prstGeom>
          <a:noFill/>
          <a:ln>
            <a:noFill/>
          </a:ln>
        </p:spPr>
        <p:txBody>
          <a:bodyPr/>
          <a:lstStyle/>
          <a:p>
            <a:pPr marL="342900" indent="-342900">
              <a:spcBef>
                <a:spcPct val="20000"/>
              </a:spcBef>
              <a:buFontTx/>
              <a:buChar char="•"/>
            </a:pPr>
            <a:r>
              <a:rPr lang="en-US" sz="2400" dirty="0">
                <a:latin typeface="Calibri" panose="020F0502020204030204" pitchFamily="34" charset="0"/>
                <a:cs typeface="Calibri" panose="020F0502020204030204" pitchFamily="34" charset="0"/>
              </a:rPr>
              <a:t>The problem is equivalent to how one can place rooks on a chessboard of N = 8, 16, or 32 squares without them being able to attack one another.</a:t>
            </a:r>
          </a:p>
        </p:txBody>
      </p:sp>
      <p:sp>
        <p:nvSpPr>
          <p:cNvPr id="90" name="Rectangle 89">
            <a:extLst>
              <a:ext uri="{FF2B5EF4-FFF2-40B4-BE49-F238E27FC236}">
                <a16:creationId xmlns:a16="http://schemas.microsoft.com/office/drawing/2014/main" id="{A14B7C5B-4B11-47E5-9BF3-03E04C1C6981}"/>
              </a:ext>
            </a:extLst>
          </p:cNvPr>
          <p:cNvSpPr/>
          <p:nvPr/>
        </p:nvSpPr>
        <p:spPr>
          <a:xfrm>
            <a:off x="4624125" y="1798802"/>
            <a:ext cx="365760" cy="365760"/>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Rectangle 90">
            <a:extLst>
              <a:ext uri="{FF2B5EF4-FFF2-40B4-BE49-F238E27FC236}">
                <a16:creationId xmlns:a16="http://schemas.microsoft.com/office/drawing/2014/main" id="{21021EE2-EA06-4704-9EDC-0F33F0284C67}"/>
              </a:ext>
            </a:extLst>
          </p:cNvPr>
          <p:cNvSpPr/>
          <p:nvPr/>
        </p:nvSpPr>
        <p:spPr>
          <a:xfrm>
            <a:off x="4989888" y="1798802"/>
            <a:ext cx="365760" cy="365760"/>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Rectangle 91">
            <a:extLst>
              <a:ext uri="{FF2B5EF4-FFF2-40B4-BE49-F238E27FC236}">
                <a16:creationId xmlns:a16="http://schemas.microsoft.com/office/drawing/2014/main" id="{A7271541-6DD7-4562-9A38-4EC92585BCA0}"/>
              </a:ext>
            </a:extLst>
          </p:cNvPr>
          <p:cNvSpPr/>
          <p:nvPr/>
        </p:nvSpPr>
        <p:spPr>
          <a:xfrm>
            <a:off x="5355648" y="1798802"/>
            <a:ext cx="365760" cy="365760"/>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Rectangle 92">
            <a:extLst>
              <a:ext uri="{FF2B5EF4-FFF2-40B4-BE49-F238E27FC236}">
                <a16:creationId xmlns:a16="http://schemas.microsoft.com/office/drawing/2014/main" id="{0EB3BC5A-6F9F-4CE5-A556-29645047927D}"/>
              </a:ext>
            </a:extLst>
          </p:cNvPr>
          <p:cNvSpPr/>
          <p:nvPr/>
        </p:nvSpPr>
        <p:spPr>
          <a:xfrm>
            <a:off x="5721411" y="1798802"/>
            <a:ext cx="365760" cy="365760"/>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Rectangle 93">
            <a:extLst>
              <a:ext uri="{FF2B5EF4-FFF2-40B4-BE49-F238E27FC236}">
                <a16:creationId xmlns:a16="http://schemas.microsoft.com/office/drawing/2014/main" id="{2BA673AB-DFE3-4B5D-A26C-E5AE69AA7DB1}"/>
              </a:ext>
            </a:extLst>
          </p:cNvPr>
          <p:cNvSpPr/>
          <p:nvPr/>
        </p:nvSpPr>
        <p:spPr>
          <a:xfrm>
            <a:off x="6087168" y="1798802"/>
            <a:ext cx="365760" cy="365760"/>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Rectangle 94">
            <a:extLst>
              <a:ext uri="{FF2B5EF4-FFF2-40B4-BE49-F238E27FC236}">
                <a16:creationId xmlns:a16="http://schemas.microsoft.com/office/drawing/2014/main" id="{018938A4-B35C-48DE-A54B-B247EEA8A105}"/>
              </a:ext>
            </a:extLst>
          </p:cNvPr>
          <p:cNvSpPr/>
          <p:nvPr/>
        </p:nvSpPr>
        <p:spPr>
          <a:xfrm>
            <a:off x="6452931" y="1798802"/>
            <a:ext cx="365760" cy="365760"/>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Rectangle 95">
            <a:extLst>
              <a:ext uri="{FF2B5EF4-FFF2-40B4-BE49-F238E27FC236}">
                <a16:creationId xmlns:a16="http://schemas.microsoft.com/office/drawing/2014/main" id="{30F09F34-FE76-495A-A5F7-08A3CA5453C6}"/>
              </a:ext>
            </a:extLst>
          </p:cNvPr>
          <p:cNvSpPr/>
          <p:nvPr/>
        </p:nvSpPr>
        <p:spPr>
          <a:xfrm>
            <a:off x="6818691" y="1798802"/>
            <a:ext cx="365760" cy="365760"/>
          </a:xfrm>
          <a:prstGeom prst="rect">
            <a:avLst/>
          </a:prstGeom>
          <a:solidFill>
            <a:srgbClr val="7030A0"/>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Rectangle 96">
            <a:extLst>
              <a:ext uri="{FF2B5EF4-FFF2-40B4-BE49-F238E27FC236}">
                <a16:creationId xmlns:a16="http://schemas.microsoft.com/office/drawing/2014/main" id="{B1F14167-E688-4202-8009-2A87726A747F}"/>
              </a:ext>
            </a:extLst>
          </p:cNvPr>
          <p:cNvSpPr/>
          <p:nvPr/>
        </p:nvSpPr>
        <p:spPr>
          <a:xfrm>
            <a:off x="7184454" y="1798802"/>
            <a:ext cx="365760" cy="365760"/>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Rectangle 97">
            <a:extLst>
              <a:ext uri="{FF2B5EF4-FFF2-40B4-BE49-F238E27FC236}">
                <a16:creationId xmlns:a16="http://schemas.microsoft.com/office/drawing/2014/main" id="{76D59A77-9506-466C-B08F-4C7C0EA99B11}"/>
              </a:ext>
            </a:extLst>
          </p:cNvPr>
          <p:cNvSpPr/>
          <p:nvPr/>
        </p:nvSpPr>
        <p:spPr>
          <a:xfrm>
            <a:off x="4624125" y="2164562"/>
            <a:ext cx="365760" cy="365760"/>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Rectangle 98">
            <a:extLst>
              <a:ext uri="{FF2B5EF4-FFF2-40B4-BE49-F238E27FC236}">
                <a16:creationId xmlns:a16="http://schemas.microsoft.com/office/drawing/2014/main" id="{198CD082-833A-4E10-87CE-945D5EB964E2}"/>
              </a:ext>
            </a:extLst>
          </p:cNvPr>
          <p:cNvSpPr/>
          <p:nvPr/>
        </p:nvSpPr>
        <p:spPr>
          <a:xfrm>
            <a:off x="4989888" y="2164562"/>
            <a:ext cx="365760" cy="365760"/>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Rectangle 99">
            <a:extLst>
              <a:ext uri="{FF2B5EF4-FFF2-40B4-BE49-F238E27FC236}">
                <a16:creationId xmlns:a16="http://schemas.microsoft.com/office/drawing/2014/main" id="{EB5BE023-62AC-48ED-92AB-2D13970EDF0B}"/>
              </a:ext>
            </a:extLst>
          </p:cNvPr>
          <p:cNvSpPr/>
          <p:nvPr/>
        </p:nvSpPr>
        <p:spPr>
          <a:xfrm>
            <a:off x="5355648" y="2164562"/>
            <a:ext cx="365760" cy="365760"/>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Rectangle 100">
            <a:extLst>
              <a:ext uri="{FF2B5EF4-FFF2-40B4-BE49-F238E27FC236}">
                <a16:creationId xmlns:a16="http://schemas.microsoft.com/office/drawing/2014/main" id="{84586C08-C0D9-494C-952B-6391095434AC}"/>
              </a:ext>
            </a:extLst>
          </p:cNvPr>
          <p:cNvSpPr/>
          <p:nvPr/>
        </p:nvSpPr>
        <p:spPr>
          <a:xfrm>
            <a:off x="5721411" y="2164562"/>
            <a:ext cx="365760" cy="365760"/>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101">
            <a:extLst>
              <a:ext uri="{FF2B5EF4-FFF2-40B4-BE49-F238E27FC236}">
                <a16:creationId xmlns:a16="http://schemas.microsoft.com/office/drawing/2014/main" id="{DBCB3368-44A0-4DE2-97A7-D56A21C7B928}"/>
              </a:ext>
            </a:extLst>
          </p:cNvPr>
          <p:cNvSpPr/>
          <p:nvPr/>
        </p:nvSpPr>
        <p:spPr>
          <a:xfrm>
            <a:off x="6087168" y="2164562"/>
            <a:ext cx="365760" cy="365760"/>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Rectangle 102">
            <a:extLst>
              <a:ext uri="{FF2B5EF4-FFF2-40B4-BE49-F238E27FC236}">
                <a16:creationId xmlns:a16="http://schemas.microsoft.com/office/drawing/2014/main" id="{0A2D7AD0-84E9-4CE0-B809-9D0CDDB17FB3}"/>
              </a:ext>
            </a:extLst>
          </p:cNvPr>
          <p:cNvSpPr/>
          <p:nvPr/>
        </p:nvSpPr>
        <p:spPr>
          <a:xfrm>
            <a:off x="6452931" y="2164562"/>
            <a:ext cx="365760" cy="365760"/>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Rectangle 103">
            <a:extLst>
              <a:ext uri="{FF2B5EF4-FFF2-40B4-BE49-F238E27FC236}">
                <a16:creationId xmlns:a16="http://schemas.microsoft.com/office/drawing/2014/main" id="{4B68B9A1-E2D7-4C95-A501-0034882F3EE2}"/>
              </a:ext>
            </a:extLst>
          </p:cNvPr>
          <p:cNvSpPr/>
          <p:nvPr/>
        </p:nvSpPr>
        <p:spPr>
          <a:xfrm>
            <a:off x="6818691" y="2164562"/>
            <a:ext cx="365760" cy="365760"/>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a:extLst>
              <a:ext uri="{FF2B5EF4-FFF2-40B4-BE49-F238E27FC236}">
                <a16:creationId xmlns:a16="http://schemas.microsoft.com/office/drawing/2014/main" id="{91A4B24E-C4E4-490D-A9E5-A2FB0A00E8EC}"/>
              </a:ext>
            </a:extLst>
          </p:cNvPr>
          <p:cNvSpPr/>
          <p:nvPr/>
        </p:nvSpPr>
        <p:spPr>
          <a:xfrm>
            <a:off x="7184454" y="2164562"/>
            <a:ext cx="365760" cy="365760"/>
          </a:xfrm>
          <a:prstGeom prst="rect">
            <a:avLst/>
          </a:prstGeom>
          <a:solidFill>
            <a:srgbClr val="7030A0"/>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Rectangle 105">
            <a:extLst>
              <a:ext uri="{FF2B5EF4-FFF2-40B4-BE49-F238E27FC236}">
                <a16:creationId xmlns:a16="http://schemas.microsoft.com/office/drawing/2014/main" id="{C0F13DA4-740D-493E-91DC-4C5C73CAFFCB}"/>
              </a:ext>
            </a:extLst>
          </p:cNvPr>
          <p:cNvSpPr/>
          <p:nvPr/>
        </p:nvSpPr>
        <p:spPr>
          <a:xfrm>
            <a:off x="4624125" y="2524571"/>
            <a:ext cx="365760" cy="365760"/>
          </a:xfrm>
          <a:prstGeom prst="rect">
            <a:avLst/>
          </a:prstGeom>
          <a:solidFill>
            <a:srgbClr val="7030A0"/>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Rectangle 106">
            <a:extLst>
              <a:ext uri="{FF2B5EF4-FFF2-40B4-BE49-F238E27FC236}">
                <a16:creationId xmlns:a16="http://schemas.microsoft.com/office/drawing/2014/main" id="{CCC88F53-7838-409A-94D3-637B762E9F6B}"/>
              </a:ext>
            </a:extLst>
          </p:cNvPr>
          <p:cNvSpPr/>
          <p:nvPr/>
        </p:nvSpPr>
        <p:spPr>
          <a:xfrm>
            <a:off x="4989888" y="2524571"/>
            <a:ext cx="365760" cy="365760"/>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Rectangle 107">
            <a:extLst>
              <a:ext uri="{FF2B5EF4-FFF2-40B4-BE49-F238E27FC236}">
                <a16:creationId xmlns:a16="http://schemas.microsoft.com/office/drawing/2014/main" id="{C19D8131-AB93-4E83-90B8-2049B1CB5ED2}"/>
              </a:ext>
            </a:extLst>
          </p:cNvPr>
          <p:cNvSpPr/>
          <p:nvPr/>
        </p:nvSpPr>
        <p:spPr>
          <a:xfrm>
            <a:off x="5355648" y="2524571"/>
            <a:ext cx="365760" cy="365760"/>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Rectangle 108">
            <a:extLst>
              <a:ext uri="{FF2B5EF4-FFF2-40B4-BE49-F238E27FC236}">
                <a16:creationId xmlns:a16="http://schemas.microsoft.com/office/drawing/2014/main" id="{659A24EC-3D46-424F-92C5-EA640D846549}"/>
              </a:ext>
            </a:extLst>
          </p:cNvPr>
          <p:cNvSpPr/>
          <p:nvPr/>
        </p:nvSpPr>
        <p:spPr>
          <a:xfrm>
            <a:off x="5721411" y="2524571"/>
            <a:ext cx="365760" cy="365760"/>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Rectangle 109">
            <a:extLst>
              <a:ext uri="{FF2B5EF4-FFF2-40B4-BE49-F238E27FC236}">
                <a16:creationId xmlns:a16="http://schemas.microsoft.com/office/drawing/2014/main" id="{12530FE2-223D-461D-80D1-52D1B07C6F43}"/>
              </a:ext>
            </a:extLst>
          </p:cNvPr>
          <p:cNvSpPr/>
          <p:nvPr/>
        </p:nvSpPr>
        <p:spPr>
          <a:xfrm>
            <a:off x="6087168" y="2524571"/>
            <a:ext cx="365760" cy="365760"/>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Rectangle 110">
            <a:extLst>
              <a:ext uri="{FF2B5EF4-FFF2-40B4-BE49-F238E27FC236}">
                <a16:creationId xmlns:a16="http://schemas.microsoft.com/office/drawing/2014/main" id="{E4BF026F-D618-45C7-9061-422959EB7C24}"/>
              </a:ext>
            </a:extLst>
          </p:cNvPr>
          <p:cNvSpPr/>
          <p:nvPr/>
        </p:nvSpPr>
        <p:spPr>
          <a:xfrm>
            <a:off x="6452931" y="2524571"/>
            <a:ext cx="365760" cy="365760"/>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Rectangle 111">
            <a:extLst>
              <a:ext uri="{FF2B5EF4-FFF2-40B4-BE49-F238E27FC236}">
                <a16:creationId xmlns:a16="http://schemas.microsoft.com/office/drawing/2014/main" id="{9E31B1DB-3E63-442D-8E7C-F2D5108F5017}"/>
              </a:ext>
            </a:extLst>
          </p:cNvPr>
          <p:cNvSpPr/>
          <p:nvPr/>
        </p:nvSpPr>
        <p:spPr>
          <a:xfrm>
            <a:off x="6818691" y="2524571"/>
            <a:ext cx="365760" cy="365760"/>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Rectangle 112">
            <a:extLst>
              <a:ext uri="{FF2B5EF4-FFF2-40B4-BE49-F238E27FC236}">
                <a16:creationId xmlns:a16="http://schemas.microsoft.com/office/drawing/2014/main" id="{E60C2D96-074E-4E77-AC33-2520C2CF1949}"/>
              </a:ext>
            </a:extLst>
          </p:cNvPr>
          <p:cNvSpPr/>
          <p:nvPr/>
        </p:nvSpPr>
        <p:spPr>
          <a:xfrm>
            <a:off x="7184454" y="2524571"/>
            <a:ext cx="365760" cy="365760"/>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113">
            <a:extLst>
              <a:ext uri="{FF2B5EF4-FFF2-40B4-BE49-F238E27FC236}">
                <a16:creationId xmlns:a16="http://schemas.microsoft.com/office/drawing/2014/main" id="{01C9C9BE-D0F5-43AD-BE8A-7B571DB4D480}"/>
              </a:ext>
            </a:extLst>
          </p:cNvPr>
          <p:cNvSpPr/>
          <p:nvPr/>
        </p:nvSpPr>
        <p:spPr>
          <a:xfrm>
            <a:off x="4624125" y="2890331"/>
            <a:ext cx="365760" cy="365760"/>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Rectangle 114">
            <a:extLst>
              <a:ext uri="{FF2B5EF4-FFF2-40B4-BE49-F238E27FC236}">
                <a16:creationId xmlns:a16="http://schemas.microsoft.com/office/drawing/2014/main" id="{2474D3DE-DC51-4FDD-9955-161630410701}"/>
              </a:ext>
            </a:extLst>
          </p:cNvPr>
          <p:cNvSpPr/>
          <p:nvPr/>
        </p:nvSpPr>
        <p:spPr>
          <a:xfrm>
            <a:off x="4989888" y="2890331"/>
            <a:ext cx="365760" cy="365760"/>
          </a:xfrm>
          <a:prstGeom prst="rect">
            <a:avLst/>
          </a:prstGeom>
          <a:solidFill>
            <a:srgbClr val="7030A0"/>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ectangle 115">
            <a:extLst>
              <a:ext uri="{FF2B5EF4-FFF2-40B4-BE49-F238E27FC236}">
                <a16:creationId xmlns:a16="http://schemas.microsoft.com/office/drawing/2014/main" id="{CF3521D6-C965-41B8-9ED9-8F280CD54F36}"/>
              </a:ext>
            </a:extLst>
          </p:cNvPr>
          <p:cNvSpPr/>
          <p:nvPr/>
        </p:nvSpPr>
        <p:spPr>
          <a:xfrm>
            <a:off x="5355648" y="2890331"/>
            <a:ext cx="365760" cy="365760"/>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Rectangle 116">
            <a:extLst>
              <a:ext uri="{FF2B5EF4-FFF2-40B4-BE49-F238E27FC236}">
                <a16:creationId xmlns:a16="http://schemas.microsoft.com/office/drawing/2014/main" id="{4AFFDDDB-401D-4750-B456-D77BA5F09080}"/>
              </a:ext>
            </a:extLst>
          </p:cNvPr>
          <p:cNvSpPr/>
          <p:nvPr/>
        </p:nvSpPr>
        <p:spPr>
          <a:xfrm>
            <a:off x="5721411" y="2890331"/>
            <a:ext cx="365760" cy="365760"/>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Rectangle 117">
            <a:extLst>
              <a:ext uri="{FF2B5EF4-FFF2-40B4-BE49-F238E27FC236}">
                <a16:creationId xmlns:a16="http://schemas.microsoft.com/office/drawing/2014/main" id="{C3723214-8372-40F4-BB1F-97D450775882}"/>
              </a:ext>
            </a:extLst>
          </p:cNvPr>
          <p:cNvSpPr/>
          <p:nvPr/>
        </p:nvSpPr>
        <p:spPr>
          <a:xfrm>
            <a:off x="6087168" y="2890331"/>
            <a:ext cx="365760" cy="365760"/>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 name="Rectangle 118">
            <a:extLst>
              <a:ext uri="{FF2B5EF4-FFF2-40B4-BE49-F238E27FC236}">
                <a16:creationId xmlns:a16="http://schemas.microsoft.com/office/drawing/2014/main" id="{C6A7538F-F3BF-483D-A954-88A489F1BE76}"/>
              </a:ext>
            </a:extLst>
          </p:cNvPr>
          <p:cNvSpPr/>
          <p:nvPr/>
        </p:nvSpPr>
        <p:spPr>
          <a:xfrm>
            <a:off x="6452931" y="2890331"/>
            <a:ext cx="365760" cy="365760"/>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Rectangle 119">
            <a:extLst>
              <a:ext uri="{FF2B5EF4-FFF2-40B4-BE49-F238E27FC236}">
                <a16:creationId xmlns:a16="http://schemas.microsoft.com/office/drawing/2014/main" id="{07B0AC2D-ACD7-499F-A2D0-57D6CA213D3B}"/>
              </a:ext>
            </a:extLst>
          </p:cNvPr>
          <p:cNvSpPr/>
          <p:nvPr/>
        </p:nvSpPr>
        <p:spPr>
          <a:xfrm>
            <a:off x="6818691" y="2890331"/>
            <a:ext cx="365760" cy="365760"/>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Rectangle 120">
            <a:extLst>
              <a:ext uri="{FF2B5EF4-FFF2-40B4-BE49-F238E27FC236}">
                <a16:creationId xmlns:a16="http://schemas.microsoft.com/office/drawing/2014/main" id="{E4738D03-70DF-41C9-8944-CBE34E6A2DCE}"/>
              </a:ext>
            </a:extLst>
          </p:cNvPr>
          <p:cNvSpPr/>
          <p:nvPr/>
        </p:nvSpPr>
        <p:spPr>
          <a:xfrm>
            <a:off x="7184454" y="2890331"/>
            <a:ext cx="365760" cy="365760"/>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 name="Rectangle 121">
            <a:extLst>
              <a:ext uri="{FF2B5EF4-FFF2-40B4-BE49-F238E27FC236}">
                <a16:creationId xmlns:a16="http://schemas.microsoft.com/office/drawing/2014/main" id="{0090EFDB-9751-4B4C-B319-82E674991E82}"/>
              </a:ext>
            </a:extLst>
          </p:cNvPr>
          <p:cNvSpPr/>
          <p:nvPr/>
        </p:nvSpPr>
        <p:spPr>
          <a:xfrm>
            <a:off x="4624125" y="3254283"/>
            <a:ext cx="365760" cy="365760"/>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 name="Rectangle 122">
            <a:extLst>
              <a:ext uri="{FF2B5EF4-FFF2-40B4-BE49-F238E27FC236}">
                <a16:creationId xmlns:a16="http://schemas.microsoft.com/office/drawing/2014/main" id="{25CA620F-C729-4668-A567-7C2A95EF4C84}"/>
              </a:ext>
            </a:extLst>
          </p:cNvPr>
          <p:cNvSpPr/>
          <p:nvPr/>
        </p:nvSpPr>
        <p:spPr>
          <a:xfrm>
            <a:off x="4989888" y="3254283"/>
            <a:ext cx="365760" cy="365760"/>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 name="Rectangle 123">
            <a:extLst>
              <a:ext uri="{FF2B5EF4-FFF2-40B4-BE49-F238E27FC236}">
                <a16:creationId xmlns:a16="http://schemas.microsoft.com/office/drawing/2014/main" id="{E0E38080-95AB-4076-875A-EB83466FDD87}"/>
              </a:ext>
            </a:extLst>
          </p:cNvPr>
          <p:cNvSpPr/>
          <p:nvPr/>
        </p:nvSpPr>
        <p:spPr>
          <a:xfrm>
            <a:off x="5355648" y="3254283"/>
            <a:ext cx="365760" cy="365760"/>
          </a:xfrm>
          <a:prstGeom prst="rect">
            <a:avLst/>
          </a:prstGeom>
          <a:solidFill>
            <a:srgbClr val="7030A0"/>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Rectangle 124">
            <a:extLst>
              <a:ext uri="{FF2B5EF4-FFF2-40B4-BE49-F238E27FC236}">
                <a16:creationId xmlns:a16="http://schemas.microsoft.com/office/drawing/2014/main" id="{A491645F-3E93-43CA-9E21-9BFC5E12990A}"/>
              </a:ext>
            </a:extLst>
          </p:cNvPr>
          <p:cNvSpPr/>
          <p:nvPr/>
        </p:nvSpPr>
        <p:spPr>
          <a:xfrm>
            <a:off x="5721411" y="3254283"/>
            <a:ext cx="365760" cy="365760"/>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 name="Rectangle 125">
            <a:extLst>
              <a:ext uri="{FF2B5EF4-FFF2-40B4-BE49-F238E27FC236}">
                <a16:creationId xmlns:a16="http://schemas.microsoft.com/office/drawing/2014/main" id="{39A4C785-237A-44DD-925F-37B1FDB659A9}"/>
              </a:ext>
            </a:extLst>
          </p:cNvPr>
          <p:cNvSpPr/>
          <p:nvPr/>
        </p:nvSpPr>
        <p:spPr>
          <a:xfrm>
            <a:off x="6087168" y="3254283"/>
            <a:ext cx="365760" cy="365760"/>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Rectangle 126">
            <a:extLst>
              <a:ext uri="{FF2B5EF4-FFF2-40B4-BE49-F238E27FC236}">
                <a16:creationId xmlns:a16="http://schemas.microsoft.com/office/drawing/2014/main" id="{E07EA7AE-251C-4725-9FD7-B8EF75740E06}"/>
              </a:ext>
            </a:extLst>
          </p:cNvPr>
          <p:cNvSpPr/>
          <p:nvPr/>
        </p:nvSpPr>
        <p:spPr>
          <a:xfrm>
            <a:off x="6452931" y="3254283"/>
            <a:ext cx="365760" cy="365760"/>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 name="Rectangle 127">
            <a:extLst>
              <a:ext uri="{FF2B5EF4-FFF2-40B4-BE49-F238E27FC236}">
                <a16:creationId xmlns:a16="http://schemas.microsoft.com/office/drawing/2014/main" id="{49EC8F61-F622-4C1C-AAF1-3929D43EF36B}"/>
              </a:ext>
            </a:extLst>
          </p:cNvPr>
          <p:cNvSpPr/>
          <p:nvPr/>
        </p:nvSpPr>
        <p:spPr>
          <a:xfrm>
            <a:off x="6818691" y="3254283"/>
            <a:ext cx="365760" cy="365760"/>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9" name="Rectangle 128">
            <a:extLst>
              <a:ext uri="{FF2B5EF4-FFF2-40B4-BE49-F238E27FC236}">
                <a16:creationId xmlns:a16="http://schemas.microsoft.com/office/drawing/2014/main" id="{7347FF63-4813-4DF2-8DC7-1528519B65A1}"/>
              </a:ext>
            </a:extLst>
          </p:cNvPr>
          <p:cNvSpPr/>
          <p:nvPr/>
        </p:nvSpPr>
        <p:spPr>
          <a:xfrm>
            <a:off x="7184454" y="3254283"/>
            <a:ext cx="365760" cy="365760"/>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0" name="Rectangle 129">
            <a:extLst>
              <a:ext uri="{FF2B5EF4-FFF2-40B4-BE49-F238E27FC236}">
                <a16:creationId xmlns:a16="http://schemas.microsoft.com/office/drawing/2014/main" id="{E0591C91-16A1-4E36-BFBC-E3688E96F271}"/>
              </a:ext>
            </a:extLst>
          </p:cNvPr>
          <p:cNvSpPr/>
          <p:nvPr/>
        </p:nvSpPr>
        <p:spPr>
          <a:xfrm>
            <a:off x="4624125" y="3620043"/>
            <a:ext cx="365760" cy="365760"/>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1" name="Rectangle 130">
            <a:extLst>
              <a:ext uri="{FF2B5EF4-FFF2-40B4-BE49-F238E27FC236}">
                <a16:creationId xmlns:a16="http://schemas.microsoft.com/office/drawing/2014/main" id="{4089B5B3-6CAF-4954-B758-739660F77997}"/>
              </a:ext>
            </a:extLst>
          </p:cNvPr>
          <p:cNvSpPr/>
          <p:nvPr/>
        </p:nvSpPr>
        <p:spPr>
          <a:xfrm>
            <a:off x="4989888" y="3620043"/>
            <a:ext cx="365760" cy="365760"/>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2" name="Rectangle 131">
            <a:extLst>
              <a:ext uri="{FF2B5EF4-FFF2-40B4-BE49-F238E27FC236}">
                <a16:creationId xmlns:a16="http://schemas.microsoft.com/office/drawing/2014/main" id="{994F90A2-F1B2-4783-9274-A30342EC190C}"/>
              </a:ext>
            </a:extLst>
          </p:cNvPr>
          <p:cNvSpPr/>
          <p:nvPr/>
        </p:nvSpPr>
        <p:spPr>
          <a:xfrm>
            <a:off x="5355648" y="3620043"/>
            <a:ext cx="365760" cy="365760"/>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3" name="Rectangle 132">
            <a:extLst>
              <a:ext uri="{FF2B5EF4-FFF2-40B4-BE49-F238E27FC236}">
                <a16:creationId xmlns:a16="http://schemas.microsoft.com/office/drawing/2014/main" id="{7AA98285-A7A3-4AB0-A81F-3650DA7BFC2B}"/>
              </a:ext>
            </a:extLst>
          </p:cNvPr>
          <p:cNvSpPr/>
          <p:nvPr/>
        </p:nvSpPr>
        <p:spPr>
          <a:xfrm>
            <a:off x="5721411" y="3620043"/>
            <a:ext cx="365760" cy="365760"/>
          </a:xfrm>
          <a:prstGeom prst="rect">
            <a:avLst/>
          </a:prstGeom>
          <a:solidFill>
            <a:srgbClr val="7030A0"/>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4" name="Rectangle 133">
            <a:extLst>
              <a:ext uri="{FF2B5EF4-FFF2-40B4-BE49-F238E27FC236}">
                <a16:creationId xmlns:a16="http://schemas.microsoft.com/office/drawing/2014/main" id="{E4CCECD1-5A05-4C2F-B106-856C54E997F1}"/>
              </a:ext>
            </a:extLst>
          </p:cNvPr>
          <p:cNvSpPr/>
          <p:nvPr/>
        </p:nvSpPr>
        <p:spPr>
          <a:xfrm>
            <a:off x="6087168" y="3620043"/>
            <a:ext cx="365760" cy="365760"/>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5" name="Rectangle 134">
            <a:extLst>
              <a:ext uri="{FF2B5EF4-FFF2-40B4-BE49-F238E27FC236}">
                <a16:creationId xmlns:a16="http://schemas.microsoft.com/office/drawing/2014/main" id="{B0573C49-BA20-460E-AD16-FC80EC537BE8}"/>
              </a:ext>
            </a:extLst>
          </p:cNvPr>
          <p:cNvSpPr/>
          <p:nvPr/>
        </p:nvSpPr>
        <p:spPr>
          <a:xfrm>
            <a:off x="6452931" y="3620043"/>
            <a:ext cx="365760" cy="365760"/>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6" name="Rectangle 135">
            <a:extLst>
              <a:ext uri="{FF2B5EF4-FFF2-40B4-BE49-F238E27FC236}">
                <a16:creationId xmlns:a16="http://schemas.microsoft.com/office/drawing/2014/main" id="{315910BB-941A-4CB5-B6D5-8B340478DC69}"/>
              </a:ext>
            </a:extLst>
          </p:cNvPr>
          <p:cNvSpPr/>
          <p:nvPr/>
        </p:nvSpPr>
        <p:spPr>
          <a:xfrm>
            <a:off x="6818691" y="3620043"/>
            <a:ext cx="365760" cy="365760"/>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7" name="Rectangle 136">
            <a:extLst>
              <a:ext uri="{FF2B5EF4-FFF2-40B4-BE49-F238E27FC236}">
                <a16:creationId xmlns:a16="http://schemas.microsoft.com/office/drawing/2014/main" id="{22466814-215C-4D95-8F0E-CBD7D92DEC62}"/>
              </a:ext>
            </a:extLst>
          </p:cNvPr>
          <p:cNvSpPr/>
          <p:nvPr/>
        </p:nvSpPr>
        <p:spPr>
          <a:xfrm>
            <a:off x="7184454" y="3620043"/>
            <a:ext cx="365760" cy="365760"/>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8" name="Rectangle 137">
            <a:extLst>
              <a:ext uri="{FF2B5EF4-FFF2-40B4-BE49-F238E27FC236}">
                <a16:creationId xmlns:a16="http://schemas.microsoft.com/office/drawing/2014/main" id="{74261EF0-4760-49B3-92E3-69F220BC1DC1}"/>
              </a:ext>
            </a:extLst>
          </p:cNvPr>
          <p:cNvSpPr/>
          <p:nvPr/>
        </p:nvSpPr>
        <p:spPr>
          <a:xfrm>
            <a:off x="4624125" y="3980052"/>
            <a:ext cx="365760" cy="365760"/>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9" name="Rectangle 138">
            <a:extLst>
              <a:ext uri="{FF2B5EF4-FFF2-40B4-BE49-F238E27FC236}">
                <a16:creationId xmlns:a16="http://schemas.microsoft.com/office/drawing/2014/main" id="{9C54E0A2-C5FB-484E-B2D9-D73EBCEEDB8D}"/>
              </a:ext>
            </a:extLst>
          </p:cNvPr>
          <p:cNvSpPr/>
          <p:nvPr/>
        </p:nvSpPr>
        <p:spPr>
          <a:xfrm>
            <a:off x="4989888" y="3980052"/>
            <a:ext cx="365760" cy="365760"/>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0" name="Rectangle 139">
            <a:extLst>
              <a:ext uri="{FF2B5EF4-FFF2-40B4-BE49-F238E27FC236}">
                <a16:creationId xmlns:a16="http://schemas.microsoft.com/office/drawing/2014/main" id="{EF49B585-D544-4340-ADD4-CA17F108BA55}"/>
              </a:ext>
            </a:extLst>
          </p:cNvPr>
          <p:cNvSpPr/>
          <p:nvPr/>
        </p:nvSpPr>
        <p:spPr>
          <a:xfrm>
            <a:off x="5355648" y="3980052"/>
            <a:ext cx="365760" cy="365760"/>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1" name="Rectangle 140">
            <a:extLst>
              <a:ext uri="{FF2B5EF4-FFF2-40B4-BE49-F238E27FC236}">
                <a16:creationId xmlns:a16="http://schemas.microsoft.com/office/drawing/2014/main" id="{487AD4FE-48E7-4E02-ACD1-20C96DFBA7E6}"/>
              </a:ext>
            </a:extLst>
          </p:cNvPr>
          <p:cNvSpPr/>
          <p:nvPr/>
        </p:nvSpPr>
        <p:spPr>
          <a:xfrm>
            <a:off x="5721411" y="3980052"/>
            <a:ext cx="365760" cy="365760"/>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2" name="Rectangle 141">
            <a:extLst>
              <a:ext uri="{FF2B5EF4-FFF2-40B4-BE49-F238E27FC236}">
                <a16:creationId xmlns:a16="http://schemas.microsoft.com/office/drawing/2014/main" id="{52F959E5-1E2F-4002-AF5F-EA5257887B52}"/>
              </a:ext>
            </a:extLst>
          </p:cNvPr>
          <p:cNvSpPr/>
          <p:nvPr/>
        </p:nvSpPr>
        <p:spPr>
          <a:xfrm>
            <a:off x="6087168" y="3980052"/>
            <a:ext cx="365760" cy="365760"/>
          </a:xfrm>
          <a:prstGeom prst="rect">
            <a:avLst/>
          </a:prstGeom>
          <a:solidFill>
            <a:srgbClr val="7030A0"/>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3" name="Rectangle 142">
            <a:extLst>
              <a:ext uri="{FF2B5EF4-FFF2-40B4-BE49-F238E27FC236}">
                <a16:creationId xmlns:a16="http://schemas.microsoft.com/office/drawing/2014/main" id="{80A18F30-1D91-45DD-B9CC-2A7C49AB9EB9}"/>
              </a:ext>
            </a:extLst>
          </p:cNvPr>
          <p:cNvSpPr/>
          <p:nvPr/>
        </p:nvSpPr>
        <p:spPr>
          <a:xfrm>
            <a:off x="6452931" y="3980052"/>
            <a:ext cx="365760" cy="365760"/>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4" name="Rectangle 143">
            <a:extLst>
              <a:ext uri="{FF2B5EF4-FFF2-40B4-BE49-F238E27FC236}">
                <a16:creationId xmlns:a16="http://schemas.microsoft.com/office/drawing/2014/main" id="{2359D1F5-4A2F-4050-B064-13D05BF51E40}"/>
              </a:ext>
            </a:extLst>
          </p:cNvPr>
          <p:cNvSpPr/>
          <p:nvPr/>
        </p:nvSpPr>
        <p:spPr>
          <a:xfrm>
            <a:off x="6818691" y="3980052"/>
            <a:ext cx="365760" cy="365760"/>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5" name="Rectangle 144">
            <a:extLst>
              <a:ext uri="{FF2B5EF4-FFF2-40B4-BE49-F238E27FC236}">
                <a16:creationId xmlns:a16="http://schemas.microsoft.com/office/drawing/2014/main" id="{FF7EF13D-D771-45A4-A227-4C6DDEE98492}"/>
              </a:ext>
            </a:extLst>
          </p:cNvPr>
          <p:cNvSpPr/>
          <p:nvPr/>
        </p:nvSpPr>
        <p:spPr>
          <a:xfrm>
            <a:off x="7184454" y="3980052"/>
            <a:ext cx="365760" cy="365760"/>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6" name="Rectangle 145">
            <a:extLst>
              <a:ext uri="{FF2B5EF4-FFF2-40B4-BE49-F238E27FC236}">
                <a16:creationId xmlns:a16="http://schemas.microsoft.com/office/drawing/2014/main" id="{AEB57B75-9B65-4521-A6D4-15C9C2511AA4}"/>
              </a:ext>
            </a:extLst>
          </p:cNvPr>
          <p:cNvSpPr/>
          <p:nvPr/>
        </p:nvSpPr>
        <p:spPr>
          <a:xfrm>
            <a:off x="4624125" y="4345812"/>
            <a:ext cx="365760" cy="365760"/>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7" name="Rectangle 146">
            <a:extLst>
              <a:ext uri="{FF2B5EF4-FFF2-40B4-BE49-F238E27FC236}">
                <a16:creationId xmlns:a16="http://schemas.microsoft.com/office/drawing/2014/main" id="{EC40D7D4-88CE-4794-9787-03BA1D1BECC4}"/>
              </a:ext>
            </a:extLst>
          </p:cNvPr>
          <p:cNvSpPr/>
          <p:nvPr/>
        </p:nvSpPr>
        <p:spPr>
          <a:xfrm>
            <a:off x="4989888" y="4345812"/>
            <a:ext cx="365760" cy="365760"/>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8" name="Rectangle 147">
            <a:extLst>
              <a:ext uri="{FF2B5EF4-FFF2-40B4-BE49-F238E27FC236}">
                <a16:creationId xmlns:a16="http://schemas.microsoft.com/office/drawing/2014/main" id="{668FF1C9-130D-4A48-AB48-D76A9342D409}"/>
              </a:ext>
            </a:extLst>
          </p:cNvPr>
          <p:cNvSpPr/>
          <p:nvPr/>
        </p:nvSpPr>
        <p:spPr>
          <a:xfrm>
            <a:off x="5355648" y="4345812"/>
            <a:ext cx="365760" cy="365760"/>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9" name="Rectangle 148">
            <a:extLst>
              <a:ext uri="{FF2B5EF4-FFF2-40B4-BE49-F238E27FC236}">
                <a16:creationId xmlns:a16="http://schemas.microsoft.com/office/drawing/2014/main" id="{95D2D7F1-2A93-4D6A-856D-E495AFBCE0D0}"/>
              </a:ext>
            </a:extLst>
          </p:cNvPr>
          <p:cNvSpPr/>
          <p:nvPr/>
        </p:nvSpPr>
        <p:spPr>
          <a:xfrm>
            <a:off x="5721411" y="4345812"/>
            <a:ext cx="365760" cy="365760"/>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0" name="Rectangle 149">
            <a:extLst>
              <a:ext uri="{FF2B5EF4-FFF2-40B4-BE49-F238E27FC236}">
                <a16:creationId xmlns:a16="http://schemas.microsoft.com/office/drawing/2014/main" id="{3E49EEC4-BF1E-45C5-A3CC-D9A261F1AF04}"/>
              </a:ext>
            </a:extLst>
          </p:cNvPr>
          <p:cNvSpPr/>
          <p:nvPr/>
        </p:nvSpPr>
        <p:spPr>
          <a:xfrm>
            <a:off x="6087168" y="4345812"/>
            <a:ext cx="365760" cy="365760"/>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1" name="Rectangle 150">
            <a:extLst>
              <a:ext uri="{FF2B5EF4-FFF2-40B4-BE49-F238E27FC236}">
                <a16:creationId xmlns:a16="http://schemas.microsoft.com/office/drawing/2014/main" id="{DF87C24F-2920-435F-AD43-49EDED04670D}"/>
              </a:ext>
            </a:extLst>
          </p:cNvPr>
          <p:cNvSpPr/>
          <p:nvPr/>
        </p:nvSpPr>
        <p:spPr>
          <a:xfrm>
            <a:off x="6452931" y="4345812"/>
            <a:ext cx="365760" cy="365760"/>
          </a:xfrm>
          <a:prstGeom prst="rect">
            <a:avLst/>
          </a:prstGeom>
          <a:solidFill>
            <a:srgbClr val="7030A0"/>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2" name="Rectangle 151">
            <a:extLst>
              <a:ext uri="{FF2B5EF4-FFF2-40B4-BE49-F238E27FC236}">
                <a16:creationId xmlns:a16="http://schemas.microsoft.com/office/drawing/2014/main" id="{40AF4D19-08D4-477A-9455-2C4FD653C373}"/>
              </a:ext>
            </a:extLst>
          </p:cNvPr>
          <p:cNvSpPr/>
          <p:nvPr/>
        </p:nvSpPr>
        <p:spPr>
          <a:xfrm>
            <a:off x="6818691" y="4345812"/>
            <a:ext cx="365760" cy="365760"/>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 name="Rectangle 152">
            <a:extLst>
              <a:ext uri="{FF2B5EF4-FFF2-40B4-BE49-F238E27FC236}">
                <a16:creationId xmlns:a16="http://schemas.microsoft.com/office/drawing/2014/main" id="{466C28F7-B800-4E77-B2C4-E2571B8595A5}"/>
              </a:ext>
            </a:extLst>
          </p:cNvPr>
          <p:cNvSpPr/>
          <p:nvPr/>
        </p:nvSpPr>
        <p:spPr>
          <a:xfrm>
            <a:off x="7184454" y="4345812"/>
            <a:ext cx="365760" cy="365760"/>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4" name="Rectangle 153">
            <a:extLst>
              <a:ext uri="{FF2B5EF4-FFF2-40B4-BE49-F238E27FC236}">
                <a16:creationId xmlns:a16="http://schemas.microsoft.com/office/drawing/2014/main" id="{8F85DAA1-7DF6-4FF7-AE1A-93FA62F3F124}"/>
              </a:ext>
            </a:extLst>
          </p:cNvPr>
          <p:cNvSpPr/>
          <p:nvPr/>
        </p:nvSpPr>
        <p:spPr>
          <a:xfrm>
            <a:off x="8844882" y="1799123"/>
            <a:ext cx="365760" cy="365760"/>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5" name="Rectangle 154">
            <a:extLst>
              <a:ext uri="{FF2B5EF4-FFF2-40B4-BE49-F238E27FC236}">
                <a16:creationId xmlns:a16="http://schemas.microsoft.com/office/drawing/2014/main" id="{06A023A4-42E3-474F-8A5E-C6998E53E9A4}"/>
              </a:ext>
            </a:extLst>
          </p:cNvPr>
          <p:cNvSpPr/>
          <p:nvPr/>
        </p:nvSpPr>
        <p:spPr>
          <a:xfrm>
            <a:off x="9210645" y="1799123"/>
            <a:ext cx="365760" cy="365760"/>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6" name="Rectangle 155">
            <a:extLst>
              <a:ext uri="{FF2B5EF4-FFF2-40B4-BE49-F238E27FC236}">
                <a16:creationId xmlns:a16="http://schemas.microsoft.com/office/drawing/2014/main" id="{F27CE2D2-BE21-4424-8ECA-CBC26EB7CF8C}"/>
              </a:ext>
            </a:extLst>
          </p:cNvPr>
          <p:cNvSpPr/>
          <p:nvPr/>
        </p:nvSpPr>
        <p:spPr>
          <a:xfrm>
            <a:off x="9576405" y="1799123"/>
            <a:ext cx="365760" cy="365760"/>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7" name="Rectangle 156">
            <a:extLst>
              <a:ext uri="{FF2B5EF4-FFF2-40B4-BE49-F238E27FC236}">
                <a16:creationId xmlns:a16="http://schemas.microsoft.com/office/drawing/2014/main" id="{915505CA-9928-4753-BFE5-7B90798176C2}"/>
              </a:ext>
            </a:extLst>
          </p:cNvPr>
          <p:cNvSpPr/>
          <p:nvPr/>
        </p:nvSpPr>
        <p:spPr>
          <a:xfrm>
            <a:off x="9942168" y="1799123"/>
            <a:ext cx="365760" cy="365760"/>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8" name="Rectangle 157">
            <a:extLst>
              <a:ext uri="{FF2B5EF4-FFF2-40B4-BE49-F238E27FC236}">
                <a16:creationId xmlns:a16="http://schemas.microsoft.com/office/drawing/2014/main" id="{AAEDAECC-9AE3-4083-9447-D47B3A47D8C7}"/>
              </a:ext>
            </a:extLst>
          </p:cNvPr>
          <p:cNvSpPr/>
          <p:nvPr/>
        </p:nvSpPr>
        <p:spPr>
          <a:xfrm>
            <a:off x="10307925" y="1799123"/>
            <a:ext cx="365760" cy="365760"/>
          </a:xfrm>
          <a:prstGeom prst="rect">
            <a:avLst/>
          </a:prstGeom>
          <a:solidFill>
            <a:srgbClr val="C39BE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9" name="Rectangle 158">
            <a:extLst>
              <a:ext uri="{FF2B5EF4-FFF2-40B4-BE49-F238E27FC236}">
                <a16:creationId xmlns:a16="http://schemas.microsoft.com/office/drawing/2014/main" id="{D825C169-A0BD-47D2-AC88-BFB86AB8E951}"/>
              </a:ext>
            </a:extLst>
          </p:cNvPr>
          <p:cNvSpPr/>
          <p:nvPr/>
        </p:nvSpPr>
        <p:spPr>
          <a:xfrm>
            <a:off x="10673688" y="1799123"/>
            <a:ext cx="365760" cy="365760"/>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0" name="Rectangle 159">
            <a:extLst>
              <a:ext uri="{FF2B5EF4-FFF2-40B4-BE49-F238E27FC236}">
                <a16:creationId xmlns:a16="http://schemas.microsoft.com/office/drawing/2014/main" id="{7C7725A2-E525-4DC0-86E6-0AF9F230BBC2}"/>
              </a:ext>
            </a:extLst>
          </p:cNvPr>
          <p:cNvSpPr/>
          <p:nvPr/>
        </p:nvSpPr>
        <p:spPr>
          <a:xfrm>
            <a:off x="11039448" y="1799123"/>
            <a:ext cx="365760" cy="365760"/>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1" name="Rectangle 160">
            <a:extLst>
              <a:ext uri="{FF2B5EF4-FFF2-40B4-BE49-F238E27FC236}">
                <a16:creationId xmlns:a16="http://schemas.microsoft.com/office/drawing/2014/main" id="{D943DFF5-832E-4140-9A9C-12E59139F822}"/>
              </a:ext>
            </a:extLst>
          </p:cNvPr>
          <p:cNvSpPr/>
          <p:nvPr/>
        </p:nvSpPr>
        <p:spPr>
          <a:xfrm>
            <a:off x="11405211" y="1799123"/>
            <a:ext cx="365760" cy="365760"/>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2" name="Rectangle 161">
            <a:extLst>
              <a:ext uri="{FF2B5EF4-FFF2-40B4-BE49-F238E27FC236}">
                <a16:creationId xmlns:a16="http://schemas.microsoft.com/office/drawing/2014/main" id="{20EAEF87-EF6D-46E9-B258-F36BBEBB55BA}"/>
              </a:ext>
            </a:extLst>
          </p:cNvPr>
          <p:cNvSpPr/>
          <p:nvPr/>
        </p:nvSpPr>
        <p:spPr>
          <a:xfrm>
            <a:off x="8844882" y="2164883"/>
            <a:ext cx="365760" cy="365760"/>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3" name="Rectangle 162">
            <a:extLst>
              <a:ext uri="{FF2B5EF4-FFF2-40B4-BE49-F238E27FC236}">
                <a16:creationId xmlns:a16="http://schemas.microsoft.com/office/drawing/2014/main" id="{C82D5499-FD61-4D03-9C9B-03A9F7AD3FE0}"/>
              </a:ext>
            </a:extLst>
          </p:cNvPr>
          <p:cNvSpPr/>
          <p:nvPr/>
        </p:nvSpPr>
        <p:spPr>
          <a:xfrm>
            <a:off x="9210645" y="2164883"/>
            <a:ext cx="365760" cy="365760"/>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4" name="Rectangle 163">
            <a:extLst>
              <a:ext uri="{FF2B5EF4-FFF2-40B4-BE49-F238E27FC236}">
                <a16:creationId xmlns:a16="http://schemas.microsoft.com/office/drawing/2014/main" id="{54AA8C5A-29FC-498E-AA91-EA7A773AB0C8}"/>
              </a:ext>
            </a:extLst>
          </p:cNvPr>
          <p:cNvSpPr/>
          <p:nvPr/>
        </p:nvSpPr>
        <p:spPr>
          <a:xfrm>
            <a:off x="9576405" y="2164883"/>
            <a:ext cx="365760" cy="365760"/>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5" name="Rectangle 164">
            <a:extLst>
              <a:ext uri="{FF2B5EF4-FFF2-40B4-BE49-F238E27FC236}">
                <a16:creationId xmlns:a16="http://schemas.microsoft.com/office/drawing/2014/main" id="{34C9D193-ACED-4918-87C5-0EDF4B78FAC4}"/>
              </a:ext>
            </a:extLst>
          </p:cNvPr>
          <p:cNvSpPr/>
          <p:nvPr/>
        </p:nvSpPr>
        <p:spPr>
          <a:xfrm>
            <a:off x="9942168" y="2164883"/>
            <a:ext cx="365760" cy="365760"/>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6" name="Rectangle 165">
            <a:extLst>
              <a:ext uri="{FF2B5EF4-FFF2-40B4-BE49-F238E27FC236}">
                <a16:creationId xmlns:a16="http://schemas.microsoft.com/office/drawing/2014/main" id="{D404CB3E-824B-462E-9833-3992B107777A}"/>
              </a:ext>
            </a:extLst>
          </p:cNvPr>
          <p:cNvSpPr/>
          <p:nvPr/>
        </p:nvSpPr>
        <p:spPr>
          <a:xfrm>
            <a:off x="10307925" y="2164883"/>
            <a:ext cx="365760" cy="365760"/>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7" name="Rectangle 166">
            <a:extLst>
              <a:ext uri="{FF2B5EF4-FFF2-40B4-BE49-F238E27FC236}">
                <a16:creationId xmlns:a16="http://schemas.microsoft.com/office/drawing/2014/main" id="{99414804-B38A-45BB-96D2-9025E000B84F}"/>
              </a:ext>
            </a:extLst>
          </p:cNvPr>
          <p:cNvSpPr/>
          <p:nvPr/>
        </p:nvSpPr>
        <p:spPr>
          <a:xfrm>
            <a:off x="10673688" y="2164883"/>
            <a:ext cx="365760" cy="365760"/>
          </a:xfrm>
          <a:prstGeom prst="rect">
            <a:avLst/>
          </a:prstGeom>
          <a:solidFill>
            <a:srgbClr val="C39BE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8" name="Rectangle 167">
            <a:extLst>
              <a:ext uri="{FF2B5EF4-FFF2-40B4-BE49-F238E27FC236}">
                <a16:creationId xmlns:a16="http://schemas.microsoft.com/office/drawing/2014/main" id="{7FF53978-E6DC-43A5-B220-3A18AAF0E0C6}"/>
              </a:ext>
            </a:extLst>
          </p:cNvPr>
          <p:cNvSpPr/>
          <p:nvPr/>
        </p:nvSpPr>
        <p:spPr>
          <a:xfrm>
            <a:off x="11039448" y="2164883"/>
            <a:ext cx="365760" cy="365760"/>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9" name="Rectangle 168">
            <a:extLst>
              <a:ext uri="{FF2B5EF4-FFF2-40B4-BE49-F238E27FC236}">
                <a16:creationId xmlns:a16="http://schemas.microsoft.com/office/drawing/2014/main" id="{DC28B2AC-B565-40E5-859F-1E9EF43E3E9F}"/>
              </a:ext>
            </a:extLst>
          </p:cNvPr>
          <p:cNvSpPr/>
          <p:nvPr/>
        </p:nvSpPr>
        <p:spPr>
          <a:xfrm>
            <a:off x="11405211" y="2164883"/>
            <a:ext cx="365760" cy="365760"/>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0" name="Rectangle 169">
            <a:extLst>
              <a:ext uri="{FF2B5EF4-FFF2-40B4-BE49-F238E27FC236}">
                <a16:creationId xmlns:a16="http://schemas.microsoft.com/office/drawing/2014/main" id="{4269BEFD-7DCA-4E6D-A6D3-D7270FB9AA56}"/>
              </a:ext>
            </a:extLst>
          </p:cNvPr>
          <p:cNvSpPr/>
          <p:nvPr/>
        </p:nvSpPr>
        <p:spPr>
          <a:xfrm>
            <a:off x="8844882" y="2524892"/>
            <a:ext cx="365760" cy="365760"/>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1" name="Rectangle 170">
            <a:extLst>
              <a:ext uri="{FF2B5EF4-FFF2-40B4-BE49-F238E27FC236}">
                <a16:creationId xmlns:a16="http://schemas.microsoft.com/office/drawing/2014/main" id="{0150228D-72D8-4509-B343-80A7EF98FBDF}"/>
              </a:ext>
            </a:extLst>
          </p:cNvPr>
          <p:cNvSpPr/>
          <p:nvPr/>
        </p:nvSpPr>
        <p:spPr>
          <a:xfrm>
            <a:off x="9210645" y="2524892"/>
            <a:ext cx="365760" cy="365760"/>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2" name="Rectangle 171">
            <a:extLst>
              <a:ext uri="{FF2B5EF4-FFF2-40B4-BE49-F238E27FC236}">
                <a16:creationId xmlns:a16="http://schemas.microsoft.com/office/drawing/2014/main" id="{E99F2C11-4A26-49F7-8BCA-730319B9510C}"/>
              </a:ext>
            </a:extLst>
          </p:cNvPr>
          <p:cNvSpPr/>
          <p:nvPr/>
        </p:nvSpPr>
        <p:spPr>
          <a:xfrm>
            <a:off x="9576405" y="2524892"/>
            <a:ext cx="365760" cy="365760"/>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3" name="Rectangle 172">
            <a:extLst>
              <a:ext uri="{FF2B5EF4-FFF2-40B4-BE49-F238E27FC236}">
                <a16:creationId xmlns:a16="http://schemas.microsoft.com/office/drawing/2014/main" id="{66DC3E0F-3BE5-4D80-B1FA-221CFF23AB1A}"/>
              </a:ext>
            </a:extLst>
          </p:cNvPr>
          <p:cNvSpPr/>
          <p:nvPr/>
        </p:nvSpPr>
        <p:spPr>
          <a:xfrm>
            <a:off x="9942168" y="2524892"/>
            <a:ext cx="365760" cy="365760"/>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4" name="Rectangle 173">
            <a:extLst>
              <a:ext uri="{FF2B5EF4-FFF2-40B4-BE49-F238E27FC236}">
                <a16:creationId xmlns:a16="http://schemas.microsoft.com/office/drawing/2014/main" id="{B256C0E1-79EA-41B4-84DD-8260ABEDBB01}"/>
              </a:ext>
            </a:extLst>
          </p:cNvPr>
          <p:cNvSpPr/>
          <p:nvPr/>
        </p:nvSpPr>
        <p:spPr>
          <a:xfrm>
            <a:off x="10307925" y="2524892"/>
            <a:ext cx="365760" cy="365760"/>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5" name="Rectangle 174">
            <a:extLst>
              <a:ext uri="{FF2B5EF4-FFF2-40B4-BE49-F238E27FC236}">
                <a16:creationId xmlns:a16="http://schemas.microsoft.com/office/drawing/2014/main" id="{2C2D4CB0-CF15-4CA2-AC55-9562F47D3ACA}"/>
              </a:ext>
            </a:extLst>
          </p:cNvPr>
          <p:cNvSpPr/>
          <p:nvPr/>
        </p:nvSpPr>
        <p:spPr>
          <a:xfrm>
            <a:off x="10673688" y="2524892"/>
            <a:ext cx="365760" cy="365760"/>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6" name="Rectangle 175">
            <a:extLst>
              <a:ext uri="{FF2B5EF4-FFF2-40B4-BE49-F238E27FC236}">
                <a16:creationId xmlns:a16="http://schemas.microsoft.com/office/drawing/2014/main" id="{FC05D13C-DAAF-4BBA-A09A-0E0D4CB60067}"/>
              </a:ext>
            </a:extLst>
          </p:cNvPr>
          <p:cNvSpPr/>
          <p:nvPr/>
        </p:nvSpPr>
        <p:spPr>
          <a:xfrm>
            <a:off x="11039448" y="2524892"/>
            <a:ext cx="365760" cy="365760"/>
          </a:xfrm>
          <a:prstGeom prst="rect">
            <a:avLst/>
          </a:prstGeom>
          <a:solidFill>
            <a:srgbClr val="C39BE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7" name="Rectangle 176">
            <a:extLst>
              <a:ext uri="{FF2B5EF4-FFF2-40B4-BE49-F238E27FC236}">
                <a16:creationId xmlns:a16="http://schemas.microsoft.com/office/drawing/2014/main" id="{D7F6B9F3-A2FA-45DB-87B9-98F0E49F9330}"/>
              </a:ext>
            </a:extLst>
          </p:cNvPr>
          <p:cNvSpPr/>
          <p:nvPr/>
        </p:nvSpPr>
        <p:spPr>
          <a:xfrm>
            <a:off x="11405211" y="2524892"/>
            <a:ext cx="365760" cy="365760"/>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8" name="Rectangle 177">
            <a:extLst>
              <a:ext uri="{FF2B5EF4-FFF2-40B4-BE49-F238E27FC236}">
                <a16:creationId xmlns:a16="http://schemas.microsoft.com/office/drawing/2014/main" id="{2852ED1C-83AF-4096-982D-FB84BF116F95}"/>
              </a:ext>
            </a:extLst>
          </p:cNvPr>
          <p:cNvSpPr/>
          <p:nvPr/>
        </p:nvSpPr>
        <p:spPr>
          <a:xfrm>
            <a:off x="8844882" y="2890652"/>
            <a:ext cx="365760" cy="365760"/>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9" name="Rectangle 178">
            <a:extLst>
              <a:ext uri="{FF2B5EF4-FFF2-40B4-BE49-F238E27FC236}">
                <a16:creationId xmlns:a16="http://schemas.microsoft.com/office/drawing/2014/main" id="{1413E6CC-CC45-4663-BC31-DD71BF0A5151}"/>
              </a:ext>
            </a:extLst>
          </p:cNvPr>
          <p:cNvSpPr/>
          <p:nvPr/>
        </p:nvSpPr>
        <p:spPr>
          <a:xfrm>
            <a:off x="9210645" y="2890652"/>
            <a:ext cx="365760" cy="365760"/>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0" name="Rectangle 179">
            <a:extLst>
              <a:ext uri="{FF2B5EF4-FFF2-40B4-BE49-F238E27FC236}">
                <a16:creationId xmlns:a16="http://schemas.microsoft.com/office/drawing/2014/main" id="{99987A0F-A899-4CDB-8B22-A090C934DA79}"/>
              </a:ext>
            </a:extLst>
          </p:cNvPr>
          <p:cNvSpPr/>
          <p:nvPr/>
        </p:nvSpPr>
        <p:spPr>
          <a:xfrm>
            <a:off x="9576405" y="2890652"/>
            <a:ext cx="365760" cy="365760"/>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1" name="Rectangle 180">
            <a:extLst>
              <a:ext uri="{FF2B5EF4-FFF2-40B4-BE49-F238E27FC236}">
                <a16:creationId xmlns:a16="http://schemas.microsoft.com/office/drawing/2014/main" id="{1D1E0CC2-1A52-4A8B-A8C3-11EC1D2A1C8C}"/>
              </a:ext>
            </a:extLst>
          </p:cNvPr>
          <p:cNvSpPr/>
          <p:nvPr/>
        </p:nvSpPr>
        <p:spPr>
          <a:xfrm>
            <a:off x="9942168" y="2890652"/>
            <a:ext cx="365760" cy="365760"/>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2" name="Rectangle 181">
            <a:extLst>
              <a:ext uri="{FF2B5EF4-FFF2-40B4-BE49-F238E27FC236}">
                <a16:creationId xmlns:a16="http://schemas.microsoft.com/office/drawing/2014/main" id="{A2C5A09B-4E77-4285-AB4A-4071C49AFCAF}"/>
              </a:ext>
            </a:extLst>
          </p:cNvPr>
          <p:cNvSpPr/>
          <p:nvPr/>
        </p:nvSpPr>
        <p:spPr>
          <a:xfrm>
            <a:off x="10307925" y="2890652"/>
            <a:ext cx="365760" cy="365760"/>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3" name="Rectangle 182">
            <a:extLst>
              <a:ext uri="{FF2B5EF4-FFF2-40B4-BE49-F238E27FC236}">
                <a16:creationId xmlns:a16="http://schemas.microsoft.com/office/drawing/2014/main" id="{314F6349-632B-4452-B05D-2D9B36D3391F}"/>
              </a:ext>
            </a:extLst>
          </p:cNvPr>
          <p:cNvSpPr/>
          <p:nvPr/>
        </p:nvSpPr>
        <p:spPr>
          <a:xfrm>
            <a:off x="10673688" y="2890652"/>
            <a:ext cx="365760" cy="365760"/>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4" name="Rectangle 183">
            <a:extLst>
              <a:ext uri="{FF2B5EF4-FFF2-40B4-BE49-F238E27FC236}">
                <a16:creationId xmlns:a16="http://schemas.microsoft.com/office/drawing/2014/main" id="{8E013E0A-F434-470E-BBAF-93D805CEF0EC}"/>
              </a:ext>
            </a:extLst>
          </p:cNvPr>
          <p:cNvSpPr/>
          <p:nvPr/>
        </p:nvSpPr>
        <p:spPr>
          <a:xfrm>
            <a:off x="11039448" y="2890652"/>
            <a:ext cx="365760" cy="365760"/>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5" name="Rectangle 184">
            <a:extLst>
              <a:ext uri="{FF2B5EF4-FFF2-40B4-BE49-F238E27FC236}">
                <a16:creationId xmlns:a16="http://schemas.microsoft.com/office/drawing/2014/main" id="{C2D4E6FA-A670-4F92-8D66-EAFE638E1F5D}"/>
              </a:ext>
            </a:extLst>
          </p:cNvPr>
          <p:cNvSpPr/>
          <p:nvPr/>
        </p:nvSpPr>
        <p:spPr>
          <a:xfrm>
            <a:off x="11405211" y="2890652"/>
            <a:ext cx="365760" cy="365760"/>
          </a:xfrm>
          <a:prstGeom prst="rect">
            <a:avLst/>
          </a:prstGeom>
          <a:solidFill>
            <a:srgbClr val="C39BE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6" name="Rectangle 185">
            <a:extLst>
              <a:ext uri="{FF2B5EF4-FFF2-40B4-BE49-F238E27FC236}">
                <a16:creationId xmlns:a16="http://schemas.microsoft.com/office/drawing/2014/main" id="{FC259156-78F4-4F42-B7FF-84AAEC373915}"/>
              </a:ext>
            </a:extLst>
          </p:cNvPr>
          <p:cNvSpPr/>
          <p:nvPr/>
        </p:nvSpPr>
        <p:spPr>
          <a:xfrm>
            <a:off x="8844882" y="3254604"/>
            <a:ext cx="365760" cy="365760"/>
          </a:xfrm>
          <a:prstGeom prst="rect">
            <a:avLst/>
          </a:prstGeom>
          <a:solidFill>
            <a:srgbClr val="C39BE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7" name="Rectangle 186">
            <a:extLst>
              <a:ext uri="{FF2B5EF4-FFF2-40B4-BE49-F238E27FC236}">
                <a16:creationId xmlns:a16="http://schemas.microsoft.com/office/drawing/2014/main" id="{44485377-26D6-40D9-9D7E-260C56517108}"/>
              </a:ext>
            </a:extLst>
          </p:cNvPr>
          <p:cNvSpPr/>
          <p:nvPr/>
        </p:nvSpPr>
        <p:spPr>
          <a:xfrm>
            <a:off x="9210645" y="3254604"/>
            <a:ext cx="365760" cy="365760"/>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8" name="Rectangle 187">
            <a:extLst>
              <a:ext uri="{FF2B5EF4-FFF2-40B4-BE49-F238E27FC236}">
                <a16:creationId xmlns:a16="http://schemas.microsoft.com/office/drawing/2014/main" id="{D0C8075C-E5E6-49E4-BE20-71CFD14A1252}"/>
              </a:ext>
            </a:extLst>
          </p:cNvPr>
          <p:cNvSpPr/>
          <p:nvPr/>
        </p:nvSpPr>
        <p:spPr>
          <a:xfrm>
            <a:off x="9576405" y="3254604"/>
            <a:ext cx="365760" cy="365760"/>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9" name="Rectangle 188">
            <a:extLst>
              <a:ext uri="{FF2B5EF4-FFF2-40B4-BE49-F238E27FC236}">
                <a16:creationId xmlns:a16="http://schemas.microsoft.com/office/drawing/2014/main" id="{531D92E7-CB1A-4E6F-A4E6-4124FAC36DFC}"/>
              </a:ext>
            </a:extLst>
          </p:cNvPr>
          <p:cNvSpPr/>
          <p:nvPr/>
        </p:nvSpPr>
        <p:spPr>
          <a:xfrm>
            <a:off x="9942168" y="3254604"/>
            <a:ext cx="365760" cy="365760"/>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0" name="Rectangle 189">
            <a:extLst>
              <a:ext uri="{FF2B5EF4-FFF2-40B4-BE49-F238E27FC236}">
                <a16:creationId xmlns:a16="http://schemas.microsoft.com/office/drawing/2014/main" id="{84DD3507-6912-4A19-9083-5B7566963A79}"/>
              </a:ext>
            </a:extLst>
          </p:cNvPr>
          <p:cNvSpPr/>
          <p:nvPr/>
        </p:nvSpPr>
        <p:spPr>
          <a:xfrm>
            <a:off x="10307925" y="3254604"/>
            <a:ext cx="365760" cy="365760"/>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1" name="Rectangle 190">
            <a:extLst>
              <a:ext uri="{FF2B5EF4-FFF2-40B4-BE49-F238E27FC236}">
                <a16:creationId xmlns:a16="http://schemas.microsoft.com/office/drawing/2014/main" id="{05A20DBA-32A7-4465-8F82-43168A5E5FC3}"/>
              </a:ext>
            </a:extLst>
          </p:cNvPr>
          <p:cNvSpPr/>
          <p:nvPr/>
        </p:nvSpPr>
        <p:spPr>
          <a:xfrm>
            <a:off x="10673688" y="3254604"/>
            <a:ext cx="365760" cy="365760"/>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2" name="Rectangle 191">
            <a:extLst>
              <a:ext uri="{FF2B5EF4-FFF2-40B4-BE49-F238E27FC236}">
                <a16:creationId xmlns:a16="http://schemas.microsoft.com/office/drawing/2014/main" id="{1271FE4A-5B77-4ACD-8ECA-461CB2BC1C33}"/>
              </a:ext>
            </a:extLst>
          </p:cNvPr>
          <p:cNvSpPr/>
          <p:nvPr/>
        </p:nvSpPr>
        <p:spPr>
          <a:xfrm>
            <a:off x="11039448" y="3254604"/>
            <a:ext cx="365760" cy="365760"/>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3" name="Rectangle 192">
            <a:extLst>
              <a:ext uri="{FF2B5EF4-FFF2-40B4-BE49-F238E27FC236}">
                <a16:creationId xmlns:a16="http://schemas.microsoft.com/office/drawing/2014/main" id="{87C6DEEF-7B68-4CF0-BFE2-8052061F73A3}"/>
              </a:ext>
            </a:extLst>
          </p:cNvPr>
          <p:cNvSpPr/>
          <p:nvPr/>
        </p:nvSpPr>
        <p:spPr>
          <a:xfrm>
            <a:off x="11405211" y="3254604"/>
            <a:ext cx="365760" cy="365760"/>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4" name="Rectangle 193">
            <a:extLst>
              <a:ext uri="{FF2B5EF4-FFF2-40B4-BE49-F238E27FC236}">
                <a16:creationId xmlns:a16="http://schemas.microsoft.com/office/drawing/2014/main" id="{32CDF677-FEAF-4F34-A150-80B374D349CA}"/>
              </a:ext>
            </a:extLst>
          </p:cNvPr>
          <p:cNvSpPr/>
          <p:nvPr/>
        </p:nvSpPr>
        <p:spPr>
          <a:xfrm>
            <a:off x="8844882" y="3620364"/>
            <a:ext cx="365760" cy="365760"/>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5" name="Rectangle 194">
            <a:extLst>
              <a:ext uri="{FF2B5EF4-FFF2-40B4-BE49-F238E27FC236}">
                <a16:creationId xmlns:a16="http://schemas.microsoft.com/office/drawing/2014/main" id="{B9BFB26B-EA68-4828-B468-F5955992FE64}"/>
              </a:ext>
            </a:extLst>
          </p:cNvPr>
          <p:cNvSpPr/>
          <p:nvPr/>
        </p:nvSpPr>
        <p:spPr>
          <a:xfrm>
            <a:off x="9210645" y="3620364"/>
            <a:ext cx="365760" cy="365760"/>
          </a:xfrm>
          <a:prstGeom prst="rect">
            <a:avLst/>
          </a:prstGeom>
          <a:solidFill>
            <a:srgbClr val="C39BE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6" name="Rectangle 195">
            <a:extLst>
              <a:ext uri="{FF2B5EF4-FFF2-40B4-BE49-F238E27FC236}">
                <a16:creationId xmlns:a16="http://schemas.microsoft.com/office/drawing/2014/main" id="{C36BD7E3-9568-4C63-A25C-3AD5EE4541FB}"/>
              </a:ext>
            </a:extLst>
          </p:cNvPr>
          <p:cNvSpPr/>
          <p:nvPr/>
        </p:nvSpPr>
        <p:spPr>
          <a:xfrm>
            <a:off x="9576405" y="3620364"/>
            <a:ext cx="365760" cy="365760"/>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7" name="Rectangle 196">
            <a:extLst>
              <a:ext uri="{FF2B5EF4-FFF2-40B4-BE49-F238E27FC236}">
                <a16:creationId xmlns:a16="http://schemas.microsoft.com/office/drawing/2014/main" id="{46458753-3D92-4EC9-8AB7-810716B3FDC8}"/>
              </a:ext>
            </a:extLst>
          </p:cNvPr>
          <p:cNvSpPr/>
          <p:nvPr/>
        </p:nvSpPr>
        <p:spPr>
          <a:xfrm>
            <a:off x="9942168" y="3620364"/>
            <a:ext cx="365760" cy="365760"/>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8" name="Rectangle 197">
            <a:extLst>
              <a:ext uri="{FF2B5EF4-FFF2-40B4-BE49-F238E27FC236}">
                <a16:creationId xmlns:a16="http://schemas.microsoft.com/office/drawing/2014/main" id="{81C05177-C27A-4DA3-8EE2-44DD27355B08}"/>
              </a:ext>
            </a:extLst>
          </p:cNvPr>
          <p:cNvSpPr/>
          <p:nvPr/>
        </p:nvSpPr>
        <p:spPr>
          <a:xfrm>
            <a:off x="10307925" y="3620364"/>
            <a:ext cx="365760" cy="365760"/>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9" name="Rectangle 198">
            <a:extLst>
              <a:ext uri="{FF2B5EF4-FFF2-40B4-BE49-F238E27FC236}">
                <a16:creationId xmlns:a16="http://schemas.microsoft.com/office/drawing/2014/main" id="{DEB1CE17-7757-4C05-BF88-2F2D4F9044BB}"/>
              </a:ext>
            </a:extLst>
          </p:cNvPr>
          <p:cNvSpPr/>
          <p:nvPr/>
        </p:nvSpPr>
        <p:spPr>
          <a:xfrm>
            <a:off x="10673688" y="3620364"/>
            <a:ext cx="365760" cy="365760"/>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0" name="Rectangle 199">
            <a:extLst>
              <a:ext uri="{FF2B5EF4-FFF2-40B4-BE49-F238E27FC236}">
                <a16:creationId xmlns:a16="http://schemas.microsoft.com/office/drawing/2014/main" id="{E4FBC6EB-C4F9-4644-83BE-AEC7D6581FCD}"/>
              </a:ext>
            </a:extLst>
          </p:cNvPr>
          <p:cNvSpPr/>
          <p:nvPr/>
        </p:nvSpPr>
        <p:spPr>
          <a:xfrm>
            <a:off x="11039448" y="3620364"/>
            <a:ext cx="365760" cy="365760"/>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1" name="Rectangle 200">
            <a:extLst>
              <a:ext uri="{FF2B5EF4-FFF2-40B4-BE49-F238E27FC236}">
                <a16:creationId xmlns:a16="http://schemas.microsoft.com/office/drawing/2014/main" id="{24972435-2C1B-420A-A5EB-C4A1F1B850A2}"/>
              </a:ext>
            </a:extLst>
          </p:cNvPr>
          <p:cNvSpPr/>
          <p:nvPr/>
        </p:nvSpPr>
        <p:spPr>
          <a:xfrm>
            <a:off x="11405211" y="3620364"/>
            <a:ext cx="365760" cy="365760"/>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2" name="Rectangle 201">
            <a:extLst>
              <a:ext uri="{FF2B5EF4-FFF2-40B4-BE49-F238E27FC236}">
                <a16:creationId xmlns:a16="http://schemas.microsoft.com/office/drawing/2014/main" id="{012437D8-8385-46BF-817C-58E1963804CB}"/>
              </a:ext>
            </a:extLst>
          </p:cNvPr>
          <p:cNvSpPr/>
          <p:nvPr/>
        </p:nvSpPr>
        <p:spPr>
          <a:xfrm>
            <a:off x="8844882" y="3980373"/>
            <a:ext cx="365760" cy="365760"/>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3" name="Rectangle 202">
            <a:extLst>
              <a:ext uri="{FF2B5EF4-FFF2-40B4-BE49-F238E27FC236}">
                <a16:creationId xmlns:a16="http://schemas.microsoft.com/office/drawing/2014/main" id="{AA37DA4D-7D01-40A0-8D9B-64D274BD528E}"/>
              </a:ext>
            </a:extLst>
          </p:cNvPr>
          <p:cNvSpPr/>
          <p:nvPr/>
        </p:nvSpPr>
        <p:spPr>
          <a:xfrm>
            <a:off x="9210645" y="3980373"/>
            <a:ext cx="365760" cy="365760"/>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4" name="Rectangle 203">
            <a:extLst>
              <a:ext uri="{FF2B5EF4-FFF2-40B4-BE49-F238E27FC236}">
                <a16:creationId xmlns:a16="http://schemas.microsoft.com/office/drawing/2014/main" id="{981C14DA-B338-409C-9A3B-2192DDECE38A}"/>
              </a:ext>
            </a:extLst>
          </p:cNvPr>
          <p:cNvSpPr/>
          <p:nvPr/>
        </p:nvSpPr>
        <p:spPr>
          <a:xfrm>
            <a:off x="9576405" y="3980373"/>
            <a:ext cx="365760" cy="365760"/>
          </a:xfrm>
          <a:prstGeom prst="rect">
            <a:avLst/>
          </a:prstGeom>
          <a:solidFill>
            <a:srgbClr val="C39BE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5" name="Rectangle 204">
            <a:extLst>
              <a:ext uri="{FF2B5EF4-FFF2-40B4-BE49-F238E27FC236}">
                <a16:creationId xmlns:a16="http://schemas.microsoft.com/office/drawing/2014/main" id="{F10CB9F5-AF71-4D27-8275-700E6F06FD04}"/>
              </a:ext>
            </a:extLst>
          </p:cNvPr>
          <p:cNvSpPr/>
          <p:nvPr/>
        </p:nvSpPr>
        <p:spPr>
          <a:xfrm>
            <a:off x="9942168" y="3980373"/>
            <a:ext cx="365760" cy="365760"/>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6" name="Rectangle 205">
            <a:extLst>
              <a:ext uri="{FF2B5EF4-FFF2-40B4-BE49-F238E27FC236}">
                <a16:creationId xmlns:a16="http://schemas.microsoft.com/office/drawing/2014/main" id="{D696ABC9-1BC8-4B7C-B7EC-FF21A1035DB2}"/>
              </a:ext>
            </a:extLst>
          </p:cNvPr>
          <p:cNvSpPr/>
          <p:nvPr/>
        </p:nvSpPr>
        <p:spPr>
          <a:xfrm>
            <a:off x="10307925" y="3980373"/>
            <a:ext cx="365760" cy="365760"/>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7" name="Rectangle 206">
            <a:extLst>
              <a:ext uri="{FF2B5EF4-FFF2-40B4-BE49-F238E27FC236}">
                <a16:creationId xmlns:a16="http://schemas.microsoft.com/office/drawing/2014/main" id="{886E45A0-E387-4EB6-ADA3-619C189662F2}"/>
              </a:ext>
            </a:extLst>
          </p:cNvPr>
          <p:cNvSpPr/>
          <p:nvPr/>
        </p:nvSpPr>
        <p:spPr>
          <a:xfrm>
            <a:off x="10673688" y="3980373"/>
            <a:ext cx="365760" cy="365760"/>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8" name="Rectangle 207">
            <a:extLst>
              <a:ext uri="{FF2B5EF4-FFF2-40B4-BE49-F238E27FC236}">
                <a16:creationId xmlns:a16="http://schemas.microsoft.com/office/drawing/2014/main" id="{F1F5B7C2-FC5B-40E8-AF0A-5C09310E3B36}"/>
              </a:ext>
            </a:extLst>
          </p:cNvPr>
          <p:cNvSpPr/>
          <p:nvPr/>
        </p:nvSpPr>
        <p:spPr>
          <a:xfrm>
            <a:off x="11039448" y="3980373"/>
            <a:ext cx="365760" cy="365760"/>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9" name="Rectangle 208">
            <a:extLst>
              <a:ext uri="{FF2B5EF4-FFF2-40B4-BE49-F238E27FC236}">
                <a16:creationId xmlns:a16="http://schemas.microsoft.com/office/drawing/2014/main" id="{152A3793-6136-4223-B69D-E7BD03EBE8C2}"/>
              </a:ext>
            </a:extLst>
          </p:cNvPr>
          <p:cNvSpPr/>
          <p:nvPr/>
        </p:nvSpPr>
        <p:spPr>
          <a:xfrm>
            <a:off x="11405211" y="3980373"/>
            <a:ext cx="365760" cy="365760"/>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0" name="Rectangle 209">
            <a:extLst>
              <a:ext uri="{FF2B5EF4-FFF2-40B4-BE49-F238E27FC236}">
                <a16:creationId xmlns:a16="http://schemas.microsoft.com/office/drawing/2014/main" id="{4A748949-5E6D-48CC-820D-AC394A28259D}"/>
              </a:ext>
            </a:extLst>
          </p:cNvPr>
          <p:cNvSpPr/>
          <p:nvPr/>
        </p:nvSpPr>
        <p:spPr>
          <a:xfrm>
            <a:off x="8844882" y="4346133"/>
            <a:ext cx="365760" cy="365760"/>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1" name="Rectangle 210">
            <a:extLst>
              <a:ext uri="{FF2B5EF4-FFF2-40B4-BE49-F238E27FC236}">
                <a16:creationId xmlns:a16="http://schemas.microsoft.com/office/drawing/2014/main" id="{50789BFD-9D48-4207-AB99-BA9E66B5F7CF}"/>
              </a:ext>
            </a:extLst>
          </p:cNvPr>
          <p:cNvSpPr/>
          <p:nvPr/>
        </p:nvSpPr>
        <p:spPr>
          <a:xfrm>
            <a:off x="9210645" y="4346133"/>
            <a:ext cx="365760" cy="365760"/>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2" name="Rectangle 211">
            <a:extLst>
              <a:ext uri="{FF2B5EF4-FFF2-40B4-BE49-F238E27FC236}">
                <a16:creationId xmlns:a16="http://schemas.microsoft.com/office/drawing/2014/main" id="{FB4585F6-A810-478A-B1CA-EC083D6B7F52}"/>
              </a:ext>
            </a:extLst>
          </p:cNvPr>
          <p:cNvSpPr/>
          <p:nvPr/>
        </p:nvSpPr>
        <p:spPr>
          <a:xfrm>
            <a:off x="9576405" y="4346133"/>
            <a:ext cx="365760" cy="365760"/>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3" name="Rectangle 212">
            <a:extLst>
              <a:ext uri="{FF2B5EF4-FFF2-40B4-BE49-F238E27FC236}">
                <a16:creationId xmlns:a16="http://schemas.microsoft.com/office/drawing/2014/main" id="{F8078D4D-B727-4441-BE9F-86077BDD44AD}"/>
              </a:ext>
            </a:extLst>
          </p:cNvPr>
          <p:cNvSpPr/>
          <p:nvPr/>
        </p:nvSpPr>
        <p:spPr>
          <a:xfrm>
            <a:off x="9942168" y="4346133"/>
            <a:ext cx="365760" cy="365760"/>
          </a:xfrm>
          <a:prstGeom prst="rect">
            <a:avLst/>
          </a:prstGeom>
          <a:solidFill>
            <a:srgbClr val="C39BE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4" name="Rectangle 213">
            <a:extLst>
              <a:ext uri="{FF2B5EF4-FFF2-40B4-BE49-F238E27FC236}">
                <a16:creationId xmlns:a16="http://schemas.microsoft.com/office/drawing/2014/main" id="{979E5798-2201-4889-8373-5A988DB31349}"/>
              </a:ext>
            </a:extLst>
          </p:cNvPr>
          <p:cNvSpPr/>
          <p:nvPr/>
        </p:nvSpPr>
        <p:spPr>
          <a:xfrm>
            <a:off x="10307925" y="4346133"/>
            <a:ext cx="365760" cy="365760"/>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5" name="Rectangle 214">
            <a:extLst>
              <a:ext uri="{FF2B5EF4-FFF2-40B4-BE49-F238E27FC236}">
                <a16:creationId xmlns:a16="http://schemas.microsoft.com/office/drawing/2014/main" id="{EC62F4D2-0B46-4240-A409-DECE6769F634}"/>
              </a:ext>
            </a:extLst>
          </p:cNvPr>
          <p:cNvSpPr/>
          <p:nvPr/>
        </p:nvSpPr>
        <p:spPr>
          <a:xfrm>
            <a:off x="10673688" y="4346133"/>
            <a:ext cx="365760" cy="365760"/>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6" name="Rectangle 215">
            <a:extLst>
              <a:ext uri="{FF2B5EF4-FFF2-40B4-BE49-F238E27FC236}">
                <a16:creationId xmlns:a16="http://schemas.microsoft.com/office/drawing/2014/main" id="{72517423-15AD-457A-9E7B-67B96EC0561A}"/>
              </a:ext>
            </a:extLst>
          </p:cNvPr>
          <p:cNvSpPr/>
          <p:nvPr/>
        </p:nvSpPr>
        <p:spPr>
          <a:xfrm>
            <a:off x="11039448" y="4346133"/>
            <a:ext cx="365760" cy="365760"/>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7" name="Rectangle 216">
            <a:extLst>
              <a:ext uri="{FF2B5EF4-FFF2-40B4-BE49-F238E27FC236}">
                <a16:creationId xmlns:a16="http://schemas.microsoft.com/office/drawing/2014/main" id="{D1B5F228-EE0C-4772-B165-F726739A6246}"/>
              </a:ext>
            </a:extLst>
          </p:cNvPr>
          <p:cNvSpPr/>
          <p:nvPr/>
        </p:nvSpPr>
        <p:spPr>
          <a:xfrm>
            <a:off x="11405211" y="4346133"/>
            <a:ext cx="365760" cy="365760"/>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444B65A7-0E7C-4131-BE2C-650E7F7AC2FA}"/>
              </a:ext>
            </a:extLst>
          </p:cNvPr>
          <p:cNvSpPr txBox="1"/>
          <p:nvPr/>
        </p:nvSpPr>
        <p:spPr>
          <a:xfrm>
            <a:off x="7643550" y="2790140"/>
            <a:ext cx="1107996" cy="707886"/>
          </a:xfrm>
          <a:prstGeom prst="rect">
            <a:avLst/>
          </a:prstGeom>
          <a:noFill/>
        </p:spPr>
        <p:txBody>
          <a:bodyPr wrap="none" rtlCol="0">
            <a:spAutoFit/>
          </a:bodyPr>
          <a:lstStyle/>
          <a:p>
            <a:r>
              <a:rPr lang="en-US" sz="4000" dirty="0">
                <a:latin typeface="Courier New" panose="02070309020205020404" pitchFamily="49" charset="0"/>
                <a:cs typeface="Courier New" panose="02070309020205020404" pitchFamily="49" charset="0"/>
              </a:rPr>
              <a:t>...</a:t>
            </a:r>
          </a:p>
        </p:txBody>
      </p:sp>
      <p:sp>
        <p:nvSpPr>
          <p:cNvPr id="243" name="Rectangle 21">
            <a:extLst>
              <a:ext uri="{FF2B5EF4-FFF2-40B4-BE49-F238E27FC236}">
                <a16:creationId xmlns:a16="http://schemas.microsoft.com/office/drawing/2014/main" id="{BD4AFA0D-7381-4BBD-9993-858BF4E5DD8F}"/>
              </a:ext>
            </a:extLst>
          </p:cNvPr>
          <p:cNvSpPr>
            <a:spLocks noChangeArrowheads="1"/>
          </p:cNvSpPr>
          <p:nvPr/>
        </p:nvSpPr>
        <p:spPr bwMode="auto">
          <a:xfrm>
            <a:off x="879304" y="4781363"/>
            <a:ext cx="10872935" cy="1424035"/>
          </a:xfrm>
          <a:prstGeom prst="rect">
            <a:avLst/>
          </a:prstGeom>
          <a:noFill/>
          <a:ln>
            <a:noFill/>
          </a:ln>
        </p:spPr>
        <p:txBody>
          <a:bodyPr/>
          <a:lstStyle/>
          <a:p>
            <a:pPr marL="342900" indent="-342900">
              <a:spcBef>
                <a:spcPct val="20000"/>
              </a:spcBef>
              <a:buFontTx/>
              <a:buChar char="•"/>
            </a:pPr>
            <a:r>
              <a:rPr lang="en-US" sz="2400" dirty="0">
                <a:latin typeface="Calibri" panose="020F0502020204030204" pitchFamily="34" charset="0"/>
                <a:cs typeface="Calibri" panose="020F0502020204030204" pitchFamily="34" charset="0"/>
              </a:rPr>
              <a:t>Each thread holds one atom, uses __</a:t>
            </a:r>
            <a:r>
              <a:rPr lang="en-US" sz="2400" dirty="0" err="1">
                <a:latin typeface="Calibri" panose="020F0502020204030204" pitchFamily="34" charset="0"/>
                <a:cs typeface="Calibri" panose="020F0502020204030204" pitchFamily="34" charset="0"/>
              </a:rPr>
              <a:t>shfl_sync</a:t>
            </a:r>
            <a:r>
              <a:rPr lang="en-US" sz="2400" dirty="0">
                <a:latin typeface="Calibri" panose="020F0502020204030204" pitchFamily="34" charset="0"/>
                <a:cs typeface="Calibri" panose="020F0502020204030204" pitchFamily="34" charset="0"/>
              </a:rPr>
              <a:t>() to query details of another, stores its result, then uses __</a:t>
            </a:r>
            <a:r>
              <a:rPr lang="en-US" sz="2400" dirty="0" err="1">
                <a:latin typeface="Calibri" panose="020F0502020204030204" pitchFamily="34" charset="0"/>
                <a:cs typeface="Calibri" panose="020F0502020204030204" pitchFamily="34" charset="0"/>
              </a:rPr>
              <a:t>shfl_sync</a:t>
            </a:r>
            <a:r>
              <a:rPr lang="en-US" sz="2400" dirty="0">
                <a:latin typeface="Calibri" panose="020F0502020204030204" pitchFamily="34" charset="0"/>
                <a:cs typeface="Calibri" panose="020F0502020204030204" pitchFamily="34" charset="0"/>
              </a:rPr>
              <a:t>() again for results of the thread that queried it.</a:t>
            </a:r>
          </a:p>
          <a:p>
            <a:pPr marL="342900" indent="-342900">
              <a:spcBef>
                <a:spcPct val="20000"/>
              </a:spcBef>
              <a:buFontTx/>
              <a:buChar char="•"/>
            </a:pPr>
            <a:r>
              <a:rPr lang="en-US" sz="2400" dirty="0">
                <a:latin typeface="Calibri" panose="020F0502020204030204" pitchFamily="34" charset="0"/>
                <a:cs typeface="Calibri" panose="020F0502020204030204" pitchFamily="34" charset="0"/>
              </a:rPr>
              <a:t>On the last iteration, forces are multiplied by half to avoid double-counting.</a:t>
            </a:r>
          </a:p>
          <a:p>
            <a:pPr marL="342900" indent="-342900">
              <a:spcBef>
                <a:spcPct val="20000"/>
              </a:spcBef>
              <a:buFontTx/>
              <a:buChar char="•"/>
            </a:pPr>
            <a:endParaRPr lang="en-US" sz="2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93122823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Rectangle 44">
            <a:extLst>
              <a:ext uri="{FF2B5EF4-FFF2-40B4-BE49-F238E27FC236}">
                <a16:creationId xmlns:a16="http://schemas.microsoft.com/office/drawing/2014/main" id="{51C42E7F-E851-4B38-9420-BADC1DA65EEF}"/>
              </a:ext>
            </a:extLst>
          </p:cNvPr>
          <p:cNvSpPr/>
          <p:nvPr/>
        </p:nvSpPr>
        <p:spPr>
          <a:xfrm>
            <a:off x="0" y="740919"/>
            <a:ext cx="797355" cy="6117081"/>
          </a:xfrm>
          <a:prstGeom prst="rect">
            <a:avLst/>
          </a:prstGeom>
          <a:gradFill flip="none" rotWithShape="1">
            <a:gsLst>
              <a:gs pos="53000">
                <a:srgbClr val="F8F8F8"/>
              </a:gs>
              <a:gs pos="0">
                <a:schemeClr val="accent1">
                  <a:lumMod val="5000"/>
                  <a:lumOff val="95000"/>
                </a:schemeClr>
              </a:gs>
              <a:gs pos="74000">
                <a:schemeClr val="bg1">
                  <a:lumMod val="85000"/>
                </a:schemeClr>
              </a:gs>
              <a:gs pos="87000">
                <a:schemeClr val="bg1">
                  <a:lumMod val="65000"/>
                </a:schemeClr>
              </a:gs>
              <a:gs pos="100000">
                <a:schemeClr val="tx1">
                  <a:lumMod val="65000"/>
                  <a:lumOff val="3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7" name="Straight Connector 36">
            <a:extLst>
              <a:ext uri="{FF2B5EF4-FFF2-40B4-BE49-F238E27FC236}">
                <a16:creationId xmlns:a16="http://schemas.microsoft.com/office/drawing/2014/main" id="{BAC73C27-546A-41D3-BF8E-9CD6F31716B9}"/>
              </a:ext>
            </a:extLst>
          </p:cNvPr>
          <p:cNvCxnSpPr>
            <a:cxnSpLocks/>
          </p:cNvCxnSpPr>
          <p:nvPr/>
        </p:nvCxnSpPr>
        <p:spPr>
          <a:xfrm flipV="1">
            <a:off x="169377" y="6003241"/>
            <a:ext cx="231648" cy="441450"/>
          </a:xfrm>
          <a:prstGeom prst="line">
            <a:avLst/>
          </a:prstGeom>
          <a:ln w="50800">
            <a:solidFill>
              <a:srgbClr val="C00000"/>
            </a:solidFill>
          </a:ln>
        </p:spPr>
        <p:style>
          <a:lnRef idx="1">
            <a:schemeClr val="accent1"/>
          </a:lnRef>
          <a:fillRef idx="0">
            <a:schemeClr val="accent1"/>
          </a:fillRef>
          <a:effectRef idx="0">
            <a:schemeClr val="accent1"/>
          </a:effectRef>
          <a:fontRef idx="minor">
            <a:schemeClr val="tx1"/>
          </a:fontRef>
        </p:style>
      </p:cxnSp>
      <p:sp>
        <p:nvSpPr>
          <p:cNvPr id="36" name="Rectangle 35">
            <a:extLst>
              <a:ext uri="{FF2B5EF4-FFF2-40B4-BE49-F238E27FC236}">
                <a16:creationId xmlns:a16="http://schemas.microsoft.com/office/drawing/2014/main" id="{CC0E87D6-3853-43CF-BD22-AA9B8BE17AF0}"/>
              </a:ext>
            </a:extLst>
          </p:cNvPr>
          <p:cNvSpPr/>
          <p:nvPr/>
        </p:nvSpPr>
        <p:spPr>
          <a:xfrm>
            <a:off x="0" y="0"/>
            <a:ext cx="12192000" cy="732360"/>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32" name="Straight Connector 31">
            <a:extLst>
              <a:ext uri="{FF2B5EF4-FFF2-40B4-BE49-F238E27FC236}">
                <a16:creationId xmlns:a16="http://schemas.microsoft.com/office/drawing/2014/main" id="{EF2E25AE-155A-4FD0-AE8A-33DAD5B7F27B}"/>
              </a:ext>
            </a:extLst>
          </p:cNvPr>
          <p:cNvCxnSpPr>
            <a:cxnSpLocks/>
          </p:cNvCxnSpPr>
          <p:nvPr/>
        </p:nvCxnSpPr>
        <p:spPr>
          <a:xfrm flipH="1">
            <a:off x="346161" y="4555544"/>
            <a:ext cx="192024" cy="585620"/>
          </a:xfrm>
          <a:prstGeom prst="line">
            <a:avLst/>
          </a:prstGeom>
          <a:ln w="50800">
            <a:solidFill>
              <a:srgbClr val="C03030"/>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299B5755-A4CF-45CE-9D3B-3473956939B5}"/>
              </a:ext>
            </a:extLst>
          </p:cNvPr>
          <p:cNvCxnSpPr>
            <a:cxnSpLocks/>
          </p:cNvCxnSpPr>
          <p:nvPr/>
        </p:nvCxnSpPr>
        <p:spPr>
          <a:xfrm flipH="1" flipV="1">
            <a:off x="218145" y="4231666"/>
            <a:ext cx="320040" cy="323879"/>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C5A825A3-411E-4AA6-AA41-DAD4964349A1}"/>
              </a:ext>
            </a:extLst>
          </p:cNvPr>
          <p:cNvCxnSpPr>
            <a:cxnSpLocks/>
          </p:cNvCxnSpPr>
          <p:nvPr/>
        </p:nvCxnSpPr>
        <p:spPr>
          <a:xfrm>
            <a:off x="337535" y="2738501"/>
            <a:ext cx="154930" cy="428650"/>
          </a:xfrm>
          <a:prstGeom prst="line">
            <a:avLst/>
          </a:prstGeom>
          <a:ln w="508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52897E4E-595E-4723-9A8E-297839228063}"/>
              </a:ext>
            </a:extLst>
          </p:cNvPr>
          <p:cNvCxnSpPr>
            <a:cxnSpLocks/>
          </p:cNvCxnSpPr>
          <p:nvPr/>
        </p:nvCxnSpPr>
        <p:spPr>
          <a:xfrm flipV="1">
            <a:off x="346161" y="1610156"/>
            <a:ext cx="137160" cy="1129795"/>
          </a:xfrm>
          <a:prstGeom prst="line">
            <a:avLst/>
          </a:prstGeom>
          <a:ln w="508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8120E335-EFB1-4FED-809F-B2674E4F3BED}"/>
              </a:ext>
            </a:extLst>
          </p:cNvPr>
          <p:cNvCxnSpPr>
            <a:cxnSpLocks/>
          </p:cNvCxnSpPr>
          <p:nvPr/>
        </p:nvCxnSpPr>
        <p:spPr>
          <a:xfrm flipH="1">
            <a:off x="238262" y="331597"/>
            <a:ext cx="162763" cy="590658"/>
          </a:xfrm>
          <a:prstGeom prst="line">
            <a:avLst/>
          </a:prstGeom>
          <a:ln w="508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EC160D49-4460-4FB0-A5F9-8D69EA7296FD}"/>
              </a:ext>
            </a:extLst>
          </p:cNvPr>
          <p:cNvCxnSpPr/>
          <p:nvPr/>
        </p:nvCxnSpPr>
        <p:spPr>
          <a:xfrm>
            <a:off x="218145" y="3647747"/>
            <a:ext cx="0" cy="585620"/>
          </a:xfrm>
          <a:prstGeom prst="line">
            <a:avLst/>
          </a:prstGeom>
          <a:ln w="508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Oval 3">
            <a:extLst>
              <a:ext uri="{FF2B5EF4-FFF2-40B4-BE49-F238E27FC236}">
                <a16:creationId xmlns:a16="http://schemas.microsoft.com/office/drawing/2014/main" id="{5DEDA155-4A98-47E4-8298-39D501DD93DD}"/>
              </a:ext>
            </a:extLst>
          </p:cNvPr>
          <p:cNvSpPr/>
          <p:nvPr/>
        </p:nvSpPr>
        <p:spPr>
          <a:xfrm>
            <a:off x="172425" y="4958284"/>
            <a:ext cx="365760" cy="365760"/>
          </a:xfrm>
          <a:prstGeom prst="ellipse">
            <a:avLst/>
          </a:prstGeom>
          <a:solidFill>
            <a:schemeClr val="bg1"/>
          </a:solidFill>
          <a:ln w="508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F209015A-B102-4639-8231-44878B6175EF}"/>
              </a:ext>
            </a:extLst>
          </p:cNvPr>
          <p:cNvSpPr/>
          <p:nvPr/>
        </p:nvSpPr>
        <p:spPr>
          <a:xfrm>
            <a:off x="401025" y="4418384"/>
            <a:ext cx="274320" cy="274320"/>
          </a:xfrm>
          <a:prstGeom prst="ellipse">
            <a:avLst/>
          </a:prstGeom>
          <a:solidFill>
            <a:schemeClr val="bg1"/>
          </a:solidFill>
          <a:ln w="508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CF2422C9-557C-4A73-8027-1390FD580816}"/>
              </a:ext>
            </a:extLst>
          </p:cNvPr>
          <p:cNvSpPr/>
          <p:nvPr/>
        </p:nvSpPr>
        <p:spPr>
          <a:xfrm>
            <a:off x="35265" y="3464867"/>
            <a:ext cx="365760" cy="365760"/>
          </a:xfrm>
          <a:prstGeom prst="ellipse">
            <a:avLst/>
          </a:prstGeom>
          <a:solidFill>
            <a:schemeClr val="bg1"/>
          </a:solidFill>
          <a:ln w="508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7AEAF6BE-9876-48ED-92C2-C14C93CF0A93}"/>
              </a:ext>
            </a:extLst>
          </p:cNvPr>
          <p:cNvSpPr/>
          <p:nvPr/>
        </p:nvSpPr>
        <p:spPr>
          <a:xfrm>
            <a:off x="80985" y="4096207"/>
            <a:ext cx="274320" cy="274320"/>
          </a:xfrm>
          <a:prstGeom prst="ellipse">
            <a:avLst/>
          </a:prstGeom>
          <a:solidFill>
            <a:schemeClr val="bg1"/>
          </a:solidFill>
          <a:ln w="508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7E403321-42C1-4DBA-97CF-2441E18221CB}"/>
              </a:ext>
            </a:extLst>
          </p:cNvPr>
          <p:cNvSpPr/>
          <p:nvPr/>
        </p:nvSpPr>
        <p:spPr>
          <a:xfrm>
            <a:off x="218145" y="5820361"/>
            <a:ext cx="365760" cy="365760"/>
          </a:xfrm>
          <a:prstGeom prst="ellipse">
            <a:avLst/>
          </a:prstGeom>
          <a:solidFill>
            <a:schemeClr val="bg1"/>
          </a:solid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C81BC523-F50A-4DF5-9124-8B077DA66C15}"/>
              </a:ext>
            </a:extLst>
          </p:cNvPr>
          <p:cNvSpPr/>
          <p:nvPr/>
        </p:nvSpPr>
        <p:spPr>
          <a:xfrm>
            <a:off x="309585" y="2988109"/>
            <a:ext cx="365760" cy="365760"/>
          </a:xfrm>
          <a:prstGeom prst="ellipse">
            <a:avLst/>
          </a:prstGeom>
          <a:solidFill>
            <a:schemeClr val="bg1"/>
          </a:solidFill>
          <a:ln w="508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E1E4DEDA-EE15-4C41-85EB-3F0942FCB3C9}"/>
              </a:ext>
            </a:extLst>
          </p:cNvPr>
          <p:cNvSpPr/>
          <p:nvPr/>
        </p:nvSpPr>
        <p:spPr>
          <a:xfrm>
            <a:off x="35265" y="6316678"/>
            <a:ext cx="274320" cy="274320"/>
          </a:xfrm>
          <a:prstGeom prst="ellipse">
            <a:avLst/>
          </a:prstGeom>
          <a:solidFill>
            <a:schemeClr val="bg1"/>
          </a:solidFill>
          <a:ln w="50800">
            <a:solidFill>
              <a:srgbClr val="C0303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DE9DCABC-86A7-46E1-9F8C-D2E3E355A219}"/>
              </a:ext>
            </a:extLst>
          </p:cNvPr>
          <p:cNvSpPr/>
          <p:nvPr/>
        </p:nvSpPr>
        <p:spPr>
          <a:xfrm>
            <a:off x="200375" y="2602790"/>
            <a:ext cx="274320" cy="274320"/>
          </a:xfrm>
          <a:prstGeom prst="ellipse">
            <a:avLst/>
          </a:prstGeom>
          <a:solidFill>
            <a:schemeClr val="bg1"/>
          </a:solid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6C036295-9582-4E62-8485-D2055A7E88D2}"/>
              </a:ext>
            </a:extLst>
          </p:cNvPr>
          <p:cNvSpPr/>
          <p:nvPr/>
        </p:nvSpPr>
        <p:spPr>
          <a:xfrm>
            <a:off x="346161" y="1501220"/>
            <a:ext cx="274320" cy="274320"/>
          </a:xfrm>
          <a:prstGeom prst="ellipse">
            <a:avLst/>
          </a:prstGeom>
          <a:solidFill>
            <a:schemeClr val="bg1"/>
          </a:solidFill>
          <a:ln w="508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7D3BEE45-6977-41DD-A08B-CE6EA47B4858}"/>
              </a:ext>
            </a:extLst>
          </p:cNvPr>
          <p:cNvSpPr/>
          <p:nvPr/>
        </p:nvSpPr>
        <p:spPr>
          <a:xfrm>
            <a:off x="55382" y="740919"/>
            <a:ext cx="365760" cy="365760"/>
          </a:xfrm>
          <a:prstGeom prst="ellipse">
            <a:avLst/>
          </a:prstGeom>
          <a:solidFill>
            <a:schemeClr val="bg1"/>
          </a:solidFill>
          <a:ln w="508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47CE10C9-59E9-4A41-9542-252AE82B7444}"/>
              </a:ext>
            </a:extLst>
          </p:cNvPr>
          <p:cNvSpPr/>
          <p:nvPr/>
        </p:nvSpPr>
        <p:spPr>
          <a:xfrm>
            <a:off x="268559" y="194437"/>
            <a:ext cx="274320" cy="274320"/>
          </a:xfrm>
          <a:prstGeom prst="ellipse">
            <a:avLst/>
          </a:prstGeom>
          <a:solidFill>
            <a:schemeClr val="bg1"/>
          </a:solidFill>
          <a:ln w="50800">
            <a:solidFill>
              <a:srgbClr val="C0303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2" name="Straight Connector 41">
            <a:extLst>
              <a:ext uri="{FF2B5EF4-FFF2-40B4-BE49-F238E27FC236}">
                <a16:creationId xmlns:a16="http://schemas.microsoft.com/office/drawing/2014/main" id="{2D197DFE-8E31-4A21-8222-EA470AD28F57}"/>
              </a:ext>
            </a:extLst>
          </p:cNvPr>
          <p:cNvCxnSpPr>
            <a:cxnSpLocks/>
          </p:cNvCxnSpPr>
          <p:nvPr/>
        </p:nvCxnSpPr>
        <p:spPr>
          <a:xfrm>
            <a:off x="797357" y="194437"/>
            <a:ext cx="0" cy="6663563"/>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46" name="TextBox 45">
            <a:extLst>
              <a:ext uri="{FF2B5EF4-FFF2-40B4-BE49-F238E27FC236}">
                <a16:creationId xmlns:a16="http://schemas.microsoft.com/office/drawing/2014/main" id="{F93BF510-801A-4467-8898-79391576320D}"/>
              </a:ext>
            </a:extLst>
          </p:cNvPr>
          <p:cNvSpPr txBox="1"/>
          <p:nvPr/>
        </p:nvSpPr>
        <p:spPr>
          <a:xfrm>
            <a:off x="852737" y="-49319"/>
            <a:ext cx="10046020" cy="830997"/>
          </a:xfrm>
          <a:prstGeom prst="rect">
            <a:avLst/>
          </a:prstGeom>
          <a:noFill/>
        </p:spPr>
        <p:txBody>
          <a:bodyPr wrap="none" rtlCol="0">
            <a:spAutoFit/>
          </a:bodyPr>
          <a:lstStyle/>
          <a:p>
            <a:r>
              <a:rPr lang="en-US" sz="4800" dirty="0">
                <a:solidFill>
                  <a:schemeClr val="bg1"/>
                </a:solidFill>
              </a:rPr>
              <a:t>Tile Processing: All to All Computations </a:t>
            </a:r>
          </a:p>
        </p:txBody>
      </p:sp>
      <p:sp>
        <p:nvSpPr>
          <p:cNvPr id="219" name="TextBox 218">
            <a:extLst>
              <a:ext uri="{FF2B5EF4-FFF2-40B4-BE49-F238E27FC236}">
                <a16:creationId xmlns:a16="http://schemas.microsoft.com/office/drawing/2014/main" id="{1467BB44-2ECA-4ABF-B271-874271376350}"/>
              </a:ext>
            </a:extLst>
          </p:cNvPr>
          <p:cNvSpPr txBox="1"/>
          <p:nvPr/>
        </p:nvSpPr>
        <p:spPr>
          <a:xfrm>
            <a:off x="1262519" y="891840"/>
            <a:ext cx="10377543" cy="5909310"/>
          </a:xfrm>
          <a:prstGeom prst="rect">
            <a:avLst/>
          </a:prstGeom>
          <a:noFill/>
        </p:spPr>
        <p:txBody>
          <a:bodyPr wrap="square" rtlCol="0">
            <a:spAutoFit/>
          </a:bodyPr>
          <a:lstStyle/>
          <a:p>
            <a:r>
              <a:rPr lang="en-US" sz="1400" b="1" dirty="0">
                <a:latin typeface="Courier New" panose="02070309020205020404" pitchFamily="49" charset="0"/>
                <a:cs typeface="Courier New" panose="02070309020205020404" pitchFamily="49" charset="0"/>
              </a:rPr>
              <a:t>__global__ </a:t>
            </a:r>
            <a:r>
              <a:rPr lang="en-US" sz="1400" b="1" dirty="0">
                <a:solidFill>
                  <a:srgbClr val="006600"/>
                </a:solidFill>
                <a:latin typeface="Courier New" panose="02070309020205020404" pitchFamily="49" charset="0"/>
                <a:cs typeface="Courier New" panose="02070309020205020404" pitchFamily="49" charset="0"/>
              </a:rPr>
              <a:t>void</a:t>
            </a:r>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kCoulombForces</a:t>
            </a:r>
            <a:r>
              <a:rPr lang="en-US" sz="1400" b="1" dirty="0">
                <a:latin typeface="Courier New" panose="02070309020205020404" pitchFamily="49" charset="0"/>
                <a:cs typeface="Courier New" panose="02070309020205020404" pitchFamily="49" charset="0"/>
              </a:rPr>
              <a:t>()</a:t>
            </a:r>
          </a:p>
          <a:p>
            <a:r>
              <a:rPr lang="en-US" sz="1400" b="1" dirty="0">
                <a:latin typeface="Courier New" panose="02070309020205020404" pitchFamily="49" charset="0"/>
                <a:cs typeface="Courier New" panose="02070309020205020404" pitchFamily="49" charset="0"/>
              </a:rPr>
              <a:t>{  </a:t>
            </a:r>
          </a:p>
          <a:p>
            <a:r>
              <a:rPr lang="en-US" sz="1400" b="1" dirty="0">
                <a:latin typeface="Courier New" panose="02070309020205020404" pitchFamily="49" charset="0"/>
                <a:cs typeface="Courier New" panose="02070309020205020404" pitchFamily="49" charset="0"/>
              </a:rPr>
              <a:t>  </a:t>
            </a:r>
            <a:r>
              <a:rPr lang="en-US" sz="1400" b="1" dirty="0">
                <a:solidFill>
                  <a:srgbClr val="C00000"/>
                </a:solidFill>
                <a:latin typeface="Courier New" panose="02070309020205020404" pitchFamily="49" charset="0"/>
                <a:cs typeface="Courier New" panose="02070309020205020404" pitchFamily="49" charset="0"/>
              </a:rPr>
              <a:t>// Read coordinates and charges (we’re assuming there are only 32 particles</a:t>
            </a:r>
          </a:p>
          <a:p>
            <a:r>
              <a:rPr lang="en-US" sz="1400" b="1" dirty="0">
                <a:solidFill>
                  <a:srgbClr val="C00000"/>
                </a:solidFill>
                <a:latin typeface="Courier New" panose="02070309020205020404" pitchFamily="49" charset="0"/>
                <a:cs typeface="Courier New" panose="02070309020205020404" pitchFamily="49" charset="0"/>
              </a:rPr>
              <a:t>  // and one block--expand with another loop for larger systems)</a:t>
            </a:r>
          </a:p>
          <a:p>
            <a:r>
              <a:rPr lang="en-US" sz="1400" b="1" dirty="0">
                <a:latin typeface="Courier New" panose="02070309020205020404" pitchFamily="49" charset="0"/>
                <a:cs typeface="Courier New" panose="02070309020205020404" pitchFamily="49" charset="0"/>
              </a:rPr>
              <a:t>  </a:t>
            </a:r>
            <a:r>
              <a:rPr lang="en-US" sz="1400" b="1" dirty="0">
                <a:solidFill>
                  <a:srgbClr val="006600"/>
                </a:solidFill>
                <a:latin typeface="Courier New" panose="02070309020205020404" pitchFamily="49" charset="0"/>
                <a:cs typeface="Courier New" panose="02070309020205020404" pitchFamily="49" charset="0"/>
              </a:rPr>
              <a:t>float</a:t>
            </a:r>
            <a:r>
              <a:rPr lang="en-US" sz="1400" b="1" dirty="0">
                <a:latin typeface="Courier New" panose="02070309020205020404" pitchFamily="49" charset="0"/>
                <a:cs typeface="Courier New" panose="02070309020205020404" pitchFamily="49" charset="0"/>
              </a:rPr>
              <a:t> </a:t>
            </a:r>
            <a:r>
              <a:rPr lang="en-US" sz="1400" b="1" dirty="0">
                <a:solidFill>
                  <a:srgbClr val="FF3300"/>
                </a:solidFill>
                <a:latin typeface="Courier New" panose="02070309020205020404" pitchFamily="49" charset="0"/>
                <a:cs typeface="Courier New" panose="02070309020205020404" pitchFamily="49" charset="0"/>
              </a:rPr>
              <a:t>x</a:t>
            </a:r>
            <a:r>
              <a:rPr lang="en-US" sz="1400" b="1" dirty="0">
                <a:latin typeface="Courier New" panose="02070309020205020404" pitchFamily="49" charset="0"/>
                <a:cs typeface="Courier New" panose="02070309020205020404" pitchFamily="49" charset="0"/>
              </a:rPr>
              <a:t> = </a:t>
            </a:r>
            <a:r>
              <a:rPr lang="en-US" sz="1400" b="1" dirty="0" err="1">
                <a:latin typeface="Courier New" panose="02070309020205020404" pitchFamily="49" charset="0"/>
                <a:cs typeface="Courier New" panose="02070309020205020404" pitchFamily="49" charset="0"/>
              </a:rPr>
              <a:t>cnstCache.xcrd</a:t>
            </a:r>
            <a:r>
              <a:rPr lang="en-US" sz="1400" b="1" dirty="0">
                <a:latin typeface="Courier New" panose="02070309020205020404" pitchFamily="49" charset="0"/>
                <a:cs typeface="Courier New" panose="02070309020205020404" pitchFamily="49" charset="0"/>
              </a:rPr>
              <a:t>[</a:t>
            </a:r>
            <a:r>
              <a:rPr lang="en-US" sz="1400" b="1" dirty="0" err="1">
                <a:latin typeface="Courier New" panose="02070309020205020404" pitchFamily="49" charset="0"/>
                <a:cs typeface="Courier New" panose="02070309020205020404" pitchFamily="49" charset="0"/>
              </a:rPr>
              <a:t>threadIdx.x</a:t>
            </a:r>
            <a:r>
              <a:rPr lang="en-US" sz="1400" b="1" dirty="0">
                <a:latin typeface="Courier New" panose="02070309020205020404" pitchFamily="49" charset="0"/>
                <a:cs typeface="Courier New" panose="02070309020205020404" pitchFamily="49" charset="0"/>
              </a:rPr>
              <a:t>];</a:t>
            </a:r>
          </a:p>
          <a:p>
            <a:r>
              <a:rPr lang="en-US" sz="1400" b="1" dirty="0">
                <a:latin typeface="Courier New" panose="02070309020205020404" pitchFamily="49" charset="0"/>
                <a:cs typeface="Courier New" panose="02070309020205020404" pitchFamily="49" charset="0"/>
              </a:rPr>
              <a:t>  </a:t>
            </a:r>
            <a:r>
              <a:rPr lang="en-US" sz="1400" b="1" dirty="0">
                <a:solidFill>
                  <a:srgbClr val="006600"/>
                </a:solidFill>
                <a:latin typeface="Courier New" panose="02070309020205020404" pitchFamily="49" charset="0"/>
                <a:cs typeface="Courier New" panose="02070309020205020404" pitchFamily="49" charset="0"/>
              </a:rPr>
              <a:t>float</a:t>
            </a:r>
            <a:r>
              <a:rPr lang="en-US" sz="1400" b="1" dirty="0">
                <a:latin typeface="Courier New" panose="02070309020205020404" pitchFamily="49" charset="0"/>
                <a:cs typeface="Courier New" panose="02070309020205020404" pitchFamily="49" charset="0"/>
              </a:rPr>
              <a:t> </a:t>
            </a:r>
            <a:r>
              <a:rPr lang="en-US" sz="1400" b="1" dirty="0">
                <a:solidFill>
                  <a:srgbClr val="FF3300"/>
                </a:solidFill>
                <a:latin typeface="Courier New" panose="02070309020205020404" pitchFamily="49" charset="0"/>
                <a:cs typeface="Courier New" panose="02070309020205020404" pitchFamily="49" charset="0"/>
              </a:rPr>
              <a:t>y</a:t>
            </a:r>
            <a:r>
              <a:rPr lang="en-US" sz="1400" b="1" dirty="0">
                <a:latin typeface="Courier New" panose="02070309020205020404" pitchFamily="49" charset="0"/>
                <a:cs typeface="Courier New" panose="02070309020205020404" pitchFamily="49" charset="0"/>
              </a:rPr>
              <a:t> = </a:t>
            </a:r>
            <a:r>
              <a:rPr lang="en-US" sz="1400" b="1" dirty="0" err="1">
                <a:latin typeface="Courier New" panose="02070309020205020404" pitchFamily="49" charset="0"/>
                <a:cs typeface="Courier New" panose="02070309020205020404" pitchFamily="49" charset="0"/>
              </a:rPr>
              <a:t>cnstCache.ycrd</a:t>
            </a:r>
            <a:r>
              <a:rPr lang="en-US" sz="1400" b="1" dirty="0">
                <a:latin typeface="Courier New" panose="02070309020205020404" pitchFamily="49" charset="0"/>
                <a:cs typeface="Courier New" panose="02070309020205020404" pitchFamily="49" charset="0"/>
              </a:rPr>
              <a:t>[</a:t>
            </a:r>
            <a:r>
              <a:rPr lang="en-US" sz="1400" b="1" dirty="0" err="1">
                <a:latin typeface="Courier New" panose="02070309020205020404" pitchFamily="49" charset="0"/>
                <a:cs typeface="Courier New" panose="02070309020205020404" pitchFamily="49" charset="0"/>
              </a:rPr>
              <a:t>threadIdx.x</a:t>
            </a:r>
            <a:r>
              <a:rPr lang="en-US" sz="1400" b="1" dirty="0">
                <a:latin typeface="Courier New" panose="02070309020205020404" pitchFamily="49" charset="0"/>
                <a:cs typeface="Courier New" panose="02070309020205020404" pitchFamily="49" charset="0"/>
              </a:rPr>
              <a:t>];</a:t>
            </a:r>
          </a:p>
          <a:p>
            <a:r>
              <a:rPr lang="en-US" sz="1400" b="1" dirty="0">
                <a:latin typeface="Courier New" panose="02070309020205020404" pitchFamily="49" charset="0"/>
                <a:cs typeface="Courier New" panose="02070309020205020404" pitchFamily="49" charset="0"/>
              </a:rPr>
              <a:t>  </a:t>
            </a:r>
            <a:r>
              <a:rPr lang="en-US" sz="1400" b="1" dirty="0">
                <a:solidFill>
                  <a:srgbClr val="006600"/>
                </a:solidFill>
                <a:latin typeface="Courier New" panose="02070309020205020404" pitchFamily="49" charset="0"/>
                <a:cs typeface="Courier New" panose="02070309020205020404" pitchFamily="49" charset="0"/>
              </a:rPr>
              <a:t>float</a:t>
            </a:r>
            <a:r>
              <a:rPr lang="en-US" sz="1400" b="1" dirty="0">
                <a:latin typeface="Courier New" panose="02070309020205020404" pitchFamily="49" charset="0"/>
                <a:cs typeface="Courier New" panose="02070309020205020404" pitchFamily="49" charset="0"/>
              </a:rPr>
              <a:t> </a:t>
            </a:r>
            <a:r>
              <a:rPr lang="en-US" sz="1400" b="1" dirty="0">
                <a:solidFill>
                  <a:srgbClr val="FF3300"/>
                </a:solidFill>
                <a:latin typeface="Courier New" panose="02070309020205020404" pitchFamily="49" charset="0"/>
                <a:cs typeface="Courier New" panose="02070309020205020404" pitchFamily="49" charset="0"/>
              </a:rPr>
              <a:t>z</a:t>
            </a:r>
            <a:r>
              <a:rPr lang="en-US" sz="1400" b="1" dirty="0">
                <a:latin typeface="Courier New" panose="02070309020205020404" pitchFamily="49" charset="0"/>
                <a:cs typeface="Courier New" panose="02070309020205020404" pitchFamily="49" charset="0"/>
              </a:rPr>
              <a:t> = </a:t>
            </a:r>
            <a:r>
              <a:rPr lang="en-US" sz="1400" b="1" dirty="0" err="1">
                <a:latin typeface="Courier New" panose="02070309020205020404" pitchFamily="49" charset="0"/>
                <a:cs typeface="Courier New" panose="02070309020205020404" pitchFamily="49" charset="0"/>
              </a:rPr>
              <a:t>cnstCache.zcrd</a:t>
            </a:r>
            <a:r>
              <a:rPr lang="en-US" sz="1400" b="1" dirty="0">
                <a:latin typeface="Courier New" panose="02070309020205020404" pitchFamily="49" charset="0"/>
                <a:cs typeface="Courier New" panose="02070309020205020404" pitchFamily="49" charset="0"/>
              </a:rPr>
              <a:t>[</a:t>
            </a:r>
            <a:r>
              <a:rPr lang="en-US" sz="1400" b="1" dirty="0" err="1">
                <a:latin typeface="Courier New" panose="02070309020205020404" pitchFamily="49" charset="0"/>
                <a:cs typeface="Courier New" panose="02070309020205020404" pitchFamily="49" charset="0"/>
              </a:rPr>
              <a:t>threadIdx.x</a:t>
            </a:r>
            <a:r>
              <a:rPr lang="en-US" sz="1400" b="1" dirty="0">
                <a:latin typeface="Courier New" panose="02070309020205020404" pitchFamily="49" charset="0"/>
                <a:cs typeface="Courier New" panose="02070309020205020404" pitchFamily="49" charset="0"/>
              </a:rPr>
              <a:t>];</a:t>
            </a:r>
          </a:p>
          <a:p>
            <a:r>
              <a:rPr lang="en-US" sz="1400" b="1" dirty="0">
                <a:latin typeface="Courier New" panose="02070309020205020404" pitchFamily="49" charset="0"/>
                <a:cs typeface="Courier New" panose="02070309020205020404" pitchFamily="49" charset="0"/>
              </a:rPr>
              <a:t>  </a:t>
            </a:r>
            <a:r>
              <a:rPr lang="en-US" sz="1400" b="1" dirty="0">
                <a:solidFill>
                  <a:srgbClr val="006600"/>
                </a:solidFill>
                <a:latin typeface="Courier New" panose="02070309020205020404" pitchFamily="49" charset="0"/>
                <a:cs typeface="Courier New" panose="02070309020205020404" pitchFamily="49" charset="0"/>
              </a:rPr>
              <a:t>float</a:t>
            </a:r>
            <a:r>
              <a:rPr lang="en-US" sz="1400" b="1" dirty="0">
                <a:latin typeface="Courier New" panose="02070309020205020404" pitchFamily="49" charset="0"/>
                <a:cs typeface="Courier New" panose="02070309020205020404" pitchFamily="49" charset="0"/>
              </a:rPr>
              <a:t> </a:t>
            </a:r>
            <a:r>
              <a:rPr lang="en-US" sz="1400" b="1" dirty="0">
                <a:solidFill>
                  <a:srgbClr val="FF3300"/>
                </a:solidFill>
                <a:latin typeface="Courier New" panose="02070309020205020404" pitchFamily="49" charset="0"/>
                <a:cs typeface="Courier New" panose="02070309020205020404" pitchFamily="49" charset="0"/>
              </a:rPr>
              <a:t>q</a:t>
            </a:r>
            <a:r>
              <a:rPr lang="en-US" sz="1400" b="1" dirty="0">
                <a:latin typeface="Courier New" panose="02070309020205020404" pitchFamily="49" charset="0"/>
                <a:cs typeface="Courier New" panose="02070309020205020404" pitchFamily="49" charset="0"/>
              </a:rPr>
              <a:t> = </a:t>
            </a:r>
            <a:r>
              <a:rPr lang="en-US" sz="1400" b="1" dirty="0" err="1">
                <a:latin typeface="Courier New" panose="02070309020205020404" pitchFamily="49" charset="0"/>
                <a:cs typeface="Courier New" panose="02070309020205020404" pitchFamily="49" charset="0"/>
              </a:rPr>
              <a:t>cnstCache.q</a:t>
            </a:r>
            <a:r>
              <a:rPr lang="en-US" sz="1400" b="1" dirty="0">
                <a:latin typeface="Courier New" panose="02070309020205020404" pitchFamily="49" charset="0"/>
                <a:cs typeface="Courier New" panose="02070309020205020404" pitchFamily="49" charset="0"/>
              </a:rPr>
              <a:t>[</a:t>
            </a:r>
            <a:r>
              <a:rPr lang="en-US" sz="1400" b="1" dirty="0" err="1">
                <a:latin typeface="Courier New" panose="02070309020205020404" pitchFamily="49" charset="0"/>
                <a:cs typeface="Courier New" panose="02070309020205020404" pitchFamily="49" charset="0"/>
              </a:rPr>
              <a:t>threadIdx.x</a:t>
            </a:r>
            <a:r>
              <a:rPr lang="en-US" sz="1400" b="1" dirty="0">
                <a:latin typeface="Courier New" panose="02070309020205020404" pitchFamily="49" charset="0"/>
                <a:cs typeface="Courier New" panose="02070309020205020404" pitchFamily="49" charset="0"/>
              </a:rPr>
              <a:t>];</a:t>
            </a:r>
          </a:p>
          <a:p>
            <a:endParaRPr lang="en-US" sz="1400" b="1" dirty="0">
              <a:latin typeface="Courier New" panose="02070309020205020404" pitchFamily="49" charset="0"/>
              <a:cs typeface="Courier New" panose="02070309020205020404" pitchFamily="49" charset="0"/>
            </a:endParaRPr>
          </a:p>
          <a:p>
            <a:r>
              <a:rPr lang="en-US" sz="1400" b="1" dirty="0">
                <a:latin typeface="Courier New" panose="02070309020205020404" pitchFamily="49" charset="0"/>
                <a:cs typeface="Courier New" panose="02070309020205020404" pitchFamily="49" charset="0"/>
              </a:rPr>
              <a:t>  </a:t>
            </a:r>
            <a:r>
              <a:rPr lang="en-US" sz="1400" b="1" dirty="0">
                <a:solidFill>
                  <a:srgbClr val="C00000"/>
                </a:solidFill>
                <a:latin typeface="Courier New" panose="02070309020205020404" pitchFamily="49" charset="0"/>
                <a:cs typeface="Courier New" panose="02070309020205020404" pitchFamily="49" charset="0"/>
              </a:rPr>
              <a:t>// Set accumulators and begin looping</a:t>
            </a:r>
          </a:p>
          <a:p>
            <a:r>
              <a:rPr lang="en-US" sz="1400" b="1" dirty="0">
                <a:latin typeface="Courier New" panose="02070309020205020404" pitchFamily="49" charset="0"/>
                <a:cs typeface="Courier New" panose="02070309020205020404" pitchFamily="49" charset="0"/>
              </a:rPr>
              <a:t>  </a:t>
            </a:r>
            <a:r>
              <a:rPr lang="en-US" sz="1400" b="1" dirty="0">
                <a:solidFill>
                  <a:srgbClr val="006600"/>
                </a:solidFill>
                <a:latin typeface="Courier New" panose="02070309020205020404" pitchFamily="49" charset="0"/>
                <a:cs typeface="Courier New" panose="02070309020205020404" pitchFamily="49" charset="0"/>
              </a:rPr>
              <a:t>float</a:t>
            </a:r>
            <a:r>
              <a:rPr lang="en-US" sz="1400" b="1" dirty="0">
                <a:latin typeface="Courier New" panose="02070309020205020404" pitchFamily="49" charset="0"/>
                <a:cs typeface="Courier New" panose="02070309020205020404" pitchFamily="49" charset="0"/>
              </a:rPr>
              <a:t> </a:t>
            </a:r>
            <a:r>
              <a:rPr lang="en-US" sz="1400" b="1" dirty="0" err="1">
                <a:solidFill>
                  <a:srgbClr val="FF3300"/>
                </a:solidFill>
                <a:latin typeface="Courier New" panose="02070309020205020404" pitchFamily="49" charset="0"/>
                <a:cs typeface="Courier New" panose="02070309020205020404" pitchFamily="49" charset="0"/>
              </a:rPr>
              <a:t>faccx</a:t>
            </a:r>
            <a:r>
              <a:rPr lang="en-US" sz="1400" b="1" dirty="0">
                <a:latin typeface="Courier New" panose="02070309020205020404" pitchFamily="49" charset="0"/>
                <a:cs typeface="Courier New" panose="02070309020205020404" pitchFamily="49" charset="0"/>
              </a:rPr>
              <a:t> = (</a:t>
            </a:r>
            <a:r>
              <a:rPr lang="en-US" sz="1400" b="1" dirty="0">
                <a:solidFill>
                  <a:srgbClr val="006600"/>
                </a:solidFill>
                <a:latin typeface="Courier New" panose="02070309020205020404" pitchFamily="49" charset="0"/>
                <a:cs typeface="Courier New" panose="02070309020205020404" pitchFamily="49" charset="0"/>
              </a:rPr>
              <a:t>float</a:t>
            </a:r>
            <a:r>
              <a:rPr lang="en-US" sz="1400" b="1" dirty="0">
                <a:latin typeface="Courier New" panose="02070309020205020404" pitchFamily="49" charset="0"/>
                <a:cs typeface="Courier New" panose="02070309020205020404" pitchFamily="49" charset="0"/>
              </a:rPr>
              <a:t>)0.0, </a:t>
            </a:r>
            <a:r>
              <a:rPr lang="en-US" sz="1400" b="1" dirty="0" err="1">
                <a:solidFill>
                  <a:srgbClr val="FF3300"/>
                </a:solidFill>
                <a:latin typeface="Courier New" panose="02070309020205020404" pitchFamily="49" charset="0"/>
                <a:cs typeface="Courier New" panose="02070309020205020404" pitchFamily="49" charset="0"/>
              </a:rPr>
              <a:t>faccy</a:t>
            </a:r>
            <a:r>
              <a:rPr lang="en-US" sz="1400" b="1" dirty="0">
                <a:latin typeface="Courier New" panose="02070309020205020404" pitchFamily="49" charset="0"/>
                <a:cs typeface="Courier New" panose="02070309020205020404" pitchFamily="49" charset="0"/>
              </a:rPr>
              <a:t> = (</a:t>
            </a:r>
            <a:r>
              <a:rPr lang="en-US" sz="1400" b="1" dirty="0">
                <a:solidFill>
                  <a:srgbClr val="006600"/>
                </a:solidFill>
                <a:latin typeface="Courier New" panose="02070309020205020404" pitchFamily="49" charset="0"/>
                <a:cs typeface="Courier New" panose="02070309020205020404" pitchFamily="49" charset="0"/>
              </a:rPr>
              <a:t>float</a:t>
            </a:r>
            <a:r>
              <a:rPr lang="en-US" sz="1400" b="1" dirty="0">
                <a:latin typeface="Courier New" panose="02070309020205020404" pitchFamily="49" charset="0"/>
                <a:cs typeface="Courier New" panose="02070309020205020404" pitchFamily="49" charset="0"/>
              </a:rPr>
              <a:t>)0.0, </a:t>
            </a:r>
            <a:r>
              <a:rPr lang="en-US" sz="1400" b="1" dirty="0" err="1">
                <a:solidFill>
                  <a:srgbClr val="FF3300"/>
                </a:solidFill>
                <a:latin typeface="Courier New" panose="02070309020205020404" pitchFamily="49" charset="0"/>
                <a:cs typeface="Courier New" panose="02070309020205020404" pitchFamily="49" charset="0"/>
              </a:rPr>
              <a:t>faccz</a:t>
            </a:r>
            <a:r>
              <a:rPr lang="en-US" sz="1400" b="1" dirty="0">
                <a:latin typeface="Courier New" panose="02070309020205020404" pitchFamily="49" charset="0"/>
                <a:cs typeface="Courier New" panose="02070309020205020404" pitchFamily="49" charset="0"/>
              </a:rPr>
              <a:t> = (</a:t>
            </a:r>
            <a:r>
              <a:rPr lang="en-US" sz="1400" b="1" dirty="0">
                <a:solidFill>
                  <a:srgbClr val="006600"/>
                </a:solidFill>
                <a:latin typeface="Courier New" panose="02070309020205020404" pitchFamily="49" charset="0"/>
                <a:cs typeface="Courier New" panose="02070309020205020404" pitchFamily="49" charset="0"/>
              </a:rPr>
              <a:t>float</a:t>
            </a:r>
            <a:r>
              <a:rPr lang="en-US" sz="1400" b="1" dirty="0">
                <a:latin typeface="Courier New" panose="02070309020205020404" pitchFamily="49" charset="0"/>
                <a:cs typeface="Courier New" panose="02070309020205020404" pitchFamily="49" charset="0"/>
              </a:rPr>
              <a:t>)0.0;</a:t>
            </a:r>
          </a:p>
          <a:p>
            <a:r>
              <a:rPr lang="en-US" sz="1400" b="1" dirty="0">
                <a:latin typeface="Courier New" panose="02070309020205020404" pitchFamily="49" charset="0"/>
                <a:cs typeface="Courier New" panose="02070309020205020404" pitchFamily="49" charset="0"/>
              </a:rPr>
              <a:t>  </a:t>
            </a:r>
            <a:r>
              <a:rPr lang="en-US" sz="1400" b="1" dirty="0">
                <a:solidFill>
                  <a:srgbClr val="0070C0"/>
                </a:solidFill>
                <a:latin typeface="Courier New" panose="02070309020205020404" pitchFamily="49" charset="0"/>
                <a:cs typeface="Courier New" panose="02070309020205020404" pitchFamily="49" charset="0"/>
              </a:rPr>
              <a:t>for</a:t>
            </a:r>
            <a:r>
              <a:rPr lang="en-US" sz="1400" b="1" dirty="0">
                <a:latin typeface="Courier New" panose="02070309020205020404" pitchFamily="49" charset="0"/>
                <a:cs typeface="Courier New" panose="02070309020205020404" pitchFamily="49" charset="0"/>
              </a:rPr>
              <a:t> (</a:t>
            </a:r>
            <a:r>
              <a:rPr lang="en-US" sz="1400" b="1" dirty="0">
                <a:solidFill>
                  <a:srgbClr val="006600"/>
                </a:solidFill>
                <a:latin typeface="Courier New" panose="02070309020205020404" pitchFamily="49" charset="0"/>
                <a:cs typeface="Courier New" panose="02070309020205020404" pitchFamily="49" charset="0"/>
              </a:rPr>
              <a:t>int</a:t>
            </a:r>
            <a:r>
              <a:rPr lang="en-US" sz="1400" b="1" dirty="0">
                <a:latin typeface="Courier New" panose="02070309020205020404" pitchFamily="49" charset="0"/>
                <a:cs typeface="Courier New" panose="02070309020205020404" pitchFamily="49" charset="0"/>
              </a:rPr>
              <a:t> </a:t>
            </a:r>
            <a:r>
              <a:rPr lang="en-US" sz="1400" b="1" dirty="0" err="1">
                <a:solidFill>
                  <a:srgbClr val="FF3300"/>
                </a:solidFill>
                <a:latin typeface="Courier New" panose="02070309020205020404" pitchFamily="49" charset="0"/>
                <a:cs typeface="Courier New" panose="02070309020205020404" pitchFamily="49" charset="0"/>
              </a:rPr>
              <a:t>i</a:t>
            </a:r>
            <a:r>
              <a:rPr lang="en-US" sz="1400" b="1" dirty="0">
                <a:latin typeface="Courier New" panose="02070309020205020404" pitchFamily="49" charset="0"/>
                <a:cs typeface="Courier New" panose="02070309020205020404" pitchFamily="49" charset="0"/>
              </a:rPr>
              <a:t> = 1; </a:t>
            </a:r>
            <a:r>
              <a:rPr lang="en-US" sz="1400" b="1" dirty="0" err="1">
                <a:latin typeface="Courier New" panose="02070309020205020404" pitchFamily="49" charset="0"/>
                <a:cs typeface="Courier New" panose="02070309020205020404" pitchFamily="49" charset="0"/>
              </a:rPr>
              <a:t>i</a:t>
            </a:r>
            <a:r>
              <a:rPr lang="en-US" sz="1400" b="1" dirty="0">
                <a:latin typeface="Courier New" panose="02070309020205020404" pitchFamily="49" charset="0"/>
                <a:cs typeface="Courier New" panose="02070309020205020404" pitchFamily="49" charset="0"/>
              </a:rPr>
              <a:t> &lt; 17; </a:t>
            </a:r>
            <a:r>
              <a:rPr lang="en-US" sz="1400" b="1" dirty="0" err="1">
                <a:latin typeface="Courier New" panose="02070309020205020404" pitchFamily="49" charset="0"/>
                <a:cs typeface="Courier New" panose="02070309020205020404" pitchFamily="49" charset="0"/>
              </a:rPr>
              <a:t>i</a:t>
            </a:r>
            <a:r>
              <a:rPr lang="en-US" sz="1400" b="1" dirty="0">
                <a:latin typeface="Courier New" panose="02070309020205020404" pitchFamily="49" charset="0"/>
                <a:cs typeface="Courier New" panose="02070309020205020404" pitchFamily="49" charset="0"/>
              </a:rPr>
              <a:t>++) {</a:t>
            </a:r>
          </a:p>
          <a:p>
            <a:endParaRPr lang="en-US" sz="1400" b="1" dirty="0">
              <a:latin typeface="Courier New" panose="02070309020205020404" pitchFamily="49" charset="0"/>
              <a:cs typeface="Courier New" panose="02070309020205020404" pitchFamily="49" charset="0"/>
            </a:endParaRPr>
          </a:p>
          <a:p>
            <a:r>
              <a:rPr lang="en-US" sz="1400" b="1" dirty="0">
                <a:latin typeface="Courier New" panose="02070309020205020404" pitchFamily="49" charset="0"/>
                <a:cs typeface="Courier New" panose="02070309020205020404" pitchFamily="49" charset="0"/>
              </a:rPr>
              <a:t>    </a:t>
            </a:r>
            <a:r>
              <a:rPr lang="en-US" sz="1400" b="1" dirty="0">
                <a:solidFill>
                  <a:srgbClr val="C00000"/>
                </a:solidFill>
                <a:latin typeface="Courier New" panose="02070309020205020404" pitchFamily="49" charset="0"/>
                <a:cs typeface="Courier New" panose="02070309020205020404" pitchFamily="49" charset="0"/>
              </a:rPr>
              <a:t>// Get your thread to query and the thread querying you</a:t>
            </a:r>
          </a:p>
          <a:p>
            <a:r>
              <a:rPr lang="en-US" sz="1400" b="1" dirty="0">
                <a:latin typeface="Courier New" panose="02070309020205020404" pitchFamily="49" charset="0"/>
                <a:cs typeface="Courier New" panose="02070309020205020404" pitchFamily="49" charset="0"/>
              </a:rPr>
              <a:t>    </a:t>
            </a:r>
            <a:r>
              <a:rPr lang="en-US" sz="1400" b="1" dirty="0">
                <a:solidFill>
                  <a:srgbClr val="006600"/>
                </a:solidFill>
                <a:latin typeface="Courier New" panose="02070309020205020404" pitchFamily="49" charset="0"/>
                <a:cs typeface="Courier New" panose="02070309020205020404" pitchFamily="49" charset="0"/>
              </a:rPr>
              <a:t>int</a:t>
            </a:r>
            <a:r>
              <a:rPr lang="en-US" sz="1400" b="1" dirty="0">
                <a:latin typeface="Courier New" panose="02070309020205020404" pitchFamily="49" charset="0"/>
                <a:cs typeface="Courier New" panose="02070309020205020404" pitchFamily="49" charset="0"/>
              </a:rPr>
              <a:t> query      = (</a:t>
            </a:r>
            <a:r>
              <a:rPr lang="en-US" sz="1400" b="1" dirty="0" err="1">
                <a:latin typeface="Courier New" panose="02070309020205020404" pitchFamily="49" charset="0"/>
                <a:cs typeface="Courier New" panose="02070309020205020404" pitchFamily="49" charset="0"/>
              </a:rPr>
              <a:t>threadIdx.x</a:t>
            </a:r>
            <a:r>
              <a:rPr lang="en-US" sz="1400" b="1" dirty="0">
                <a:latin typeface="Courier New" panose="02070309020205020404" pitchFamily="49" charset="0"/>
                <a:cs typeface="Courier New" panose="02070309020205020404" pitchFamily="49" charset="0"/>
              </a:rPr>
              <a:t> + </a:t>
            </a:r>
            <a:r>
              <a:rPr lang="en-US" sz="1400" b="1" dirty="0" err="1">
                <a:latin typeface="Courier New" panose="02070309020205020404" pitchFamily="49" charset="0"/>
                <a:cs typeface="Courier New" panose="02070309020205020404" pitchFamily="49" charset="0"/>
              </a:rPr>
              <a:t>i</a:t>
            </a:r>
            <a:r>
              <a:rPr lang="en-US" sz="1400" b="1" dirty="0">
                <a:latin typeface="Courier New" panose="02070309020205020404" pitchFamily="49" charset="0"/>
                <a:cs typeface="Courier New" panose="02070309020205020404" pitchFamily="49" charset="0"/>
              </a:rPr>
              <a:t>) – 32*(</a:t>
            </a:r>
            <a:r>
              <a:rPr lang="en-US" sz="1400" b="1" dirty="0" err="1">
                <a:latin typeface="Courier New" panose="02070309020205020404" pitchFamily="49" charset="0"/>
                <a:cs typeface="Courier New" panose="02070309020205020404" pitchFamily="49" charset="0"/>
              </a:rPr>
              <a:t>threadIdx.x</a:t>
            </a:r>
            <a:r>
              <a:rPr lang="en-US" sz="1400" b="1" dirty="0">
                <a:latin typeface="Courier New" panose="02070309020205020404" pitchFamily="49" charset="0"/>
                <a:cs typeface="Courier New" panose="02070309020205020404" pitchFamily="49" charset="0"/>
              </a:rPr>
              <a:t> + </a:t>
            </a:r>
            <a:r>
              <a:rPr lang="en-US" sz="1400" b="1" dirty="0" err="1">
                <a:latin typeface="Courier New" panose="02070309020205020404" pitchFamily="49" charset="0"/>
                <a:cs typeface="Courier New" panose="02070309020205020404" pitchFamily="49" charset="0"/>
              </a:rPr>
              <a:t>i</a:t>
            </a:r>
            <a:r>
              <a:rPr lang="en-US" sz="1400" b="1" dirty="0">
                <a:latin typeface="Courier New" panose="02070309020205020404" pitchFamily="49" charset="0"/>
                <a:cs typeface="Courier New" panose="02070309020205020404" pitchFamily="49" charset="0"/>
              </a:rPr>
              <a:t> &gt;= 32);</a:t>
            </a:r>
          </a:p>
          <a:p>
            <a:r>
              <a:rPr lang="en-US" sz="1400" b="1" dirty="0">
                <a:latin typeface="Courier New" panose="02070309020205020404" pitchFamily="49" charset="0"/>
                <a:cs typeface="Courier New" panose="02070309020205020404" pitchFamily="49" charset="0"/>
              </a:rPr>
              <a:t>    </a:t>
            </a:r>
            <a:r>
              <a:rPr lang="en-US" sz="1400" b="1" dirty="0">
                <a:solidFill>
                  <a:srgbClr val="006600"/>
                </a:solidFill>
                <a:latin typeface="Courier New" panose="02070309020205020404" pitchFamily="49" charset="0"/>
                <a:cs typeface="Courier New" panose="02070309020205020404" pitchFamily="49" charset="0"/>
              </a:rPr>
              <a:t>int</a:t>
            </a:r>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queryingMe</a:t>
            </a:r>
            <a:r>
              <a:rPr lang="en-US" sz="1400" b="1" dirty="0">
                <a:latin typeface="Courier New" panose="02070309020205020404" pitchFamily="49" charset="0"/>
                <a:cs typeface="Courier New" panose="02070309020205020404" pitchFamily="49" charset="0"/>
              </a:rPr>
              <a:t> = (</a:t>
            </a:r>
            <a:r>
              <a:rPr lang="en-US" sz="1400" b="1" dirty="0" err="1">
                <a:latin typeface="Courier New" panose="02070309020205020404" pitchFamily="49" charset="0"/>
                <a:cs typeface="Courier New" panose="02070309020205020404" pitchFamily="49" charset="0"/>
              </a:rPr>
              <a:t>threadIdx.x</a:t>
            </a:r>
            <a:r>
              <a:rPr lang="en-US" sz="1400" b="1" dirty="0">
                <a:latin typeface="Courier New" panose="02070309020205020404" pitchFamily="49" charset="0"/>
                <a:cs typeface="Courier New" panose="02070309020205020404" pitchFamily="49" charset="0"/>
              </a:rPr>
              <a:t> – </a:t>
            </a:r>
            <a:r>
              <a:rPr lang="en-US" sz="1400" b="1" dirty="0" err="1">
                <a:latin typeface="Courier New" panose="02070309020205020404" pitchFamily="49" charset="0"/>
                <a:cs typeface="Courier New" panose="02070309020205020404" pitchFamily="49" charset="0"/>
              </a:rPr>
              <a:t>i</a:t>
            </a:r>
            <a:r>
              <a:rPr lang="en-US" sz="1400" b="1" dirty="0">
                <a:latin typeface="Courier New" panose="02070309020205020404" pitchFamily="49" charset="0"/>
                <a:cs typeface="Courier New" panose="02070309020205020404" pitchFamily="49" charset="0"/>
              </a:rPr>
              <a:t>) + 32*(</a:t>
            </a:r>
            <a:r>
              <a:rPr lang="en-US" sz="1400" b="1" dirty="0" err="1">
                <a:latin typeface="Courier New" panose="02070309020205020404" pitchFamily="49" charset="0"/>
                <a:cs typeface="Courier New" panose="02070309020205020404" pitchFamily="49" charset="0"/>
              </a:rPr>
              <a:t>threadIdx.x</a:t>
            </a:r>
            <a:r>
              <a:rPr lang="en-US" sz="1400" b="1" dirty="0">
                <a:latin typeface="Courier New" panose="02070309020205020404" pitchFamily="49" charset="0"/>
                <a:cs typeface="Courier New" panose="02070309020205020404" pitchFamily="49" charset="0"/>
              </a:rPr>
              <a:t> – </a:t>
            </a:r>
            <a:r>
              <a:rPr lang="en-US" sz="1400" b="1" dirty="0" err="1">
                <a:latin typeface="Courier New" panose="02070309020205020404" pitchFamily="49" charset="0"/>
                <a:cs typeface="Courier New" panose="02070309020205020404" pitchFamily="49" charset="0"/>
              </a:rPr>
              <a:t>i</a:t>
            </a:r>
            <a:r>
              <a:rPr lang="en-US" sz="1400" b="1" dirty="0">
                <a:latin typeface="Courier New" panose="02070309020205020404" pitchFamily="49" charset="0"/>
                <a:cs typeface="Courier New" panose="02070309020205020404" pitchFamily="49" charset="0"/>
              </a:rPr>
              <a:t> &lt; 0);</a:t>
            </a:r>
          </a:p>
          <a:p>
            <a:endParaRPr lang="en-US" sz="1400" b="1" dirty="0">
              <a:latin typeface="Courier New" panose="02070309020205020404" pitchFamily="49" charset="0"/>
              <a:cs typeface="Courier New" panose="02070309020205020404" pitchFamily="49" charset="0"/>
            </a:endParaRPr>
          </a:p>
          <a:p>
            <a:r>
              <a:rPr lang="en-US" sz="1400" b="1" dirty="0">
                <a:latin typeface="Courier New" panose="02070309020205020404" pitchFamily="49" charset="0"/>
                <a:cs typeface="Courier New" panose="02070309020205020404" pitchFamily="49" charset="0"/>
              </a:rPr>
              <a:t>    </a:t>
            </a:r>
            <a:r>
              <a:rPr lang="en-US" sz="1400" b="1" dirty="0">
                <a:solidFill>
                  <a:srgbClr val="C00000"/>
                </a:solidFill>
                <a:latin typeface="Courier New" panose="02070309020205020404" pitchFamily="49" charset="0"/>
                <a:cs typeface="Courier New" panose="02070309020205020404" pitchFamily="49" charset="0"/>
              </a:rPr>
              <a:t>// Compute displacement between particles and the force magnitude</a:t>
            </a:r>
          </a:p>
          <a:p>
            <a:r>
              <a:rPr lang="en-US" sz="1400" b="1" dirty="0">
                <a:latin typeface="Courier New" panose="02070309020205020404" pitchFamily="49" charset="0"/>
                <a:cs typeface="Courier New" panose="02070309020205020404" pitchFamily="49" charset="0"/>
              </a:rPr>
              <a:t>    </a:t>
            </a:r>
            <a:r>
              <a:rPr lang="en-US" sz="1400" b="1" dirty="0">
                <a:solidFill>
                  <a:srgbClr val="006600"/>
                </a:solidFill>
                <a:latin typeface="Courier New" panose="02070309020205020404" pitchFamily="49" charset="0"/>
                <a:cs typeface="Courier New" panose="02070309020205020404" pitchFamily="49" charset="0"/>
              </a:rPr>
              <a:t>float</a:t>
            </a:r>
            <a:r>
              <a:rPr lang="en-US" sz="1400" b="1" dirty="0">
                <a:latin typeface="Courier New" panose="02070309020205020404" pitchFamily="49" charset="0"/>
                <a:cs typeface="Courier New" panose="02070309020205020404" pitchFamily="49" charset="0"/>
              </a:rPr>
              <a:t> </a:t>
            </a:r>
            <a:r>
              <a:rPr lang="en-US" sz="1400" b="1" dirty="0">
                <a:solidFill>
                  <a:srgbClr val="FF3300"/>
                </a:solidFill>
                <a:latin typeface="Courier New" panose="02070309020205020404" pitchFamily="49" charset="0"/>
                <a:cs typeface="Courier New" panose="02070309020205020404" pitchFamily="49" charset="0"/>
              </a:rPr>
              <a:t>dx</a:t>
            </a:r>
            <a:r>
              <a:rPr lang="en-US" sz="1400" b="1" dirty="0">
                <a:latin typeface="Courier New" panose="02070309020205020404" pitchFamily="49" charset="0"/>
                <a:cs typeface="Courier New" panose="02070309020205020404" pitchFamily="49" charset="0"/>
              </a:rPr>
              <a:t> = x - __</a:t>
            </a:r>
            <a:r>
              <a:rPr lang="en-US" sz="1400" b="1" dirty="0" err="1">
                <a:latin typeface="Courier New" panose="02070309020205020404" pitchFamily="49" charset="0"/>
                <a:cs typeface="Courier New" panose="02070309020205020404" pitchFamily="49" charset="0"/>
              </a:rPr>
              <a:t>shfl_sync</a:t>
            </a:r>
            <a:r>
              <a:rPr lang="en-US" sz="1400" b="1" dirty="0">
                <a:latin typeface="Courier New" panose="02070309020205020404" pitchFamily="49" charset="0"/>
                <a:cs typeface="Courier New" panose="02070309020205020404" pitchFamily="49" charset="0"/>
              </a:rPr>
              <a:t>(0xffffffff, x, query);</a:t>
            </a:r>
          </a:p>
          <a:p>
            <a:r>
              <a:rPr lang="en-US" sz="1400" b="1" dirty="0">
                <a:latin typeface="Courier New" panose="02070309020205020404" pitchFamily="49" charset="0"/>
                <a:cs typeface="Courier New" panose="02070309020205020404" pitchFamily="49" charset="0"/>
              </a:rPr>
              <a:t>    </a:t>
            </a:r>
            <a:r>
              <a:rPr lang="en-US" sz="1400" b="1" dirty="0">
                <a:solidFill>
                  <a:srgbClr val="006600"/>
                </a:solidFill>
                <a:latin typeface="Courier New" panose="02070309020205020404" pitchFamily="49" charset="0"/>
                <a:cs typeface="Courier New" panose="02070309020205020404" pitchFamily="49" charset="0"/>
              </a:rPr>
              <a:t>float</a:t>
            </a:r>
            <a:r>
              <a:rPr lang="en-US" sz="1400" b="1" dirty="0">
                <a:latin typeface="Courier New" panose="02070309020205020404" pitchFamily="49" charset="0"/>
                <a:cs typeface="Courier New" panose="02070309020205020404" pitchFamily="49" charset="0"/>
              </a:rPr>
              <a:t> </a:t>
            </a:r>
            <a:r>
              <a:rPr lang="en-US" sz="1400" b="1" dirty="0" err="1">
                <a:solidFill>
                  <a:srgbClr val="FF3300"/>
                </a:solidFill>
                <a:latin typeface="Courier New" panose="02070309020205020404" pitchFamily="49" charset="0"/>
                <a:cs typeface="Courier New" panose="02070309020205020404" pitchFamily="49" charset="0"/>
              </a:rPr>
              <a:t>dy</a:t>
            </a:r>
            <a:r>
              <a:rPr lang="en-US" sz="1400" b="1" dirty="0">
                <a:latin typeface="Courier New" panose="02070309020205020404" pitchFamily="49" charset="0"/>
                <a:cs typeface="Courier New" panose="02070309020205020404" pitchFamily="49" charset="0"/>
              </a:rPr>
              <a:t> = y - __</a:t>
            </a:r>
            <a:r>
              <a:rPr lang="en-US" sz="1400" b="1" dirty="0" err="1">
                <a:latin typeface="Courier New" panose="02070309020205020404" pitchFamily="49" charset="0"/>
                <a:cs typeface="Courier New" panose="02070309020205020404" pitchFamily="49" charset="0"/>
              </a:rPr>
              <a:t>shfl_sync</a:t>
            </a:r>
            <a:r>
              <a:rPr lang="en-US" sz="1400" b="1" dirty="0">
                <a:latin typeface="Courier New" panose="02070309020205020404" pitchFamily="49" charset="0"/>
                <a:cs typeface="Courier New" panose="02070309020205020404" pitchFamily="49" charset="0"/>
              </a:rPr>
              <a:t>(0xffffffff, y, query);</a:t>
            </a:r>
          </a:p>
          <a:p>
            <a:r>
              <a:rPr lang="en-US" sz="1400" b="1" dirty="0">
                <a:latin typeface="Courier New" panose="02070309020205020404" pitchFamily="49" charset="0"/>
                <a:cs typeface="Courier New" panose="02070309020205020404" pitchFamily="49" charset="0"/>
              </a:rPr>
              <a:t>    </a:t>
            </a:r>
            <a:r>
              <a:rPr lang="en-US" sz="1400" b="1" dirty="0">
                <a:solidFill>
                  <a:srgbClr val="006600"/>
                </a:solidFill>
                <a:latin typeface="Courier New" panose="02070309020205020404" pitchFamily="49" charset="0"/>
                <a:cs typeface="Courier New" panose="02070309020205020404" pitchFamily="49" charset="0"/>
              </a:rPr>
              <a:t>float</a:t>
            </a:r>
            <a:r>
              <a:rPr lang="en-US" sz="1400" b="1" dirty="0">
                <a:latin typeface="Courier New" panose="02070309020205020404" pitchFamily="49" charset="0"/>
                <a:cs typeface="Courier New" panose="02070309020205020404" pitchFamily="49" charset="0"/>
              </a:rPr>
              <a:t> </a:t>
            </a:r>
            <a:r>
              <a:rPr lang="en-US" sz="1400" b="1" dirty="0" err="1">
                <a:solidFill>
                  <a:srgbClr val="FF3300"/>
                </a:solidFill>
                <a:latin typeface="Courier New" panose="02070309020205020404" pitchFamily="49" charset="0"/>
                <a:cs typeface="Courier New" panose="02070309020205020404" pitchFamily="49" charset="0"/>
              </a:rPr>
              <a:t>dz</a:t>
            </a:r>
            <a:r>
              <a:rPr lang="en-US" sz="1400" b="1" dirty="0">
                <a:latin typeface="Courier New" panose="02070309020205020404" pitchFamily="49" charset="0"/>
                <a:cs typeface="Courier New" panose="02070309020205020404" pitchFamily="49" charset="0"/>
              </a:rPr>
              <a:t> = z - __</a:t>
            </a:r>
            <a:r>
              <a:rPr lang="en-US" sz="1400" b="1" dirty="0" err="1">
                <a:latin typeface="Courier New" panose="02070309020205020404" pitchFamily="49" charset="0"/>
                <a:cs typeface="Courier New" panose="02070309020205020404" pitchFamily="49" charset="0"/>
              </a:rPr>
              <a:t>shfl_sync</a:t>
            </a:r>
            <a:r>
              <a:rPr lang="en-US" sz="1400" b="1" dirty="0">
                <a:latin typeface="Courier New" panose="02070309020205020404" pitchFamily="49" charset="0"/>
                <a:cs typeface="Courier New" panose="02070309020205020404" pitchFamily="49" charset="0"/>
              </a:rPr>
              <a:t>(0xffffffff, z, query);</a:t>
            </a:r>
          </a:p>
          <a:p>
            <a:r>
              <a:rPr lang="en-US" sz="1400" b="1" dirty="0">
                <a:latin typeface="Courier New" panose="02070309020205020404" pitchFamily="49" charset="0"/>
                <a:cs typeface="Courier New" panose="02070309020205020404" pitchFamily="49" charset="0"/>
              </a:rPr>
              <a:t>    </a:t>
            </a:r>
            <a:r>
              <a:rPr lang="en-US" sz="1400" b="1" dirty="0">
                <a:solidFill>
                  <a:srgbClr val="006600"/>
                </a:solidFill>
                <a:latin typeface="Courier New" panose="02070309020205020404" pitchFamily="49" charset="0"/>
                <a:cs typeface="Courier New" panose="02070309020205020404" pitchFamily="49" charset="0"/>
              </a:rPr>
              <a:t>float</a:t>
            </a:r>
            <a:r>
              <a:rPr lang="en-US" sz="1400" b="1" dirty="0">
                <a:latin typeface="Courier New" panose="02070309020205020404" pitchFamily="49" charset="0"/>
                <a:cs typeface="Courier New" panose="02070309020205020404" pitchFamily="49" charset="0"/>
              </a:rPr>
              <a:t> </a:t>
            </a:r>
            <a:r>
              <a:rPr lang="en-US" sz="1400" b="1" dirty="0">
                <a:solidFill>
                  <a:srgbClr val="FF3300"/>
                </a:solidFill>
                <a:latin typeface="Courier New" panose="02070309020205020404" pitchFamily="49" charset="0"/>
                <a:cs typeface="Courier New" panose="02070309020205020404" pitchFamily="49" charset="0"/>
              </a:rPr>
              <a:t>r2</a:t>
            </a:r>
            <a:r>
              <a:rPr lang="en-US" sz="1400" b="1" dirty="0">
                <a:latin typeface="Courier New" panose="02070309020205020404" pitchFamily="49" charset="0"/>
                <a:cs typeface="Courier New" panose="02070309020205020404" pitchFamily="49" charset="0"/>
              </a:rPr>
              <a:t> = dx*dx + </a:t>
            </a:r>
            <a:r>
              <a:rPr lang="en-US" sz="1400" b="1" dirty="0" err="1">
                <a:latin typeface="Courier New" panose="02070309020205020404" pitchFamily="49" charset="0"/>
                <a:cs typeface="Courier New" panose="02070309020205020404" pitchFamily="49" charset="0"/>
              </a:rPr>
              <a:t>dy</a:t>
            </a:r>
            <a:r>
              <a:rPr lang="en-US" sz="1400" b="1" dirty="0">
                <a:latin typeface="Courier New" panose="02070309020205020404" pitchFamily="49" charset="0"/>
                <a:cs typeface="Courier New" panose="02070309020205020404" pitchFamily="49" charset="0"/>
              </a:rPr>
              <a:t>*</a:t>
            </a:r>
            <a:r>
              <a:rPr lang="en-US" sz="1400" b="1" dirty="0" err="1">
                <a:latin typeface="Courier New" panose="02070309020205020404" pitchFamily="49" charset="0"/>
                <a:cs typeface="Courier New" panose="02070309020205020404" pitchFamily="49" charset="0"/>
              </a:rPr>
              <a:t>dy</a:t>
            </a:r>
            <a:r>
              <a:rPr lang="en-US" sz="1400" b="1" dirty="0">
                <a:latin typeface="Courier New" panose="02070309020205020404" pitchFamily="49" charset="0"/>
                <a:cs typeface="Courier New" panose="02070309020205020404" pitchFamily="49" charset="0"/>
              </a:rPr>
              <a:t> + </a:t>
            </a:r>
            <a:r>
              <a:rPr lang="en-US" sz="1400" b="1" dirty="0" err="1">
                <a:latin typeface="Courier New" panose="02070309020205020404" pitchFamily="49" charset="0"/>
                <a:cs typeface="Courier New" panose="02070309020205020404" pitchFamily="49" charset="0"/>
              </a:rPr>
              <a:t>dz</a:t>
            </a:r>
            <a:r>
              <a:rPr lang="en-US" sz="1400" b="1" dirty="0">
                <a:latin typeface="Courier New" panose="02070309020205020404" pitchFamily="49" charset="0"/>
                <a:cs typeface="Courier New" panose="02070309020205020404" pitchFamily="49" charset="0"/>
              </a:rPr>
              <a:t>*</a:t>
            </a:r>
            <a:r>
              <a:rPr lang="en-US" sz="1400" b="1" dirty="0" err="1">
                <a:latin typeface="Courier New" panose="02070309020205020404" pitchFamily="49" charset="0"/>
                <a:cs typeface="Courier New" panose="02070309020205020404" pitchFamily="49" charset="0"/>
              </a:rPr>
              <a:t>dz</a:t>
            </a:r>
            <a:r>
              <a:rPr lang="en-US" sz="1400" b="1" dirty="0">
                <a:latin typeface="Courier New" panose="02070309020205020404" pitchFamily="49" charset="0"/>
                <a:cs typeface="Courier New" panose="02070309020205020404" pitchFamily="49" charset="0"/>
              </a:rPr>
              <a:t>;</a:t>
            </a:r>
          </a:p>
          <a:p>
            <a:r>
              <a:rPr lang="en-US" sz="1400" b="1" dirty="0">
                <a:latin typeface="Courier New" panose="02070309020205020404" pitchFamily="49" charset="0"/>
                <a:cs typeface="Courier New" panose="02070309020205020404" pitchFamily="49" charset="0"/>
              </a:rPr>
              <a:t>    </a:t>
            </a:r>
            <a:r>
              <a:rPr lang="en-US" sz="1400" b="1" dirty="0">
                <a:solidFill>
                  <a:srgbClr val="006600"/>
                </a:solidFill>
                <a:latin typeface="Courier New" panose="02070309020205020404" pitchFamily="49" charset="0"/>
                <a:cs typeface="Courier New" panose="02070309020205020404" pitchFamily="49" charset="0"/>
              </a:rPr>
              <a:t>float</a:t>
            </a:r>
            <a:r>
              <a:rPr lang="en-US" sz="1400" b="1" dirty="0">
                <a:latin typeface="Courier New" panose="02070309020205020404" pitchFamily="49" charset="0"/>
                <a:cs typeface="Courier New" panose="02070309020205020404" pitchFamily="49" charset="0"/>
              </a:rPr>
              <a:t> </a:t>
            </a:r>
            <a:r>
              <a:rPr lang="en-US" sz="1400" b="1" dirty="0" err="1">
                <a:solidFill>
                  <a:srgbClr val="FF3300"/>
                </a:solidFill>
                <a:latin typeface="Courier New" panose="02070309020205020404" pitchFamily="49" charset="0"/>
                <a:cs typeface="Courier New" panose="02070309020205020404" pitchFamily="49" charset="0"/>
              </a:rPr>
              <a:t>invr</a:t>
            </a:r>
            <a:r>
              <a:rPr lang="en-US" sz="1400" b="1" dirty="0">
                <a:latin typeface="Courier New" panose="02070309020205020404" pitchFamily="49" charset="0"/>
                <a:cs typeface="Courier New" panose="02070309020205020404" pitchFamily="49" charset="0"/>
              </a:rPr>
              <a:t> = </a:t>
            </a:r>
            <a:r>
              <a:rPr lang="en-US" sz="1400" b="1" dirty="0" err="1">
                <a:latin typeface="Courier New" panose="02070309020205020404" pitchFamily="49" charset="0"/>
                <a:cs typeface="Courier New" panose="02070309020205020404" pitchFamily="49" charset="0"/>
              </a:rPr>
              <a:t>rqsrt</a:t>
            </a:r>
            <a:r>
              <a:rPr lang="en-US" sz="1400" b="1" dirty="0">
                <a:latin typeface="Courier New" panose="02070309020205020404" pitchFamily="49" charset="0"/>
                <a:cs typeface="Courier New" panose="02070309020205020404" pitchFamily="49" charset="0"/>
              </a:rPr>
              <a:t>(r2);                          </a:t>
            </a:r>
            <a:r>
              <a:rPr lang="en-US" sz="1400" b="1" dirty="0">
                <a:solidFill>
                  <a:srgbClr val="C00000"/>
                </a:solidFill>
                <a:latin typeface="Courier New" panose="02070309020205020404" pitchFamily="49" charset="0"/>
                <a:cs typeface="Courier New" panose="02070309020205020404" pitchFamily="49" charset="0"/>
              </a:rPr>
              <a:t>// Use QUAKE inverse square root operation</a:t>
            </a:r>
          </a:p>
          <a:p>
            <a:r>
              <a:rPr lang="en-US" sz="1400" b="1" dirty="0">
                <a:latin typeface="Courier New" panose="02070309020205020404" pitchFamily="49" charset="0"/>
                <a:cs typeface="Courier New" panose="02070309020205020404" pitchFamily="49" charset="0"/>
              </a:rPr>
              <a:t>    </a:t>
            </a:r>
            <a:r>
              <a:rPr lang="en-US" sz="1400" b="1" dirty="0">
                <a:solidFill>
                  <a:srgbClr val="006600"/>
                </a:solidFill>
                <a:latin typeface="Courier New" panose="02070309020205020404" pitchFamily="49" charset="0"/>
                <a:cs typeface="Courier New" panose="02070309020205020404" pitchFamily="49" charset="0"/>
              </a:rPr>
              <a:t>float</a:t>
            </a:r>
            <a:r>
              <a:rPr lang="en-US" sz="1400" b="1" dirty="0">
                <a:latin typeface="Courier New" panose="02070309020205020404" pitchFamily="49" charset="0"/>
                <a:cs typeface="Courier New" panose="02070309020205020404" pitchFamily="49" charset="0"/>
              </a:rPr>
              <a:t> </a:t>
            </a:r>
            <a:r>
              <a:rPr lang="en-US" sz="1400" b="1" dirty="0">
                <a:solidFill>
                  <a:srgbClr val="FF3300"/>
                </a:solidFill>
                <a:latin typeface="Courier New" panose="02070309020205020404" pitchFamily="49" charset="0"/>
                <a:cs typeface="Courier New" panose="02070309020205020404" pitchFamily="49" charset="0"/>
              </a:rPr>
              <a:t>invr3</a:t>
            </a:r>
            <a:r>
              <a:rPr lang="en-US" sz="1400" b="1" dirty="0">
                <a:latin typeface="Courier New" panose="02070309020205020404" pitchFamily="49" charset="0"/>
                <a:cs typeface="Courier New" panose="02070309020205020404" pitchFamily="49" charset="0"/>
              </a:rPr>
              <a:t> = </a:t>
            </a:r>
            <a:r>
              <a:rPr lang="en-US" sz="1400" b="1" dirty="0" err="1">
                <a:latin typeface="Courier New" panose="02070309020205020404" pitchFamily="49" charset="0"/>
                <a:cs typeface="Courier New" panose="02070309020205020404" pitchFamily="49" charset="0"/>
              </a:rPr>
              <a:t>invr</a:t>
            </a:r>
            <a:r>
              <a:rPr lang="en-US" sz="1400" b="1" dirty="0">
                <a:latin typeface="Courier New" panose="02070309020205020404" pitchFamily="49" charset="0"/>
                <a:cs typeface="Courier New" panose="02070309020205020404" pitchFamily="49" charset="0"/>
              </a:rPr>
              <a:t> * </a:t>
            </a:r>
            <a:r>
              <a:rPr lang="en-US" sz="1400" b="1" dirty="0" err="1">
                <a:latin typeface="Courier New" panose="02070309020205020404" pitchFamily="49" charset="0"/>
                <a:cs typeface="Courier New" panose="02070309020205020404" pitchFamily="49" charset="0"/>
              </a:rPr>
              <a:t>invr</a:t>
            </a:r>
            <a:r>
              <a:rPr lang="en-US" sz="1400" b="1" dirty="0">
                <a:latin typeface="Courier New" panose="02070309020205020404" pitchFamily="49" charset="0"/>
                <a:cs typeface="Courier New" panose="02070309020205020404" pitchFamily="49" charset="0"/>
              </a:rPr>
              <a:t> * </a:t>
            </a:r>
            <a:r>
              <a:rPr lang="en-US" sz="1400" b="1" dirty="0" err="1">
                <a:latin typeface="Courier New" panose="02070309020205020404" pitchFamily="49" charset="0"/>
                <a:cs typeface="Courier New" panose="02070309020205020404" pitchFamily="49" charset="0"/>
              </a:rPr>
              <a:t>invr</a:t>
            </a:r>
            <a:r>
              <a:rPr lang="en-US" sz="1400" b="1" dirty="0">
                <a:latin typeface="Courier New" panose="02070309020205020404" pitchFamily="49" charset="0"/>
                <a:cs typeface="Courier New" panose="02070309020205020404" pitchFamily="49" charset="0"/>
              </a:rPr>
              <a:t>;</a:t>
            </a:r>
          </a:p>
          <a:p>
            <a:r>
              <a:rPr lang="en-US" sz="1400" b="1" dirty="0">
                <a:latin typeface="Courier New" panose="02070309020205020404" pitchFamily="49" charset="0"/>
                <a:cs typeface="Courier New" panose="02070309020205020404" pitchFamily="49" charset="0"/>
              </a:rPr>
              <a:t>    </a:t>
            </a:r>
            <a:r>
              <a:rPr lang="en-US" sz="1400" b="1" dirty="0">
                <a:solidFill>
                  <a:srgbClr val="006600"/>
                </a:solidFill>
                <a:latin typeface="Courier New" panose="02070309020205020404" pitchFamily="49" charset="0"/>
                <a:cs typeface="Courier New" panose="02070309020205020404" pitchFamily="49" charset="0"/>
              </a:rPr>
              <a:t>float</a:t>
            </a:r>
            <a:r>
              <a:rPr lang="en-US" sz="1400" b="1" dirty="0">
                <a:latin typeface="Courier New" panose="02070309020205020404" pitchFamily="49" charset="0"/>
                <a:cs typeface="Courier New" panose="02070309020205020404" pitchFamily="49" charset="0"/>
              </a:rPr>
              <a:t> </a:t>
            </a:r>
            <a:r>
              <a:rPr lang="en-US" sz="1400" b="1" dirty="0">
                <a:solidFill>
                  <a:srgbClr val="FF3300"/>
                </a:solidFill>
                <a:latin typeface="Courier New" panose="02070309020205020404" pitchFamily="49" charset="0"/>
                <a:cs typeface="Courier New" panose="02070309020205020404" pitchFamily="49" charset="0"/>
              </a:rPr>
              <a:t>df</a:t>
            </a:r>
            <a:r>
              <a:rPr lang="en-US" sz="1400" b="1" dirty="0">
                <a:latin typeface="Courier New" panose="02070309020205020404" pitchFamily="49" charset="0"/>
                <a:cs typeface="Courier New" panose="02070309020205020404" pitchFamily="49" charset="0"/>
              </a:rPr>
              <a:t> = q * __</a:t>
            </a:r>
            <a:r>
              <a:rPr lang="en-US" sz="1400" b="1" dirty="0" err="1">
                <a:latin typeface="Courier New" panose="02070309020205020404" pitchFamily="49" charset="0"/>
                <a:cs typeface="Courier New" panose="02070309020205020404" pitchFamily="49" charset="0"/>
              </a:rPr>
              <a:t>shfl_sync</a:t>
            </a:r>
            <a:r>
              <a:rPr lang="en-US" sz="1400" b="1" dirty="0">
                <a:latin typeface="Courier New" panose="02070309020205020404" pitchFamily="49" charset="0"/>
                <a:cs typeface="Courier New" panose="02070309020205020404" pitchFamily="49" charset="0"/>
              </a:rPr>
              <a:t>(0xffffffff, q, query) * invr3;</a:t>
            </a:r>
          </a:p>
          <a:p>
            <a:r>
              <a:rPr lang="en-US" sz="1400" b="1"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59057670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Rectangle 44">
            <a:extLst>
              <a:ext uri="{FF2B5EF4-FFF2-40B4-BE49-F238E27FC236}">
                <a16:creationId xmlns:a16="http://schemas.microsoft.com/office/drawing/2014/main" id="{51C42E7F-E851-4B38-9420-BADC1DA65EEF}"/>
              </a:ext>
            </a:extLst>
          </p:cNvPr>
          <p:cNvSpPr/>
          <p:nvPr/>
        </p:nvSpPr>
        <p:spPr>
          <a:xfrm>
            <a:off x="0" y="740919"/>
            <a:ext cx="797355" cy="6117081"/>
          </a:xfrm>
          <a:prstGeom prst="rect">
            <a:avLst/>
          </a:prstGeom>
          <a:gradFill flip="none" rotWithShape="1">
            <a:gsLst>
              <a:gs pos="53000">
                <a:srgbClr val="F8F8F8"/>
              </a:gs>
              <a:gs pos="0">
                <a:schemeClr val="accent1">
                  <a:lumMod val="5000"/>
                  <a:lumOff val="95000"/>
                </a:schemeClr>
              </a:gs>
              <a:gs pos="74000">
                <a:schemeClr val="bg1">
                  <a:lumMod val="85000"/>
                </a:schemeClr>
              </a:gs>
              <a:gs pos="87000">
                <a:schemeClr val="bg1">
                  <a:lumMod val="65000"/>
                </a:schemeClr>
              </a:gs>
              <a:gs pos="100000">
                <a:schemeClr val="tx1">
                  <a:lumMod val="65000"/>
                  <a:lumOff val="3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7" name="Straight Connector 36">
            <a:extLst>
              <a:ext uri="{FF2B5EF4-FFF2-40B4-BE49-F238E27FC236}">
                <a16:creationId xmlns:a16="http://schemas.microsoft.com/office/drawing/2014/main" id="{BAC73C27-546A-41D3-BF8E-9CD6F31716B9}"/>
              </a:ext>
            </a:extLst>
          </p:cNvPr>
          <p:cNvCxnSpPr>
            <a:cxnSpLocks/>
          </p:cNvCxnSpPr>
          <p:nvPr/>
        </p:nvCxnSpPr>
        <p:spPr>
          <a:xfrm flipV="1">
            <a:off x="169377" y="6003241"/>
            <a:ext cx="231648" cy="441450"/>
          </a:xfrm>
          <a:prstGeom prst="line">
            <a:avLst/>
          </a:prstGeom>
          <a:ln w="50800">
            <a:solidFill>
              <a:srgbClr val="C00000"/>
            </a:solidFill>
          </a:ln>
        </p:spPr>
        <p:style>
          <a:lnRef idx="1">
            <a:schemeClr val="accent1"/>
          </a:lnRef>
          <a:fillRef idx="0">
            <a:schemeClr val="accent1"/>
          </a:fillRef>
          <a:effectRef idx="0">
            <a:schemeClr val="accent1"/>
          </a:effectRef>
          <a:fontRef idx="minor">
            <a:schemeClr val="tx1"/>
          </a:fontRef>
        </p:style>
      </p:cxnSp>
      <p:sp>
        <p:nvSpPr>
          <p:cNvPr id="36" name="Rectangle 35">
            <a:extLst>
              <a:ext uri="{FF2B5EF4-FFF2-40B4-BE49-F238E27FC236}">
                <a16:creationId xmlns:a16="http://schemas.microsoft.com/office/drawing/2014/main" id="{CC0E87D6-3853-43CF-BD22-AA9B8BE17AF0}"/>
              </a:ext>
            </a:extLst>
          </p:cNvPr>
          <p:cNvSpPr/>
          <p:nvPr/>
        </p:nvSpPr>
        <p:spPr>
          <a:xfrm>
            <a:off x="0" y="0"/>
            <a:ext cx="12192000" cy="732360"/>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32" name="Straight Connector 31">
            <a:extLst>
              <a:ext uri="{FF2B5EF4-FFF2-40B4-BE49-F238E27FC236}">
                <a16:creationId xmlns:a16="http://schemas.microsoft.com/office/drawing/2014/main" id="{EF2E25AE-155A-4FD0-AE8A-33DAD5B7F27B}"/>
              </a:ext>
            </a:extLst>
          </p:cNvPr>
          <p:cNvCxnSpPr>
            <a:cxnSpLocks/>
          </p:cNvCxnSpPr>
          <p:nvPr/>
        </p:nvCxnSpPr>
        <p:spPr>
          <a:xfrm flipH="1">
            <a:off x="346161" y="4555544"/>
            <a:ext cx="192024" cy="585620"/>
          </a:xfrm>
          <a:prstGeom prst="line">
            <a:avLst/>
          </a:prstGeom>
          <a:ln w="50800">
            <a:solidFill>
              <a:srgbClr val="C03030"/>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299B5755-A4CF-45CE-9D3B-3473956939B5}"/>
              </a:ext>
            </a:extLst>
          </p:cNvPr>
          <p:cNvCxnSpPr>
            <a:cxnSpLocks/>
          </p:cNvCxnSpPr>
          <p:nvPr/>
        </p:nvCxnSpPr>
        <p:spPr>
          <a:xfrm flipH="1" flipV="1">
            <a:off x="218145" y="4231666"/>
            <a:ext cx="320040" cy="323879"/>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C5A825A3-411E-4AA6-AA41-DAD4964349A1}"/>
              </a:ext>
            </a:extLst>
          </p:cNvPr>
          <p:cNvCxnSpPr>
            <a:cxnSpLocks/>
          </p:cNvCxnSpPr>
          <p:nvPr/>
        </p:nvCxnSpPr>
        <p:spPr>
          <a:xfrm>
            <a:off x="337535" y="2738501"/>
            <a:ext cx="154930" cy="428650"/>
          </a:xfrm>
          <a:prstGeom prst="line">
            <a:avLst/>
          </a:prstGeom>
          <a:ln w="508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52897E4E-595E-4723-9A8E-297839228063}"/>
              </a:ext>
            </a:extLst>
          </p:cNvPr>
          <p:cNvCxnSpPr>
            <a:cxnSpLocks/>
          </p:cNvCxnSpPr>
          <p:nvPr/>
        </p:nvCxnSpPr>
        <p:spPr>
          <a:xfrm flipV="1">
            <a:off x="346161" y="1610156"/>
            <a:ext cx="137160" cy="1129795"/>
          </a:xfrm>
          <a:prstGeom prst="line">
            <a:avLst/>
          </a:prstGeom>
          <a:ln w="508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8120E335-EFB1-4FED-809F-B2674E4F3BED}"/>
              </a:ext>
            </a:extLst>
          </p:cNvPr>
          <p:cNvCxnSpPr>
            <a:cxnSpLocks/>
          </p:cNvCxnSpPr>
          <p:nvPr/>
        </p:nvCxnSpPr>
        <p:spPr>
          <a:xfrm flipH="1">
            <a:off x="238262" y="331597"/>
            <a:ext cx="162763" cy="590658"/>
          </a:xfrm>
          <a:prstGeom prst="line">
            <a:avLst/>
          </a:prstGeom>
          <a:ln w="508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EC160D49-4460-4FB0-A5F9-8D69EA7296FD}"/>
              </a:ext>
            </a:extLst>
          </p:cNvPr>
          <p:cNvCxnSpPr/>
          <p:nvPr/>
        </p:nvCxnSpPr>
        <p:spPr>
          <a:xfrm>
            <a:off x="218145" y="3647747"/>
            <a:ext cx="0" cy="585620"/>
          </a:xfrm>
          <a:prstGeom prst="line">
            <a:avLst/>
          </a:prstGeom>
          <a:ln w="508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Oval 3">
            <a:extLst>
              <a:ext uri="{FF2B5EF4-FFF2-40B4-BE49-F238E27FC236}">
                <a16:creationId xmlns:a16="http://schemas.microsoft.com/office/drawing/2014/main" id="{5DEDA155-4A98-47E4-8298-39D501DD93DD}"/>
              </a:ext>
            </a:extLst>
          </p:cNvPr>
          <p:cNvSpPr/>
          <p:nvPr/>
        </p:nvSpPr>
        <p:spPr>
          <a:xfrm>
            <a:off x="172425" y="4958284"/>
            <a:ext cx="365760" cy="365760"/>
          </a:xfrm>
          <a:prstGeom prst="ellipse">
            <a:avLst/>
          </a:prstGeom>
          <a:solidFill>
            <a:schemeClr val="bg1"/>
          </a:solidFill>
          <a:ln w="508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F209015A-B102-4639-8231-44878B6175EF}"/>
              </a:ext>
            </a:extLst>
          </p:cNvPr>
          <p:cNvSpPr/>
          <p:nvPr/>
        </p:nvSpPr>
        <p:spPr>
          <a:xfrm>
            <a:off x="401025" y="4418384"/>
            <a:ext cx="274320" cy="274320"/>
          </a:xfrm>
          <a:prstGeom prst="ellipse">
            <a:avLst/>
          </a:prstGeom>
          <a:solidFill>
            <a:schemeClr val="bg1"/>
          </a:solidFill>
          <a:ln w="508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CF2422C9-557C-4A73-8027-1390FD580816}"/>
              </a:ext>
            </a:extLst>
          </p:cNvPr>
          <p:cNvSpPr/>
          <p:nvPr/>
        </p:nvSpPr>
        <p:spPr>
          <a:xfrm>
            <a:off x="35265" y="3464867"/>
            <a:ext cx="365760" cy="365760"/>
          </a:xfrm>
          <a:prstGeom prst="ellipse">
            <a:avLst/>
          </a:prstGeom>
          <a:solidFill>
            <a:schemeClr val="bg1"/>
          </a:solidFill>
          <a:ln w="508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7AEAF6BE-9876-48ED-92C2-C14C93CF0A93}"/>
              </a:ext>
            </a:extLst>
          </p:cNvPr>
          <p:cNvSpPr/>
          <p:nvPr/>
        </p:nvSpPr>
        <p:spPr>
          <a:xfrm>
            <a:off x="80985" y="4096207"/>
            <a:ext cx="274320" cy="274320"/>
          </a:xfrm>
          <a:prstGeom prst="ellipse">
            <a:avLst/>
          </a:prstGeom>
          <a:solidFill>
            <a:schemeClr val="bg1"/>
          </a:solidFill>
          <a:ln w="508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7E403321-42C1-4DBA-97CF-2441E18221CB}"/>
              </a:ext>
            </a:extLst>
          </p:cNvPr>
          <p:cNvSpPr/>
          <p:nvPr/>
        </p:nvSpPr>
        <p:spPr>
          <a:xfrm>
            <a:off x="218145" y="5820361"/>
            <a:ext cx="365760" cy="365760"/>
          </a:xfrm>
          <a:prstGeom prst="ellipse">
            <a:avLst/>
          </a:prstGeom>
          <a:solidFill>
            <a:schemeClr val="bg1"/>
          </a:solid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C81BC523-F50A-4DF5-9124-8B077DA66C15}"/>
              </a:ext>
            </a:extLst>
          </p:cNvPr>
          <p:cNvSpPr/>
          <p:nvPr/>
        </p:nvSpPr>
        <p:spPr>
          <a:xfrm>
            <a:off x="309585" y="2988109"/>
            <a:ext cx="365760" cy="365760"/>
          </a:xfrm>
          <a:prstGeom prst="ellipse">
            <a:avLst/>
          </a:prstGeom>
          <a:solidFill>
            <a:schemeClr val="bg1"/>
          </a:solidFill>
          <a:ln w="508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E1E4DEDA-EE15-4C41-85EB-3F0942FCB3C9}"/>
              </a:ext>
            </a:extLst>
          </p:cNvPr>
          <p:cNvSpPr/>
          <p:nvPr/>
        </p:nvSpPr>
        <p:spPr>
          <a:xfrm>
            <a:off x="35265" y="6316678"/>
            <a:ext cx="274320" cy="274320"/>
          </a:xfrm>
          <a:prstGeom prst="ellipse">
            <a:avLst/>
          </a:prstGeom>
          <a:solidFill>
            <a:schemeClr val="bg1"/>
          </a:solidFill>
          <a:ln w="50800">
            <a:solidFill>
              <a:srgbClr val="C0303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DE9DCABC-86A7-46E1-9F8C-D2E3E355A219}"/>
              </a:ext>
            </a:extLst>
          </p:cNvPr>
          <p:cNvSpPr/>
          <p:nvPr/>
        </p:nvSpPr>
        <p:spPr>
          <a:xfrm>
            <a:off x="200375" y="2602790"/>
            <a:ext cx="274320" cy="274320"/>
          </a:xfrm>
          <a:prstGeom prst="ellipse">
            <a:avLst/>
          </a:prstGeom>
          <a:solidFill>
            <a:schemeClr val="bg1"/>
          </a:solid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6C036295-9582-4E62-8485-D2055A7E88D2}"/>
              </a:ext>
            </a:extLst>
          </p:cNvPr>
          <p:cNvSpPr/>
          <p:nvPr/>
        </p:nvSpPr>
        <p:spPr>
          <a:xfrm>
            <a:off x="346161" y="1501220"/>
            <a:ext cx="274320" cy="274320"/>
          </a:xfrm>
          <a:prstGeom prst="ellipse">
            <a:avLst/>
          </a:prstGeom>
          <a:solidFill>
            <a:schemeClr val="bg1"/>
          </a:solidFill>
          <a:ln w="508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7D3BEE45-6977-41DD-A08B-CE6EA47B4858}"/>
              </a:ext>
            </a:extLst>
          </p:cNvPr>
          <p:cNvSpPr/>
          <p:nvPr/>
        </p:nvSpPr>
        <p:spPr>
          <a:xfrm>
            <a:off x="55382" y="740919"/>
            <a:ext cx="365760" cy="365760"/>
          </a:xfrm>
          <a:prstGeom prst="ellipse">
            <a:avLst/>
          </a:prstGeom>
          <a:solidFill>
            <a:schemeClr val="bg1"/>
          </a:solidFill>
          <a:ln w="508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47CE10C9-59E9-4A41-9542-252AE82B7444}"/>
              </a:ext>
            </a:extLst>
          </p:cNvPr>
          <p:cNvSpPr/>
          <p:nvPr/>
        </p:nvSpPr>
        <p:spPr>
          <a:xfrm>
            <a:off x="268559" y="194437"/>
            <a:ext cx="274320" cy="274320"/>
          </a:xfrm>
          <a:prstGeom prst="ellipse">
            <a:avLst/>
          </a:prstGeom>
          <a:solidFill>
            <a:schemeClr val="bg1"/>
          </a:solidFill>
          <a:ln w="50800">
            <a:solidFill>
              <a:srgbClr val="C0303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2" name="Straight Connector 41">
            <a:extLst>
              <a:ext uri="{FF2B5EF4-FFF2-40B4-BE49-F238E27FC236}">
                <a16:creationId xmlns:a16="http://schemas.microsoft.com/office/drawing/2014/main" id="{2D197DFE-8E31-4A21-8222-EA470AD28F57}"/>
              </a:ext>
            </a:extLst>
          </p:cNvPr>
          <p:cNvCxnSpPr>
            <a:cxnSpLocks/>
          </p:cNvCxnSpPr>
          <p:nvPr/>
        </p:nvCxnSpPr>
        <p:spPr>
          <a:xfrm>
            <a:off x="797357" y="194437"/>
            <a:ext cx="0" cy="6663563"/>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46" name="TextBox 45">
            <a:extLst>
              <a:ext uri="{FF2B5EF4-FFF2-40B4-BE49-F238E27FC236}">
                <a16:creationId xmlns:a16="http://schemas.microsoft.com/office/drawing/2014/main" id="{F93BF510-801A-4467-8898-79391576320D}"/>
              </a:ext>
            </a:extLst>
          </p:cNvPr>
          <p:cNvSpPr txBox="1"/>
          <p:nvPr/>
        </p:nvSpPr>
        <p:spPr>
          <a:xfrm>
            <a:off x="852737" y="-49319"/>
            <a:ext cx="10046020" cy="830997"/>
          </a:xfrm>
          <a:prstGeom prst="rect">
            <a:avLst/>
          </a:prstGeom>
          <a:noFill/>
        </p:spPr>
        <p:txBody>
          <a:bodyPr wrap="none" rtlCol="0">
            <a:spAutoFit/>
          </a:bodyPr>
          <a:lstStyle/>
          <a:p>
            <a:r>
              <a:rPr lang="en-US" sz="4800" dirty="0">
                <a:solidFill>
                  <a:schemeClr val="bg1"/>
                </a:solidFill>
              </a:rPr>
              <a:t>Tile Processing: All to All Computations </a:t>
            </a:r>
          </a:p>
        </p:txBody>
      </p:sp>
      <p:sp>
        <p:nvSpPr>
          <p:cNvPr id="219" name="TextBox 218">
            <a:extLst>
              <a:ext uri="{FF2B5EF4-FFF2-40B4-BE49-F238E27FC236}">
                <a16:creationId xmlns:a16="http://schemas.microsoft.com/office/drawing/2014/main" id="{1467BB44-2ECA-4ABF-B271-874271376350}"/>
              </a:ext>
            </a:extLst>
          </p:cNvPr>
          <p:cNvSpPr txBox="1"/>
          <p:nvPr/>
        </p:nvSpPr>
        <p:spPr>
          <a:xfrm>
            <a:off x="1262519" y="891840"/>
            <a:ext cx="10377543" cy="5478423"/>
          </a:xfrm>
          <a:prstGeom prst="rect">
            <a:avLst/>
          </a:prstGeom>
          <a:noFill/>
        </p:spPr>
        <p:txBody>
          <a:bodyPr wrap="square" rtlCol="0">
            <a:spAutoFit/>
          </a:bodyPr>
          <a:lstStyle/>
          <a:p>
            <a:r>
              <a:rPr lang="en-US" sz="1400" b="1" dirty="0">
                <a:latin typeface="Courier New" panose="02070309020205020404" pitchFamily="49" charset="0"/>
                <a:cs typeface="Courier New" panose="02070309020205020404" pitchFamily="49" charset="0"/>
              </a:rPr>
              <a:t>... </a:t>
            </a:r>
          </a:p>
          <a:p>
            <a:r>
              <a:rPr lang="en-US" sz="1400" b="1" dirty="0">
                <a:latin typeface="Courier New" panose="02070309020205020404" pitchFamily="49" charset="0"/>
                <a:cs typeface="Courier New" panose="02070309020205020404" pitchFamily="49" charset="0"/>
              </a:rPr>
              <a:t>    </a:t>
            </a:r>
            <a:r>
              <a:rPr lang="en-US" sz="1400" b="1" dirty="0">
                <a:solidFill>
                  <a:srgbClr val="C00000"/>
                </a:solidFill>
                <a:latin typeface="Courier New" panose="02070309020205020404" pitchFamily="49" charset="0"/>
                <a:cs typeface="Courier New" panose="02070309020205020404" pitchFamily="49" charset="0"/>
              </a:rPr>
              <a:t>// Halve the forces to avoid double-counting the final pass</a:t>
            </a:r>
          </a:p>
          <a:p>
            <a:r>
              <a:rPr lang="en-US" sz="1400" b="1" dirty="0">
                <a:latin typeface="Courier New" panose="02070309020205020404" pitchFamily="49" charset="0"/>
                <a:cs typeface="Courier New" panose="02070309020205020404" pitchFamily="49" charset="0"/>
              </a:rPr>
              <a:t>    </a:t>
            </a:r>
            <a:r>
              <a:rPr lang="en-US" sz="1400" b="1" dirty="0">
                <a:solidFill>
                  <a:srgbClr val="0070C0"/>
                </a:solidFill>
                <a:latin typeface="Courier New" panose="02070309020205020404" pitchFamily="49" charset="0"/>
                <a:cs typeface="Courier New" panose="02070309020205020404" pitchFamily="49" charset="0"/>
              </a:rPr>
              <a:t>if</a:t>
            </a:r>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i</a:t>
            </a:r>
            <a:r>
              <a:rPr lang="en-US" sz="1400" b="1" dirty="0">
                <a:latin typeface="Courier New" panose="02070309020205020404" pitchFamily="49" charset="0"/>
                <a:cs typeface="Courier New" panose="02070309020205020404" pitchFamily="49" charset="0"/>
              </a:rPr>
              <a:t> == 16) {</a:t>
            </a:r>
          </a:p>
          <a:p>
            <a:r>
              <a:rPr lang="en-US" sz="1400" b="1" dirty="0">
                <a:latin typeface="Courier New" panose="02070309020205020404" pitchFamily="49" charset="0"/>
                <a:cs typeface="Courier New" panose="02070309020205020404" pitchFamily="49" charset="0"/>
              </a:rPr>
              <a:t>      df *= (</a:t>
            </a:r>
            <a:r>
              <a:rPr lang="en-US" sz="1400" b="1" dirty="0">
                <a:solidFill>
                  <a:srgbClr val="006600"/>
                </a:solidFill>
                <a:latin typeface="Courier New" panose="02070309020205020404" pitchFamily="49" charset="0"/>
                <a:cs typeface="Courier New" panose="02070309020205020404" pitchFamily="49" charset="0"/>
              </a:rPr>
              <a:t>float</a:t>
            </a:r>
            <a:r>
              <a:rPr lang="en-US" sz="1400" b="1" dirty="0">
                <a:latin typeface="Courier New" panose="02070309020205020404" pitchFamily="49" charset="0"/>
                <a:cs typeface="Courier New" panose="02070309020205020404" pitchFamily="49" charset="0"/>
              </a:rPr>
              <a:t>)0.5;</a:t>
            </a:r>
          </a:p>
          <a:p>
            <a:r>
              <a:rPr lang="en-US" sz="1400" b="1" dirty="0">
                <a:latin typeface="Courier New" panose="02070309020205020404" pitchFamily="49" charset="0"/>
                <a:cs typeface="Courier New" panose="02070309020205020404" pitchFamily="49" charset="0"/>
              </a:rPr>
              <a:t>    }</a:t>
            </a:r>
          </a:p>
          <a:p>
            <a:endParaRPr lang="en-US" sz="1400" b="1" dirty="0">
              <a:latin typeface="Courier New" panose="02070309020205020404" pitchFamily="49" charset="0"/>
              <a:cs typeface="Courier New" panose="02070309020205020404" pitchFamily="49" charset="0"/>
            </a:endParaRPr>
          </a:p>
          <a:p>
            <a:r>
              <a:rPr lang="en-US" sz="1400" b="1" dirty="0">
                <a:latin typeface="Courier New" panose="02070309020205020404" pitchFamily="49" charset="0"/>
                <a:cs typeface="Courier New" panose="02070309020205020404" pitchFamily="49" charset="0"/>
              </a:rPr>
              <a:t>    </a:t>
            </a:r>
            <a:r>
              <a:rPr lang="en-US" sz="1400" b="1" dirty="0">
                <a:solidFill>
                  <a:srgbClr val="C00000"/>
                </a:solidFill>
                <a:latin typeface="Courier New" panose="02070309020205020404" pitchFamily="49" charset="0"/>
                <a:cs typeface="Courier New" panose="02070309020205020404" pitchFamily="49" charset="0"/>
              </a:rPr>
              <a:t>// Chain rule to get force components in x, y, and z</a:t>
            </a:r>
          </a:p>
          <a:p>
            <a:r>
              <a:rPr lang="en-US" sz="1400" b="1" dirty="0">
                <a:latin typeface="Courier New" panose="02070309020205020404" pitchFamily="49" charset="0"/>
                <a:cs typeface="Courier New" panose="02070309020205020404" pitchFamily="49" charset="0"/>
              </a:rPr>
              <a:t>    </a:t>
            </a:r>
            <a:r>
              <a:rPr lang="en-US" sz="1400" b="1" dirty="0">
                <a:solidFill>
                  <a:srgbClr val="006600"/>
                </a:solidFill>
                <a:latin typeface="Courier New" panose="02070309020205020404" pitchFamily="49" charset="0"/>
                <a:cs typeface="Courier New" panose="02070309020205020404" pitchFamily="49" charset="0"/>
              </a:rPr>
              <a:t>float</a:t>
            </a:r>
            <a:r>
              <a:rPr lang="en-US" sz="1400" b="1" dirty="0">
                <a:latin typeface="Courier New" panose="02070309020205020404" pitchFamily="49" charset="0"/>
                <a:cs typeface="Courier New" panose="02070309020205020404" pitchFamily="49" charset="0"/>
              </a:rPr>
              <a:t> </a:t>
            </a:r>
            <a:r>
              <a:rPr lang="en-US" sz="1400" b="1" dirty="0" err="1">
                <a:solidFill>
                  <a:srgbClr val="FF3300"/>
                </a:solidFill>
                <a:latin typeface="Courier New" panose="02070309020205020404" pitchFamily="49" charset="0"/>
                <a:cs typeface="Courier New" panose="02070309020205020404" pitchFamily="49" charset="0"/>
              </a:rPr>
              <a:t>fx</a:t>
            </a:r>
            <a:r>
              <a:rPr lang="en-US" sz="1400" b="1" dirty="0">
                <a:latin typeface="Courier New" panose="02070309020205020404" pitchFamily="49" charset="0"/>
                <a:cs typeface="Courier New" panose="02070309020205020404" pitchFamily="49" charset="0"/>
              </a:rPr>
              <a:t> = df * dx;</a:t>
            </a:r>
          </a:p>
          <a:p>
            <a:r>
              <a:rPr lang="en-US" sz="1400" b="1" dirty="0">
                <a:latin typeface="Courier New" panose="02070309020205020404" pitchFamily="49" charset="0"/>
                <a:cs typeface="Courier New" panose="02070309020205020404" pitchFamily="49" charset="0"/>
              </a:rPr>
              <a:t>    </a:t>
            </a:r>
            <a:r>
              <a:rPr lang="en-US" sz="1400" b="1" dirty="0">
                <a:solidFill>
                  <a:srgbClr val="006600"/>
                </a:solidFill>
                <a:latin typeface="Courier New" panose="02070309020205020404" pitchFamily="49" charset="0"/>
                <a:cs typeface="Courier New" panose="02070309020205020404" pitchFamily="49" charset="0"/>
              </a:rPr>
              <a:t>float</a:t>
            </a:r>
            <a:r>
              <a:rPr lang="en-US" sz="1400" b="1" dirty="0">
                <a:latin typeface="Courier New" panose="02070309020205020404" pitchFamily="49" charset="0"/>
                <a:cs typeface="Courier New" panose="02070309020205020404" pitchFamily="49" charset="0"/>
              </a:rPr>
              <a:t> </a:t>
            </a:r>
            <a:r>
              <a:rPr lang="en-US" sz="1400" b="1" dirty="0" err="1">
                <a:solidFill>
                  <a:srgbClr val="FF3300"/>
                </a:solidFill>
                <a:latin typeface="Courier New" panose="02070309020205020404" pitchFamily="49" charset="0"/>
                <a:cs typeface="Courier New" panose="02070309020205020404" pitchFamily="49" charset="0"/>
              </a:rPr>
              <a:t>fy</a:t>
            </a:r>
            <a:r>
              <a:rPr lang="en-US" sz="1400" b="1" dirty="0">
                <a:latin typeface="Courier New" panose="02070309020205020404" pitchFamily="49" charset="0"/>
                <a:cs typeface="Courier New" panose="02070309020205020404" pitchFamily="49" charset="0"/>
              </a:rPr>
              <a:t> = df * </a:t>
            </a:r>
            <a:r>
              <a:rPr lang="en-US" sz="1400" b="1" dirty="0" err="1">
                <a:latin typeface="Courier New" panose="02070309020205020404" pitchFamily="49" charset="0"/>
                <a:cs typeface="Courier New" panose="02070309020205020404" pitchFamily="49" charset="0"/>
              </a:rPr>
              <a:t>dy</a:t>
            </a:r>
            <a:r>
              <a:rPr lang="en-US" sz="1400" b="1" dirty="0">
                <a:latin typeface="Courier New" panose="02070309020205020404" pitchFamily="49" charset="0"/>
                <a:cs typeface="Courier New" panose="02070309020205020404" pitchFamily="49" charset="0"/>
              </a:rPr>
              <a:t>;</a:t>
            </a:r>
          </a:p>
          <a:p>
            <a:r>
              <a:rPr lang="en-US" sz="1400" b="1" dirty="0">
                <a:latin typeface="Courier New" panose="02070309020205020404" pitchFamily="49" charset="0"/>
                <a:cs typeface="Courier New" panose="02070309020205020404" pitchFamily="49" charset="0"/>
              </a:rPr>
              <a:t>    </a:t>
            </a:r>
            <a:r>
              <a:rPr lang="en-US" sz="1400" b="1" dirty="0">
                <a:solidFill>
                  <a:srgbClr val="006600"/>
                </a:solidFill>
                <a:latin typeface="Courier New" panose="02070309020205020404" pitchFamily="49" charset="0"/>
                <a:cs typeface="Courier New" panose="02070309020205020404" pitchFamily="49" charset="0"/>
              </a:rPr>
              <a:t>float</a:t>
            </a:r>
            <a:r>
              <a:rPr lang="en-US" sz="1400" b="1" dirty="0">
                <a:latin typeface="Courier New" panose="02070309020205020404" pitchFamily="49" charset="0"/>
                <a:cs typeface="Courier New" panose="02070309020205020404" pitchFamily="49" charset="0"/>
              </a:rPr>
              <a:t> </a:t>
            </a:r>
            <a:r>
              <a:rPr lang="en-US" sz="1400" b="1" dirty="0" err="1">
                <a:solidFill>
                  <a:srgbClr val="FF3300"/>
                </a:solidFill>
                <a:latin typeface="Courier New" panose="02070309020205020404" pitchFamily="49" charset="0"/>
                <a:cs typeface="Courier New" panose="02070309020205020404" pitchFamily="49" charset="0"/>
              </a:rPr>
              <a:t>fz</a:t>
            </a:r>
            <a:r>
              <a:rPr lang="en-US" sz="1400" b="1" dirty="0">
                <a:latin typeface="Courier New" panose="02070309020205020404" pitchFamily="49" charset="0"/>
                <a:cs typeface="Courier New" panose="02070309020205020404" pitchFamily="49" charset="0"/>
              </a:rPr>
              <a:t> = df * </a:t>
            </a:r>
            <a:r>
              <a:rPr lang="en-US" sz="1400" b="1" dirty="0" err="1">
                <a:latin typeface="Courier New" panose="02070309020205020404" pitchFamily="49" charset="0"/>
                <a:cs typeface="Courier New" panose="02070309020205020404" pitchFamily="49" charset="0"/>
              </a:rPr>
              <a:t>dz</a:t>
            </a:r>
            <a:r>
              <a:rPr lang="en-US" sz="1400" b="1" dirty="0">
                <a:latin typeface="Courier New" panose="02070309020205020404" pitchFamily="49" charset="0"/>
                <a:cs typeface="Courier New" panose="02070309020205020404" pitchFamily="49" charset="0"/>
              </a:rPr>
              <a:t>;</a:t>
            </a:r>
          </a:p>
          <a:p>
            <a:endParaRPr lang="en-US" sz="1400" b="1" dirty="0">
              <a:latin typeface="Courier New" panose="02070309020205020404" pitchFamily="49" charset="0"/>
              <a:cs typeface="Courier New" panose="02070309020205020404" pitchFamily="49" charset="0"/>
            </a:endParaRPr>
          </a:p>
          <a:p>
            <a:r>
              <a:rPr lang="en-US" sz="1400" b="1" dirty="0">
                <a:latin typeface="Courier New" panose="02070309020205020404" pitchFamily="49" charset="0"/>
                <a:cs typeface="Courier New" panose="02070309020205020404" pitchFamily="49" charset="0"/>
              </a:rPr>
              <a:t>    </a:t>
            </a:r>
            <a:r>
              <a:rPr lang="en-US" sz="1400" b="1" dirty="0">
                <a:solidFill>
                  <a:srgbClr val="C00000"/>
                </a:solidFill>
                <a:latin typeface="Courier New" panose="02070309020205020404" pitchFamily="49" charset="0"/>
                <a:cs typeface="Courier New" panose="02070309020205020404" pitchFamily="49" charset="0"/>
              </a:rPr>
              <a:t>// Accumulate forces</a:t>
            </a:r>
          </a:p>
          <a:p>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faccx</a:t>
            </a:r>
            <a:r>
              <a:rPr lang="en-US" sz="1400" b="1" dirty="0">
                <a:latin typeface="Courier New" panose="02070309020205020404" pitchFamily="49" charset="0"/>
                <a:cs typeface="Courier New" panose="02070309020205020404" pitchFamily="49" charset="0"/>
              </a:rPr>
              <a:t> += </a:t>
            </a:r>
            <a:r>
              <a:rPr lang="en-US" sz="1400" b="1" dirty="0" err="1">
                <a:latin typeface="Courier New" panose="02070309020205020404" pitchFamily="49" charset="0"/>
                <a:cs typeface="Courier New" panose="02070309020205020404" pitchFamily="49" charset="0"/>
              </a:rPr>
              <a:t>fx</a:t>
            </a:r>
            <a:r>
              <a:rPr lang="en-US" sz="1400" b="1" dirty="0">
                <a:latin typeface="Courier New" panose="02070309020205020404" pitchFamily="49" charset="0"/>
                <a:cs typeface="Courier New" panose="02070309020205020404" pitchFamily="49" charset="0"/>
              </a:rPr>
              <a:t>;</a:t>
            </a:r>
          </a:p>
          <a:p>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faccy</a:t>
            </a:r>
            <a:r>
              <a:rPr lang="en-US" sz="1400" b="1" dirty="0">
                <a:latin typeface="Courier New" panose="02070309020205020404" pitchFamily="49" charset="0"/>
                <a:cs typeface="Courier New" panose="02070309020205020404" pitchFamily="49" charset="0"/>
              </a:rPr>
              <a:t> += </a:t>
            </a:r>
            <a:r>
              <a:rPr lang="en-US" sz="1400" b="1" dirty="0" err="1">
                <a:latin typeface="Courier New" panose="02070309020205020404" pitchFamily="49" charset="0"/>
                <a:cs typeface="Courier New" panose="02070309020205020404" pitchFamily="49" charset="0"/>
              </a:rPr>
              <a:t>fy</a:t>
            </a:r>
            <a:r>
              <a:rPr lang="en-US" sz="1400" b="1" dirty="0">
                <a:latin typeface="Courier New" panose="02070309020205020404" pitchFamily="49" charset="0"/>
                <a:cs typeface="Courier New" panose="02070309020205020404" pitchFamily="49" charset="0"/>
              </a:rPr>
              <a:t>;</a:t>
            </a:r>
          </a:p>
          <a:p>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faccz</a:t>
            </a:r>
            <a:r>
              <a:rPr lang="en-US" sz="1400" b="1" dirty="0">
                <a:latin typeface="Courier New" panose="02070309020205020404" pitchFamily="49" charset="0"/>
                <a:cs typeface="Courier New" panose="02070309020205020404" pitchFamily="49" charset="0"/>
              </a:rPr>
              <a:t> += </a:t>
            </a:r>
            <a:r>
              <a:rPr lang="en-US" sz="1400" b="1" dirty="0" err="1">
                <a:latin typeface="Courier New" panose="02070309020205020404" pitchFamily="49" charset="0"/>
                <a:cs typeface="Courier New" panose="02070309020205020404" pitchFamily="49" charset="0"/>
              </a:rPr>
              <a:t>fz</a:t>
            </a:r>
            <a:r>
              <a:rPr lang="en-US" sz="1400" b="1" dirty="0">
                <a:latin typeface="Courier New" panose="02070309020205020404" pitchFamily="49" charset="0"/>
                <a:cs typeface="Courier New" panose="02070309020205020404" pitchFamily="49" charset="0"/>
              </a:rPr>
              <a:t>;</a:t>
            </a:r>
          </a:p>
          <a:p>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faccx</a:t>
            </a:r>
            <a:r>
              <a:rPr lang="en-US" sz="1400" b="1" dirty="0">
                <a:latin typeface="Courier New" panose="02070309020205020404" pitchFamily="49" charset="0"/>
                <a:cs typeface="Courier New" panose="02070309020205020404" pitchFamily="49" charset="0"/>
              </a:rPr>
              <a:t> -= __</a:t>
            </a:r>
            <a:r>
              <a:rPr lang="en-US" sz="1400" b="1" dirty="0" err="1">
                <a:latin typeface="Courier New" panose="02070309020205020404" pitchFamily="49" charset="0"/>
                <a:cs typeface="Courier New" panose="02070309020205020404" pitchFamily="49" charset="0"/>
              </a:rPr>
              <a:t>shfl_sync</a:t>
            </a:r>
            <a:r>
              <a:rPr lang="en-US" sz="1400" b="1" dirty="0">
                <a:latin typeface="Courier New" panose="02070309020205020404" pitchFamily="49" charset="0"/>
                <a:cs typeface="Courier New" panose="02070309020205020404" pitchFamily="49" charset="0"/>
              </a:rPr>
              <a:t>(0xffffffff, </a:t>
            </a:r>
            <a:r>
              <a:rPr lang="en-US" sz="1400" b="1" dirty="0" err="1">
                <a:latin typeface="Courier New" panose="02070309020205020404" pitchFamily="49" charset="0"/>
                <a:cs typeface="Courier New" panose="02070309020205020404" pitchFamily="49" charset="0"/>
              </a:rPr>
              <a:t>fx</a:t>
            </a:r>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queryingMe</a:t>
            </a:r>
            <a:r>
              <a:rPr lang="en-US" sz="1400" b="1" dirty="0">
                <a:latin typeface="Courier New" panose="02070309020205020404" pitchFamily="49" charset="0"/>
                <a:cs typeface="Courier New" panose="02070309020205020404" pitchFamily="49" charset="0"/>
              </a:rPr>
              <a:t>);</a:t>
            </a:r>
          </a:p>
          <a:p>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faccy</a:t>
            </a:r>
            <a:r>
              <a:rPr lang="en-US" sz="1400" b="1" dirty="0">
                <a:latin typeface="Courier New" panose="02070309020205020404" pitchFamily="49" charset="0"/>
                <a:cs typeface="Courier New" panose="02070309020205020404" pitchFamily="49" charset="0"/>
              </a:rPr>
              <a:t> -= __</a:t>
            </a:r>
            <a:r>
              <a:rPr lang="en-US" sz="1400" b="1" dirty="0" err="1">
                <a:latin typeface="Courier New" panose="02070309020205020404" pitchFamily="49" charset="0"/>
                <a:cs typeface="Courier New" panose="02070309020205020404" pitchFamily="49" charset="0"/>
              </a:rPr>
              <a:t>shfl_sync</a:t>
            </a:r>
            <a:r>
              <a:rPr lang="en-US" sz="1400" b="1" dirty="0">
                <a:latin typeface="Courier New" panose="02070309020205020404" pitchFamily="49" charset="0"/>
                <a:cs typeface="Courier New" panose="02070309020205020404" pitchFamily="49" charset="0"/>
              </a:rPr>
              <a:t>(0xffffffff, </a:t>
            </a:r>
            <a:r>
              <a:rPr lang="en-US" sz="1400" b="1" dirty="0" err="1">
                <a:latin typeface="Courier New" panose="02070309020205020404" pitchFamily="49" charset="0"/>
                <a:cs typeface="Courier New" panose="02070309020205020404" pitchFamily="49" charset="0"/>
              </a:rPr>
              <a:t>fy</a:t>
            </a:r>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queryingMe</a:t>
            </a:r>
            <a:r>
              <a:rPr lang="en-US" sz="1400" b="1" dirty="0">
                <a:latin typeface="Courier New" panose="02070309020205020404" pitchFamily="49" charset="0"/>
                <a:cs typeface="Courier New" panose="02070309020205020404" pitchFamily="49" charset="0"/>
              </a:rPr>
              <a:t>);</a:t>
            </a:r>
          </a:p>
          <a:p>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faccz</a:t>
            </a:r>
            <a:r>
              <a:rPr lang="en-US" sz="1400" b="1" dirty="0">
                <a:latin typeface="Courier New" panose="02070309020205020404" pitchFamily="49" charset="0"/>
                <a:cs typeface="Courier New" panose="02070309020205020404" pitchFamily="49" charset="0"/>
              </a:rPr>
              <a:t> -= __</a:t>
            </a:r>
            <a:r>
              <a:rPr lang="en-US" sz="1400" b="1" dirty="0" err="1">
                <a:latin typeface="Courier New" panose="02070309020205020404" pitchFamily="49" charset="0"/>
                <a:cs typeface="Courier New" panose="02070309020205020404" pitchFamily="49" charset="0"/>
              </a:rPr>
              <a:t>shfl_sync</a:t>
            </a:r>
            <a:r>
              <a:rPr lang="en-US" sz="1400" b="1" dirty="0">
                <a:latin typeface="Courier New" panose="02070309020205020404" pitchFamily="49" charset="0"/>
                <a:cs typeface="Courier New" panose="02070309020205020404" pitchFamily="49" charset="0"/>
              </a:rPr>
              <a:t>(0xffffffff, </a:t>
            </a:r>
            <a:r>
              <a:rPr lang="en-US" sz="1400" b="1" dirty="0" err="1">
                <a:latin typeface="Courier New" panose="02070309020205020404" pitchFamily="49" charset="0"/>
                <a:cs typeface="Courier New" panose="02070309020205020404" pitchFamily="49" charset="0"/>
              </a:rPr>
              <a:t>fz</a:t>
            </a:r>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queryingMe</a:t>
            </a:r>
            <a:r>
              <a:rPr lang="en-US" sz="1400" b="1" dirty="0">
                <a:latin typeface="Courier New" panose="02070309020205020404" pitchFamily="49" charset="0"/>
                <a:cs typeface="Courier New" panose="02070309020205020404" pitchFamily="49" charset="0"/>
              </a:rPr>
              <a:t>);</a:t>
            </a:r>
          </a:p>
          <a:p>
            <a:r>
              <a:rPr lang="en-US" sz="1400" b="1" dirty="0">
                <a:latin typeface="Courier New" panose="02070309020205020404" pitchFamily="49" charset="0"/>
                <a:cs typeface="Courier New" panose="02070309020205020404" pitchFamily="49" charset="0"/>
              </a:rPr>
              <a:t>  }</a:t>
            </a:r>
          </a:p>
          <a:p>
            <a:endParaRPr lang="en-US" sz="1400" b="1" dirty="0">
              <a:latin typeface="Courier New" panose="02070309020205020404" pitchFamily="49" charset="0"/>
              <a:cs typeface="Courier New" panose="02070309020205020404" pitchFamily="49" charset="0"/>
            </a:endParaRPr>
          </a:p>
          <a:p>
            <a:r>
              <a:rPr lang="en-US" sz="1400" b="1" dirty="0">
                <a:latin typeface="Courier New" panose="02070309020205020404" pitchFamily="49" charset="0"/>
                <a:cs typeface="Courier New" panose="02070309020205020404" pitchFamily="49" charset="0"/>
              </a:rPr>
              <a:t>  </a:t>
            </a:r>
            <a:r>
              <a:rPr lang="en-US" sz="1400" b="1" dirty="0">
                <a:solidFill>
                  <a:srgbClr val="C00000"/>
                </a:solidFill>
                <a:latin typeface="Courier New" panose="02070309020205020404" pitchFamily="49" charset="0"/>
                <a:cs typeface="Courier New" panose="02070309020205020404" pitchFamily="49" charset="0"/>
              </a:rPr>
              <a:t>// Commit results back to global</a:t>
            </a:r>
          </a:p>
          <a:p>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cnstCache.xfrc</a:t>
            </a:r>
            <a:r>
              <a:rPr lang="en-US" sz="1400" b="1" dirty="0">
                <a:latin typeface="Courier New" panose="02070309020205020404" pitchFamily="49" charset="0"/>
                <a:cs typeface="Courier New" panose="02070309020205020404" pitchFamily="49" charset="0"/>
              </a:rPr>
              <a:t>[</a:t>
            </a:r>
            <a:r>
              <a:rPr lang="en-US" sz="1400" b="1" dirty="0" err="1">
                <a:latin typeface="Courier New" panose="02070309020205020404" pitchFamily="49" charset="0"/>
                <a:cs typeface="Courier New" panose="02070309020205020404" pitchFamily="49" charset="0"/>
              </a:rPr>
              <a:t>threadIdx.x</a:t>
            </a:r>
            <a:r>
              <a:rPr lang="en-US" sz="1400" b="1" dirty="0">
                <a:latin typeface="Courier New" panose="02070309020205020404" pitchFamily="49" charset="0"/>
                <a:cs typeface="Courier New" panose="02070309020205020404" pitchFamily="49" charset="0"/>
              </a:rPr>
              <a:t>] = </a:t>
            </a:r>
            <a:r>
              <a:rPr lang="en-US" sz="1400" b="1" dirty="0" err="1">
                <a:latin typeface="Courier New" panose="02070309020205020404" pitchFamily="49" charset="0"/>
                <a:cs typeface="Courier New" panose="02070309020205020404" pitchFamily="49" charset="0"/>
              </a:rPr>
              <a:t>faccx</a:t>
            </a:r>
            <a:r>
              <a:rPr lang="en-US" sz="1400" b="1" dirty="0">
                <a:latin typeface="Courier New" panose="02070309020205020404" pitchFamily="49" charset="0"/>
                <a:cs typeface="Courier New" panose="02070309020205020404" pitchFamily="49" charset="0"/>
              </a:rPr>
              <a:t>;</a:t>
            </a:r>
          </a:p>
          <a:p>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cnstCache.yfrc</a:t>
            </a:r>
            <a:r>
              <a:rPr lang="en-US" sz="1400" b="1" dirty="0">
                <a:latin typeface="Courier New" panose="02070309020205020404" pitchFamily="49" charset="0"/>
                <a:cs typeface="Courier New" panose="02070309020205020404" pitchFamily="49" charset="0"/>
              </a:rPr>
              <a:t>[</a:t>
            </a:r>
            <a:r>
              <a:rPr lang="en-US" sz="1400" b="1" dirty="0" err="1">
                <a:latin typeface="Courier New" panose="02070309020205020404" pitchFamily="49" charset="0"/>
                <a:cs typeface="Courier New" panose="02070309020205020404" pitchFamily="49" charset="0"/>
              </a:rPr>
              <a:t>threadIdx.x</a:t>
            </a:r>
            <a:r>
              <a:rPr lang="en-US" sz="1400" b="1" dirty="0">
                <a:latin typeface="Courier New" panose="02070309020205020404" pitchFamily="49" charset="0"/>
                <a:cs typeface="Courier New" panose="02070309020205020404" pitchFamily="49" charset="0"/>
              </a:rPr>
              <a:t>] = </a:t>
            </a:r>
            <a:r>
              <a:rPr lang="en-US" sz="1400" b="1" dirty="0" err="1">
                <a:latin typeface="Courier New" panose="02070309020205020404" pitchFamily="49" charset="0"/>
                <a:cs typeface="Courier New" panose="02070309020205020404" pitchFamily="49" charset="0"/>
              </a:rPr>
              <a:t>faccy</a:t>
            </a:r>
            <a:r>
              <a:rPr lang="en-US" sz="1400" b="1" dirty="0">
                <a:latin typeface="Courier New" panose="02070309020205020404" pitchFamily="49" charset="0"/>
                <a:cs typeface="Courier New" panose="02070309020205020404" pitchFamily="49" charset="0"/>
              </a:rPr>
              <a:t>;</a:t>
            </a:r>
          </a:p>
          <a:p>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cnstCache.zfrc</a:t>
            </a:r>
            <a:r>
              <a:rPr lang="en-US" sz="1400" b="1" dirty="0">
                <a:latin typeface="Courier New" panose="02070309020205020404" pitchFamily="49" charset="0"/>
                <a:cs typeface="Courier New" panose="02070309020205020404" pitchFamily="49" charset="0"/>
              </a:rPr>
              <a:t>[</a:t>
            </a:r>
            <a:r>
              <a:rPr lang="en-US" sz="1400" b="1" dirty="0" err="1">
                <a:latin typeface="Courier New" panose="02070309020205020404" pitchFamily="49" charset="0"/>
                <a:cs typeface="Courier New" panose="02070309020205020404" pitchFamily="49" charset="0"/>
              </a:rPr>
              <a:t>threadIdx.x</a:t>
            </a:r>
            <a:r>
              <a:rPr lang="en-US" sz="1400" b="1" dirty="0">
                <a:latin typeface="Courier New" panose="02070309020205020404" pitchFamily="49" charset="0"/>
                <a:cs typeface="Courier New" panose="02070309020205020404" pitchFamily="49" charset="0"/>
              </a:rPr>
              <a:t>] = </a:t>
            </a:r>
            <a:r>
              <a:rPr lang="en-US" sz="1400" b="1" dirty="0" err="1">
                <a:latin typeface="Courier New" panose="02070309020205020404" pitchFamily="49" charset="0"/>
                <a:cs typeface="Courier New" panose="02070309020205020404" pitchFamily="49" charset="0"/>
              </a:rPr>
              <a:t>faccz</a:t>
            </a:r>
            <a:r>
              <a:rPr lang="en-US" sz="1400" b="1" dirty="0">
                <a:latin typeface="Courier New" panose="02070309020205020404" pitchFamily="49" charset="0"/>
                <a:cs typeface="Courier New" panose="02070309020205020404" pitchFamily="49" charset="0"/>
              </a:rPr>
              <a:t>;</a:t>
            </a:r>
          </a:p>
          <a:p>
            <a:r>
              <a:rPr lang="en-US" sz="1400" b="1"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68750643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Rectangle 44">
            <a:extLst>
              <a:ext uri="{FF2B5EF4-FFF2-40B4-BE49-F238E27FC236}">
                <a16:creationId xmlns:a16="http://schemas.microsoft.com/office/drawing/2014/main" id="{51C42E7F-E851-4B38-9420-BADC1DA65EEF}"/>
              </a:ext>
            </a:extLst>
          </p:cNvPr>
          <p:cNvSpPr/>
          <p:nvPr/>
        </p:nvSpPr>
        <p:spPr>
          <a:xfrm>
            <a:off x="0" y="740919"/>
            <a:ext cx="797355" cy="6117081"/>
          </a:xfrm>
          <a:prstGeom prst="rect">
            <a:avLst/>
          </a:prstGeom>
          <a:gradFill flip="none" rotWithShape="1">
            <a:gsLst>
              <a:gs pos="53000">
                <a:srgbClr val="F8F8F8"/>
              </a:gs>
              <a:gs pos="0">
                <a:schemeClr val="accent1">
                  <a:lumMod val="5000"/>
                  <a:lumOff val="95000"/>
                </a:schemeClr>
              </a:gs>
              <a:gs pos="74000">
                <a:schemeClr val="bg1">
                  <a:lumMod val="85000"/>
                </a:schemeClr>
              </a:gs>
              <a:gs pos="87000">
                <a:schemeClr val="bg1">
                  <a:lumMod val="65000"/>
                </a:schemeClr>
              </a:gs>
              <a:gs pos="100000">
                <a:schemeClr val="tx1">
                  <a:lumMod val="65000"/>
                  <a:lumOff val="3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7" name="Straight Connector 36">
            <a:extLst>
              <a:ext uri="{FF2B5EF4-FFF2-40B4-BE49-F238E27FC236}">
                <a16:creationId xmlns:a16="http://schemas.microsoft.com/office/drawing/2014/main" id="{BAC73C27-546A-41D3-BF8E-9CD6F31716B9}"/>
              </a:ext>
            </a:extLst>
          </p:cNvPr>
          <p:cNvCxnSpPr>
            <a:cxnSpLocks/>
          </p:cNvCxnSpPr>
          <p:nvPr/>
        </p:nvCxnSpPr>
        <p:spPr>
          <a:xfrm flipV="1">
            <a:off x="169377" y="6003241"/>
            <a:ext cx="231648" cy="441450"/>
          </a:xfrm>
          <a:prstGeom prst="line">
            <a:avLst/>
          </a:prstGeom>
          <a:ln w="50800">
            <a:solidFill>
              <a:srgbClr val="C00000"/>
            </a:solidFill>
          </a:ln>
        </p:spPr>
        <p:style>
          <a:lnRef idx="1">
            <a:schemeClr val="accent1"/>
          </a:lnRef>
          <a:fillRef idx="0">
            <a:schemeClr val="accent1"/>
          </a:fillRef>
          <a:effectRef idx="0">
            <a:schemeClr val="accent1"/>
          </a:effectRef>
          <a:fontRef idx="minor">
            <a:schemeClr val="tx1"/>
          </a:fontRef>
        </p:style>
      </p:cxnSp>
      <p:sp>
        <p:nvSpPr>
          <p:cNvPr id="36" name="Rectangle 35">
            <a:extLst>
              <a:ext uri="{FF2B5EF4-FFF2-40B4-BE49-F238E27FC236}">
                <a16:creationId xmlns:a16="http://schemas.microsoft.com/office/drawing/2014/main" id="{CC0E87D6-3853-43CF-BD22-AA9B8BE17AF0}"/>
              </a:ext>
            </a:extLst>
          </p:cNvPr>
          <p:cNvSpPr/>
          <p:nvPr/>
        </p:nvSpPr>
        <p:spPr>
          <a:xfrm>
            <a:off x="0" y="0"/>
            <a:ext cx="12192000" cy="732360"/>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32" name="Straight Connector 31">
            <a:extLst>
              <a:ext uri="{FF2B5EF4-FFF2-40B4-BE49-F238E27FC236}">
                <a16:creationId xmlns:a16="http://schemas.microsoft.com/office/drawing/2014/main" id="{EF2E25AE-155A-4FD0-AE8A-33DAD5B7F27B}"/>
              </a:ext>
            </a:extLst>
          </p:cNvPr>
          <p:cNvCxnSpPr>
            <a:cxnSpLocks/>
          </p:cNvCxnSpPr>
          <p:nvPr/>
        </p:nvCxnSpPr>
        <p:spPr>
          <a:xfrm flipH="1">
            <a:off x="346161" y="4555544"/>
            <a:ext cx="192024" cy="585620"/>
          </a:xfrm>
          <a:prstGeom prst="line">
            <a:avLst/>
          </a:prstGeom>
          <a:ln w="50800">
            <a:solidFill>
              <a:srgbClr val="C03030"/>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299B5755-A4CF-45CE-9D3B-3473956939B5}"/>
              </a:ext>
            </a:extLst>
          </p:cNvPr>
          <p:cNvCxnSpPr>
            <a:cxnSpLocks/>
          </p:cNvCxnSpPr>
          <p:nvPr/>
        </p:nvCxnSpPr>
        <p:spPr>
          <a:xfrm flipH="1" flipV="1">
            <a:off x="218145" y="4231666"/>
            <a:ext cx="320040" cy="323879"/>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C5A825A3-411E-4AA6-AA41-DAD4964349A1}"/>
              </a:ext>
            </a:extLst>
          </p:cNvPr>
          <p:cNvCxnSpPr>
            <a:cxnSpLocks/>
          </p:cNvCxnSpPr>
          <p:nvPr/>
        </p:nvCxnSpPr>
        <p:spPr>
          <a:xfrm>
            <a:off x="337535" y="2738501"/>
            <a:ext cx="154930" cy="428650"/>
          </a:xfrm>
          <a:prstGeom prst="line">
            <a:avLst/>
          </a:prstGeom>
          <a:ln w="508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52897E4E-595E-4723-9A8E-297839228063}"/>
              </a:ext>
            </a:extLst>
          </p:cNvPr>
          <p:cNvCxnSpPr>
            <a:cxnSpLocks/>
          </p:cNvCxnSpPr>
          <p:nvPr/>
        </p:nvCxnSpPr>
        <p:spPr>
          <a:xfrm flipV="1">
            <a:off x="346161" y="1610156"/>
            <a:ext cx="137160" cy="1129795"/>
          </a:xfrm>
          <a:prstGeom prst="line">
            <a:avLst/>
          </a:prstGeom>
          <a:ln w="508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8120E335-EFB1-4FED-809F-B2674E4F3BED}"/>
              </a:ext>
            </a:extLst>
          </p:cNvPr>
          <p:cNvCxnSpPr>
            <a:cxnSpLocks/>
          </p:cNvCxnSpPr>
          <p:nvPr/>
        </p:nvCxnSpPr>
        <p:spPr>
          <a:xfrm flipH="1">
            <a:off x="238262" y="331597"/>
            <a:ext cx="162763" cy="590658"/>
          </a:xfrm>
          <a:prstGeom prst="line">
            <a:avLst/>
          </a:prstGeom>
          <a:ln w="508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EC160D49-4460-4FB0-A5F9-8D69EA7296FD}"/>
              </a:ext>
            </a:extLst>
          </p:cNvPr>
          <p:cNvCxnSpPr/>
          <p:nvPr/>
        </p:nvCxnSpPr>
        <p:spPr>
          <a:xfrm>
            <a:off x="218145" y="3647747"/>
            <a:ext cx="0" cy="585620"/>
          </a:xfrm>
          <a:prstGeom prst="line">
            <a:avLst/>
          </a:prstGeom>
          <a:ln w="508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Oval 3">
            <a:extLst>
              <a:ext uri="{FF2B5EF4-FFF2-40B4-BE49-F238E27FC236}">
                <a16:creationId xmlns:a16="http://schemas.microsoft.com/office/drawing/2014/main" id="{5DEDA155-4A98-47E4-8298-39D501DD93DD}"/>
              </a:ext>
            </a:extLst>
          </p:cNvPr>
          <p:cNvSpPr/>
          <p:nvPr/>
        </p:nvSpPr>
        <p:spPr>
          <a:xfrm>
            <a:off x="172425" y="4958284"/>
            <a:ext cx="365760" cy="365760"/>
          </a:xfrm>
          <a:prstGeom prst="ellipse">
            <a:avLst/>
          </a:prstGeom>
          <a:solidFill>
            <a:schemeClr val="bg1"/>
          </a:solidFill>
          <a:ln w="508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F209015A-B102-4639-8231-44878B6175EF}"/>
              </a:ext>
            </a:extLst>
          </p:cNvPr>
          <p:cNvSpPr/>
          <p:nvPr/>
        </p:nvSpPr>
        <p:spPr>
          <a:xfrm>
            <a:off x="401025" y="4418384"/>
            <a:ext cx="274320" cy="274320"/>
          </a:xfrm>
          <a:prstGeom prst="ellipse">
            <a:avLst/>
          </a:prstGeom>
          <a:solidFill>
            <a:schemeClr val="bg1"/>
          </a:solidFill>
          <a:ln w="508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CF2422C9-557C-4A73-8027-1390FD580816}"/>
              </a:ext>
            </a:extLst>
          </p:cNvPr>
          <p:cNvSpPr/>
          <p:nvPr/>
        </p:nvSpPr>
        <p:spPr>
          <a:xfrm>
            <a:off x="35265" y="3464867"/>
            <a:ext cx="365760" cy="365760"/>
          </a:xfrm>
          <a:prstGeom prst="ellipse">
            <a:avLst/>
          </a:prstGeom>
          <a:solidFill>
            <a:schemeClr val="bg1"/>
          </a:solidFill>
          <a:ln w="508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7AEAF6BE-9876-48ED-92C2-C14C93CF0A93}"/>
              </a:ext>
            </a:extLst>
          </p:cNvPr>
          <p:cNvSpPr/>
          <p:nvPr/>
        </p:nvSpPr>
        <p:spPr>
          <a:xfrm>
            <a:off x="80985" y="4096207"/>
            <a:ext cx="274320" cy="274320"/>
          </a:xfrm>
          <a:prstGeom prst="ellipse">
            <a:avLst/>
          </a:prstGeom>
          <a:solidFill>
            <a:schemeClr val="bg1"/>
          </a:solidFill>
          <a:ln w="508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7E403321-42C1-4DBA-97CF-2441E18221CB}"/>
              </a:ext>
            </a:extLst>
          </p:cNvPr>
          <p:cNvSpPr/>
          <p:nvPr/>
        </p:nvSpPr>
        <p:spPr>
          <a:xfrm>
            <a:off x="218145" y="5820361"/>
            <a:ext cx="365760" cy="365760"/>
          </a:xfrm>
          <a:prstGeom prst="ellipse">
            <a:avLst/>
          </a:prstGeom>
          <a:solidFill>
            <a:schemeClr val="bg1"/>
          </a:solid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C81BC523-F50A-4DF5-9124-8B077DA66C15}"/>
              </a:ext>
            </a:extLst>
          </p:cNvPr>
          <p:cNvSpPr/>
          <p:nvPr/>
        </p:nvSpPr>
        <p:spPr>
          <a:xfrm>
            <a:off x="309585" y="2988109"/>
            <a:ext cx="365760" cy="365760"/>
          </a:xfrm>
          <a:prstGeom prst="ellipse">
            <a:avLst/>
          </a:prstGeom>
          <a:solidFill>
            <a:schemeClr val="bg1"/>
          </a:solidFill>
          <a:ln w="508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E1E4DEDA-EE15-4C41-85EB-3F0942FCB3C9}"/>
              </a:ext>
            </a:extLst>
          </p:cNvPr>
          <p:cNvSpPr/>
          <p:nvPr/>
        </p:nvSpPr>
        <p:spPr>
          <a:xfrm>
            <a:off x="35265" y="6316678"/>
            <a:ext cx="274320" cy="274320"/>
          </a:xfrm>
          <a:prstGeom prst="ellipse">
            <a:avLst/>
          </a:prstGeom>
          <a:solidFill>
            <a:schemeClr val="bg1"/>
          </a:solidFill>
          <a:ln w="50800">
            <a:solidFill>
              <a:srgbClr val="C0303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DE9DCABC-86A7-46E1-9F8C-D2E3E355A219}"/>
              </a:ext>
            </a:extLst>
          </p:cNvPr>
          <p:cNvSpPr/>
          <p:nvPr/>
        </p:nvSpPr>
        <p:spPr>
          <a:xfrm>
            <a:off x="200375" y="2602790"/>
            <a:ext cx="274320" cy="274320"/>
          </a:xfrm>
          <a:prstGeom prst="ellipse">
            <a:avLst/>
          </a:prstGeom>
          <a:solidFill>
            <a:schemeClr val="bg1"/>
          </a:solid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6C036295-9582-4E62-8485-D2055A7E88D2}"/>
              </a:ext>
            </a:extLst>
          </p:cNvPr>
          <p:cNvSpPr/>
          <p:nvPr/>
        </p:nvSpPr>
        <p:spPr>
          <a:xfrm>
            <a:off x="346161" y="1501220"/>
            <a:ext cx="274320" cy="274320"/>
          </a:xfrm>
          <a:prstGeom prst="ellipse">
            <a:avLst/>
          </a:prstGeom>
          <a:solidFill>
            <a:schemeClr val="bg1"/>
          </a:solidFill>
          <a:ln w="508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7D3BEE45-6977-41DD-A08B-CE6EA47B4858}"/>
              </a:ext>
            </a:extLst>
          </p:cNvPr>
          <p:cNvSpPr/>
          <p:nvPr/>
        </p:nvSpPr>
        <p:spPr>
          <a:xfrm>
            <a:off x="55382" y="740919"/>
            <a:ext cx="365760" cy="365760"/>
          </a:xfrm>
          <a:prstGeom prst="ellipse">
            <a:avLst/>
          </a:prstGeom>
          <a:solidFill>
            <a:schemeClr val="bg1"/>
          </a:solidFill>
          <a:ln w="508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47CE10C9-59E9-4A41-9542-252AE82B7444}"/>
              </a:ext>
            </a:extLst>
          </p:cNvPr>
          <p:cNvSpPr/>
          <p:nvPr/>
        </p:nvSpPr>
        <p:spPr>
          <a:xfrm>
            <a:off x="268559" y="194437"/>
            <a:ext cx="274320" cy="274320"/>
          </a:xfrm>
          <a:prstGeom prst="ellipse">
            <a:avLst/>
          </a:prstGeom>
          <a:solidFill>
            <a:schemeClr val="bg1"/>
          </a:solidFill>
          <a:ln w="50800">
            <a:solidFill>
              <a:srgbClr val="C0303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2" name="Straight Connector 41">
            <a:extLst>
              <a:ext uri="{FF2B5EF4-FFF2-40B4-BE49-F238E27FC236}">
                <a16:creationId xmlns:a16="http://schemas.microsoft.com/office/drawing/2014/main" id="{2D197DFE-8E31-4A21-8222-EA470AD28F57}"/>
              </a:ext>
            </a:extLst>
          </p:cNvPr>
          <p:cNvCxnSpPr>
            <a:cxnSpLocks/>
          </p:cNvCxnSpPr>
          <p:nvPr/>
        </p:nvCxnSpPr>
        <p:spPr>
          <a:xfrm>
            <a:off x="797357" y="194437"/>
            <a:ext cx="0" cy="6663563"/>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46" name="TextBox 45">
            <a:extLst>
              <a:ext uri="{FF2B5EF4-FFF2-40B4-BE49-F238E27FC236}">
                <a16:creationId xmlns:a16="http://schemas.microsoft.com/office/drawing/2014/main" id="{F93BF510-801A-4467-8898-79391576320D}"/>
              </a:ext>
            </a:extLst>
          </p:cNvPr>
          <p:cNvSpPr txBox="1"/>
          <p:nvPr/>
        </p:nvSpPr>
        <p:spPr>
          <a:xfrm>
            <a:off x="852737" y="-49319"/>
            <a:ext cx="6106608" cy="830997"/>
          </a:xfrm>
          <a:prstGeom prst="rect">
            <a:avLst/>
          </a:prstGeom>
          <a:noFill/>
        </p:spPr>
        <p:txBody>
          <a:bodyPr wrap="none" rtlCol="0">
            <a:spAutoFit/>
          </a:bodyPr>
          <a:lstStyle/>
          <a:p>
            <a:r>
              <a:rPr lang="en-US" sz="4800" dirty="0">
                <a:solidFill>
                  <a:schemeClr val="bg1"/>
                </a:solidFill>
              </a:rPr>
              <a:t>Recommended Reading</a:t>
            </a:r>
          </a:p>
        </p:txBody>
      </p:sp>
      <p:pic>
        <p:nvPicPr>
          <p:cNvPr id="2" name="Picture 1">
            <a:extLst>
              <a:ext uri="{FF2B5EF4-FFF2-40B4-BE49-F238E27FC236}">
                <a16:creationId xmlns:a16="http://schemas.microsoft.com/office/drawing/2014/main" id="{C935D253-BD67-441A-873E-70880131DE9B}"/>
              </a:ext>
            </a:extLst>
          </p:cNvPr>
          <p:cNvPicPr>
            <a:picLocks noChangeAspect="1"/>
          </p:cNvPicPr>
          <p:nvPr/>
        </p:nvPicPr>
        <p:blipFill>
          <a:blip r:embed="rId2"/>
          <a:stretch>
            <a:fillRect/>
          </a:stretch>
        </p:blipFill>
        <p:spPr>
          <a:xfrm>
            <a:off x="1740488" y="1106679"/>
            <a:ext cx="4333685" cy="5367585"/>
          </a:xfrm>
          <a:prstGeom prst="rect">
            <a:avLst/>
          </a:prstGeom>
        </p:spPr>
      </p:pic>
      <p:pic>
        <p:nvPicPr>
          <p:cNvPr id="3" name="Picture 2">
            <a:extLst>
              <a:ext uri="{FF2B5EF4-FFF2-40B4-BE49-F238E27FC236}">
                <a16:creationId xmlns:a16="http://schemas.microsoft.com/office/drawing/2014/main" id="{5385D265-03B4-49ED-8DBD-253DE653C535}"/>
              </a:ext>
            </a:extLst>
          </p:cNvPr>
          <p:cNvPicPr>
            <a:picLocks noChangeAspect="1"/>
          </p:cNvPicPr>
          <p:nvPr/>
        </p:nvPicPr>
        <p:blipFill>
          <a:blip r:embed="rId3"/>
          <a:stretch>
            <a:fillRect/>
          </a:stretch>
        </p:blipFill>
        <p:spPr>
          <a:xfrm>
            <a:off x="6646920" y="1106679"/>
            <a:ext cx="4268371" cy="5367585"/>
          </a:xfrm>
          <a:prstGeom prst="rect">
            <a:avLst/>
          </a:prstGeom>
        </p:spPr>
      </p:pic>
    </p:spTree>
    <p:extLst>
      <p:ext uri="{BB962C8B-B14F-4D97-AF65-F5344CB8AC3E}">
        <p14:creationId xmlns:p14="http://schemas.microsoft.com/office/powerpoint/2010/main" val="419370751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Rectangle 44">
            <a:extLst>
              <a:ext uri="{FF2B5EF4-FFF2-40B4-BE49-F238E27FC236}">
                <a16:creationId xmlns:a16="http://schemas.microsoft.com/office/drawing/2014/main" id="{51C42E7F-E851-4B38-9420-BADC1DA65EEF}"/>
              </a:ext>
            </a:extLst>
          </p:cNvPr>
          <p:cNvSpPr/>
          <p:nvPr/>
        </p:nvSpPr>
        <p:spPr>
          <a:xfrm>
            <a:off x="0" y="740919"/>
            <a:ext cx="797355" cy="6117081"/>
          </a:xfrm>
          <a:prstGeom prst="rect">
            <a:avLst/>
          </a:prstGeom>
          <a:gradFill flip="none" rotWithShape="1">
            <a:gsLst>
              <a:gs pos="53000">
                <a:srgbClr val="F8F8F8"/>
              </a:gs>
              <a:gs pos="0">
                <a:schemeClr val="accent1">
                  <a:lumMod val="5000"/>
                  <a:lumOff val="95000"/>
                </a:schemeClr>
              </a:gs>
              <a:gs pos="74000">
                <a:schemeClr val="bg1">
                  <a:lumMod val="85000"/>
                </a:schemeClr>
              </a:gs>
              <a:gs pos="87000">
                <a:schemeClr val="bg1">
                  <a:lumMod val="65000"/>
                </a:schemeClr>
              </a:gs>
              <a:gs pos="100000">
                <a:schemeClr val="tx1">
                  <a:lumMod val="65000"/>
                  <a:lumOff val="3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7" name="Straight Connector 36">
            <a:extLst>
              <a:ext uri="{FF2B5EF4-FFF2-40B4-BE49-F238E27FC236}">
                <a16:creationId xmlns:a16="http://schemas.microsoft.com/office/drawing/2014/main" id="{BAC73C27-546A-41D3-BF8E-9CD6F31716B9}"/>
              </a:ext>
            </a:extLst>
          </p:cNvPr>
          <p:cNvCxnSpPr>
            <a:cxnSpLocks/>
          </p:cNvCxnSpPr>
          <p:nvPr/>
        </p:nvCxnSpPr>
        <p:spPr>
          <a:xfrm flipV="1">
            <a:off x="169377" y="6003241"/>
            <a:ext cx="231648" cy="441450"/>
          </a:xfrm>
          <a:prstGeom prst="line">
            <a:avLst/>
          </a:prstGeom>
          <a:ln w="50800">
            <a:solidFill>
              <a:srgbClr val="C00000"/>
            </a:solidFill>
          </a:ln>
        </p:spPr>
        <p:style>
          <a:lnRef idx="1">
            <a:schemeClr val="accent1"/>
          </a:lnRef>
          <a:fillRef idx="0">
            <a:schemeClr val="accent1"/>
          </a:fillRef>
          <a:effectRef idx="0">
            <a:schemeClr val="accent1"/>
          </a:effectRef>
          <a:fontRef idx="minor">
            <a:schemeClr val="tx1"/>
          </a:fontRef>
        </p:style>
      </p:cxnSp>
      <p:sp>
        <p:nvSpPr>
          <p:cNvPr id="36" name="Rectangle 35">
            <a:extLst>
              <a:ext uri="{FF2B5EF4-FFF2-40B4-BE49-F238E27FC236}">
                <a16:creationId xmlns:a16="http://schemas.microsoft.com/office/drawing/2014/main" id="{CC0E87D6-3853-43CF-BD22-AA9B8BE17AF0}"/>
              </a:ext>
            </a:extLst>
          </p:cNvPr>
          <p:cNvSpPr/>
          <p:nvPr/>
        </p:nvSpPr>
        <p:spPr>
          <a:xfrm>
            <a:off x="0" y="0"/>
            <a:ext cx="12192000" cy="732360"/>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32" name="Straight Connector 31">
            <a:extLst>
              <a:ext uri="{FF2B5EF4-FFF2-40B4-BE49-F238E27FC236}">
                <a16:creationId xmlns:a16="http://schemas.microsoft.com/office/drawing/2014/main" id="{EF2E25AE-155A-4FD0-AE8A-33DAD5B7F27B}"/>
              </a:ext>
            </a:extLst>
          </p:cNvPr>
          <p:cNvCxnSpPr>
            <a:cxnSpLocks/>
          </p:cNvCxnSpPr>
          <p:nvPr/>
        </p:nvCxnSpPr>
        <p:spPr>
          <a:xfrm flipH="1">
            <a:off x="346161" y="4555544"/>
            <a:ext cx="192024" cy="585620"/>
          </a:xfrm>
          <a:prstGeom prst="line">
            <a:avLst/>
          </a:prstGeom>
          <a:ln w="50800">
            <a:solidFill>
              <a:srgbClr val="C03030"/>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299B5755-A4CF-45CE-9D3B-3473956939B5}"/>
              </a:ext>
            </a:extLst>
          </p:cNvPr>
          <p:cNvCxnSpPr>
            <a:cxnSpLocks/>
          </p:cNvCxnSpPr>
          <p:nvPr/>
        </p:nvCxnSpPr>
        <p:spPr>
          <a:xfrm flipH="1" flipV="1">
            <a:off x="218145" y="4231666"/>
            <a:ext cx="320040" cy="323879"/>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C5A825A3-411E-4AA6-AA41-DAD4964349A1}"/>
              </a:ext>
            </a:extLst>
          </p:cNvPr>
          <p:cNvCxnSpPr>
            <a:cxnSpLocks/>
          </p:cNvCxnSpPr>
          <p:nvPr/>
        </p:nvCxnSpPr>
        <p:spPr>
          <a:xfrm>
            <a:off x="337535" y="2738501"/>
            <a:ext cx="154930" cy="428650"/>
          </a:xfrm>
          <a:prstGeom prst="line">
            <a:avLst/>
          </a:prstGeom>
          <a:ln w="508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52897E4E-595E-4723-9A8E-297839228063}"/>
              </a:ext>
            </a:extLst>
          </p:cNvPr>
          <p:cNvCxnSpPr>
            <a:cxnSpLocks/>
          </p:cNvCxnSpPr>
          <p:nvPr/>
        </p:nvCxnSpPr>
        <p:spPr>
          <a:xfrm flipV="1">
            <a:off x="346161" y="1610156"/>
            <a:ext cx="137160" cy="1129795"/>
          </a:xfrm>
          <a:prstGeom prst="line">
            <a:avLst/>
          </a:prstGeom>
          <a:ln w="508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8120E335-EFB1-4FED-809F-B2674E4F3BED}"/>
              </a:ext>
            </a:extLst>
          </p:cNvPr>
          <p:cNvCxnSpPr>
            <a:cxnSpLocks/>
          </p:cNvCxnSpPr>
          <p:nvPr/>
        </p:nvCxnSpPr>
        <p:spPr>
          <a:xfrm flipH="1">
            <a:off x="238262" y="331597"/>
            <a:ext cx="162763" cy="590658"/>
          </a:xfrm>
          <a:prstGeom prst="line">
            <a:avLst/>
          </a:prstGeom>
          <a:ln w="508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EC160D49-4460-4FB0-A5F9-8D69EA7296FD}"/>
              </a:ext>
            </a:extLst>
          </p:cNvPr>
          <p:cNvCxnSpPr/>
          <p:nvPr/>
        </p:nvCxnSpPr>
        <p:spPr>
          <a:xfrm>
            <a:off x="218145" y="3647747"/>
            <a:ext cx="0" cy="585620"/>
          </a:xfrm>
          <a:prstGeom prst="line">
            <a:avLst/>
          </a:prstGeom>
          <a:ln w="508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Oval 3">
            <a:extLst>
              <a:ext uri="{FF2B5EF4-FFF2-40B4-BE49-F238E27FC236}">
                <a16:creationId xmlns:a16="http://schemas.microsoft.com/office/drawing/2014/main" id="{5DEDA155-4A98-47E4-8298-39D501DD93DD}"/>
              </a:ext>
            </a:extLst>
          </p:cNvPr>
          <p:cNvSpPr/>
          <p:nvPr/>
        </p:nvSpPr>
        <p:spPr>
          <a:xfrm>
            <a:off x="172425" y="4958284"/>
            <a:ext cx="365760" cy="365760"/>
          </a:xfrm>
          <a:prstGeom prst="ellipse">
            <a:avLst/>
          </a:prstGeom>
          <a:solidFill>
            <a:schemeClr val="bg1"/>
          </a:solidFill>
          <a:ln w="508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F209015A-B102-4639-8231-44878B6175EF}"/>
              </a:ext>
            </a:extLst>
          </p:cNvPr>
          <p:cNvSpPr/>
          <p:nvPr/>
        </p:nvSpPr>
        <p:spPr>
          <a:xfrm>
            <a:off x="401025" y="4418384"/>
            <a:ext cx="274320" cy="274320"/>
          </a:xfrm>
          <a:prstGeom prst="ellipse">
            <a:avLst/>
          </a:prstGeom>
          <a:solidFill>
            <a:schemeClr val="bg1"/>
          </a:solidFill>
          <a:ln w="508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CF2422C9-557C-4A73-8027-1390FD580816}"/>
              </a:ext>
            </a:extLst>
          </p:cNvPr>
          <p:cNvSpPr/>
          <p:nvPr/>
        </p:nvSpPr>
        <p:spPr>
          <a:xfrm>
            <a:off x="35265" y="3464867"/>
            <a:ext cx="365760" cy="365760"/>
          </a:xfrm>
          <a:prstGeom prst="ellipse">
            <a:avLst/>
          </a:prstGeom>
          <a:solidFill>
            <a:schemeClr val="bg1"/>
          </a:solidFill>
          <a:ln w="508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7AEAF6BE-9876-48ED-92C2-C14C93CF0A93}"/>
              </a:ext>
            </a:extLst>
          </p:cNvPr>
          <p:cNvSpPr/>
          <p:nvPr/>
        </p:nvSpPr>
        <p:spPr>
          <a:xfrm>
            <a:off x="80985" y="4096207"/>
            <a:ext cx="274320" cy="274320"/>
          </a:xfrm>
          <a:prstGeom prst="ellipse">
            <a:avLst/>
          </a:prstGeom>
          <a:solidFill>
            <a:schemeClr val="bg1"/>
          </a:solidFill>
          <a:ln w="508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7E403321-42C1-4DBA-97CF-2441E18221CB}"/>
              </a:ext>
            </a:extLst>
          </p:cNvPr>
          <p:cNvSpPr/>
          <p:nvPr/>
        </p:nvSpPr>
        <p:spPr>
          <a:xfrm>
            <a:off x="218145" y="5820361"/>
            <a:ext cx="365760" cy="365760"/>
          </a:xfrm>
          <a:prstGeom prst="ellipse">
            <a:avLst/>
          </a:prstGeom>
          <a:solidFill>
            <a:schemeClr val="bg1"/>
          </a:solid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C81BC523-F50A-4DF5-9124-8B077DA66C15}"/>
              </a:ext>
            </a:extLst>
          </p:cNvPr>
          <p:cNvSpPr/>
          <p:nvPr/>
        </p:nvSpPr>
        <p:spPr>
          <a:xfrm>
            <a:off x="309585" y="2988109"/>
            <a:ext cx="365760" cy="365760"/>
          </a:xfrm>
          <a:prstGeom prst="ellipse">
            <a:avLst/>
          </a:prstGeom>
          <a:solidFill>
            <a:schemeClr val="bg1"/>
          </a:solidFill>
          <a:ln w="508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E1E4DEDA-EE15-4C41-85EB-3F0942FCB3C9}"/>
              </a:ext>
            </a:extLst>
          </p:cNvPr>
          <p:cNvSpPr/>
          <p:nvPr/>
        </p:nvSpPr>
        <p:spPr>
          <a:xfrm>
            <a:off x="35265" y="6316678"/>
            <a:ext cx="274320" cy="274320"/>
          </a:xfrm>
          <a:prstGeom prst="ellipse">
            <a:avLst/>
          </a:prstGeom>
          <a:solidFill>
            <a:schemeClr val="bg1"/>
          </a:solidFill>
          <a:ln w="50800">
            <a:solidFill>
              <a:srgbClr val="C0303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DE9DCABC-86A7-46E1-9F8C-D2E3E355A219}"/>
              </a:ext>
            </a:extLst>
          </p:cNvPr>
          <p:cNvSpPr/>
          <p:nvPr/>
        </p:nvSpPr>
        <p:spPr>
          <a:xfrm>
            <a:off x="200375" y="2602790"/>
            <a:ext cx="274320" cy="274320"/>
          </a:xfrm>
          <a:prstGeom prst="ellipse">
            <a:avLst/>
          </a:prstGeom>
          <a:solidFill>
            <a:schemeClr val="bg1"/>
          </a:solid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6C036295-9582-4E62-8485-D2055A7E88D2}"/>
              </a:ext>
            </a:extLst>
          </p:cNvPr>
          <p:cNvSpPr/>
          <p:nvPr/>
        </p:nvSpPr>
        <p:spPr>
          <a:xfrm>
            <a:off x="346161" y="1501220"/>
            <a:ext cx="274320" cy="274320"/>
          </a:xfrm>
          <a:prstGeom prst="ellipse">
            <a:avLst/>
          </a:prstGeom>
          <a:solidFill>
            <a:schemeClr val="bg1"/>
          </a:solidFill>
          <a:ln w="508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7D3BEE45-6977-41DD-A08B-CE6EA47B4858}"/>
              </a:ext>
            </a:extLst>
          </p:cNvPr>
          <p:cNvSpPr/>
          <p:nvPr/>
        </p:nvSpPr>
        <p:spPr>
          <a:xfrm>
            <a:off x="55382" y="740919"/>
            <a:ext cx="365760" cy="365760"/>
          </a:xfrm>
          <a:prstGeom prst="ellipse">
            <a:avLst/>
          </a:prstGeom>
          <a:solidFill>
            <a:schemeClr val="bg1"/>
          </a:solidFill>
          <a:ln w="508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47CE10C9-59E9-4A41-9542-252AE82B7444}"/>
              </a:ext>
            </a:extLst>
          </p:cNvPr>
          <p:cNvSpPr/>
          <p:nvPr/>
        </p:nvSpPr>
        <p:spPr>
          <a:xfrm>
            <a:off x="268559" y="194437"/>
            <a:ext cx="274320" cy="274320"/>
          </a:xfrm>
          <a:prstGeom prst="ellipse">
            <a:avLst/>
          </a:prstGeom>
          <a:solidFill>
            <a:schemeClr val="bg1"/>
          </a:solidFill>
          <a:ln w="50800">
            <a:solidFill>
              <a:srgbClr val="C0303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2" name="Straight Connector 41">
            <a:extLst>
              <a:ext uri="{FF2B5EF4-FFF2-40B4-BE49-F238E27FC236}">
                <a16:creationId xmlns:a16="http://schemas.microsoft.com/office/drawing/2014/main" id="{2D197DFE-8E31-4A21-8222-EA470AD28F57}"/>
              </a:ext>
            </a:extLst>
          </p:cNvPr>
          <p:cNvCxnSpPr>
            <a:cxnSpLocks/>
          </p:cNvCxnSpPr>
          <p:nvPr/>
        </p:nvCxnSpPr>
        <p:spPr>
          <a:xfrm>
            <a:off x="797357" y="194437"/>
            <a:ext cx="0" cy="6663563"/>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46" name="TextBox 45">
            <a:extLst>
              <a:ext uri="{FF2B5EF4-FFF2-40B4-BE49-F238E27FC236}">
                <a16:creationId xmlns:a16="http://schemas.microsoft.com/office/drawing/2014/main" id="{F93BF510-801A-4467-8898-79391576320D}"/>
              </a:ext>
            </a:extLst>
          </p:cNvPr>
          <p:cNvSpPr txBox="1"/>
          <p:nvPr/>
        </p:nvSpPr>
        <p:spPr>
          <a:xfrm>
            <a:off x="852737" y="-49319"/>
            <a:ext cx="6634573" cy="830997"/>
          </a:xfrm>
          <a:prstGeom prst="rect">
            <a:avLst/>
          </a:prstGeom>
          <a:noFill/>
        </p:spPr>
        <p:txBody>
          <a:bodyPr wrap="none" rtlCol="0">
            <a:spAutoFit/>
          </a:bodyPr>
          <a:lstStyle/>
          <a:p>
            <a:r>
              <a:rPr lang="en-US" sz="4800" dirty="0">
                <a:solidFill>
                  <a:schemeClr val="bg1"/>
                </a:solidFill>
              </a:rPr>
              <a:t>Recommended Resources</a:t>
            </a:r>
          </a:p>
        </p:txBody>
      </p:sp>
      <p:sp>
        <p:nvSpPr>
          <p:cNvPr id="26" name="Rectangle 21">
            <a:extLst>
              <a:ext uri="{FF2B5EF4-FFF2-40B4-BE49-F238E27FC236}">
                <a16:creationId xmlns:a16="http://schemas.microsoft.com/office/drawing/2014/main" id="{1B42BC57-C0BE-4A95-8AD6-88EAE587D061}"/>
              </a:ext>
            </a:extLst>
          </p:cNvPr>
          <p:cNvSpPr>
            <a:spLocks noChangeArrowheads="1"/>
          </p:cNvSpPr>
          <p:nvPr/>
        </p:nvSpPr>
        <p:spPr bwMode="auto">
          <a:xfrm>
            <a:off x="875719" y="787304"/>
            <a:ext cx="10872935" cy="988235"/>
          </a:xfrm>
          <a:prstGeom prst="rect">
            <a:avLst/>
          </a:prstGeom>
          <a:noFill/>
          <a:ln>
            <a:noFill/>
          </a:ln>
        </p:spPr>
        <p:txBody>
          <a:bodyPr/>
          <a:lstStyle/>
          <a:p>
            <a:pPr marL="342900" indent="-342900">
              <a:spcBef>
                <a:spcPct val="20000"/>
              </a:spcBef>
              <a:buFontTx/>
              <a:buChar char="•"/>
            </a:pPr>
            <a:r>
              <a:rPr lang="en-US" sz="2400" dirty="0">
                <a:latin typeface="Calibri" panose="020F0502020204030204" pitchFamily="34" charset="0"/>
                <a:cs typeface="Calibri" panose="020F0502020204030204" pitchFamily="34" charset="0"/>
              </a:rPr>
              <a:t>NVIDIA Developers’ Forum: </a:t>
            </a:r>
            <a:r>
              <a:rPr lang="en-US" sz="2400" dirty="0">
                <a:solidFill>
                  <a:srgbClr val="0070C0"/>
                </a:solidFill>
                <a:latin typeface="Calibri" panose="020F0502020204030204" pitchFamily="34" charset="0"/>
                <a:cs typeface="Calibri" panose="020F0502020204030204" pitchFamily="34" charset="0"/>
                <a:hlinkClick r:id="rId2"/>
              </a:rPr>
              <a:t>https://devtalk.nvidia.com/</a:t>
            </a:r>
            <a:endParaRPr lang="en-US" sz="2400" dirty="0">
              <a:solidFill>
                <a:srgbClr val="0070C0"/>
              </a:solidFill>
              <a:latin typeface="Calibri" panose="020F0502020204030204" pitchFamily="34" charset="0"/>
              <a:cs typeface="Calibri" panose="020F0502020204030204" pitchFamily="34" charset="0"/>
            </a:endParaRPr>
          </a:p>
          <a:p>
            <a:pPr marL="342900" indent="-342900">
              <a:spcBef>
                <a:spcPct val="20000"/>
              </a:spcBef>
              <a:buFontTx/>
              <a:buChar char="•"/>
            </a:pPr>
            <a:r>
              <a:rPr lang="en-US" sz="2400" dirty="0">
                <a:latin typeface="Calibri" panose="020F0502020204030204" pitchFamily="34" charset="0"/>
                <a:cs typeface="Calibri" panose="020F0502020204030204" pitchFamily="34" charset="0"/>
              </a:rPr>
              <a:t>NVIDIA Developers’ Blog: </a:t>
            </a:r>
            <a:r>
              <a:rPr lang="en-US" sz="2400" dirty="0">
                <a:solidFill>
                  <a:schemeClr val="accent1"/>
                </a:solidFill>
                <a:latin typeface="Calibri" panose="020F0502020204030204" pitchFamily="34" charset="0"/>
                <a:cs typeface="Calibri" panose="020F0502020204030204" pitchFamily="34" charset="0"/>
                <a:hlinkClick r:id="rId3"/>
              </a:rPr>
              <a:t>https://devblogs.nvidia.com/</a:t>
            </a:r>
            <a:endParaRPr lang="en-US" sz="2400" dirty="0">
              <a:solidFill>
                <a:schemeClr val="accent1"/>
              </a:solidFill>
              <a:latin typeface="Calibri" panose="020F0502020204030204" pitchFamily="34" charset="0"/>
              <a:cs typeface="Calibri" panose="020F0502020204030204" pitchFamily="34" charset="0"/>
            </a:endParaRPr>
          </a:p>
          <a:p>
            <a:pPr marL="342900" indent="-342900">
              <a:spcBef>
                <a:spcPct val="20000"/>
              </a:spcBef>
              <a:buFontTx/>
              <a:buChar char="•"/>
            </a:pPr>
            <a:endParaRPr lang="en-US" sz="2400" dirty="0">
              <a:latin typeface="Calibri" panose="020F0502020204030204" pitchFamily="34" charset="0"/>
              <a:cs typeface="Calibri" panose="020F0502020204030204" pitchFamily="34" charset="0"/>
            </a:endParaRPr>
          </a:p>
          <a:p>
            <a:pPr marL="800100" lvl="1" indent="-342900">
              <a:spcBef>
                <a:spcPct val="20000"/>
              </a:spcBef>
              <a:buFontTx/>
              <a:buChar char="•"/>
            </a:pPr>
            <a:endParaRPr lang="en-US" sz="2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2152609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Rectangle 44">
            <a:extLst>
              <a:ext uri="{FF2B5EF4-FFF2-40B4-BE49-F238E27FC236}">
                <a16:creationId xmlns:a16="http://schemas.microsoft.com/office/drawing/2014/main" id="{51C42E7F-E851-4B38-9420-BADC1DA65EEF}"/>
              </a:ext>
            </a:extLst>
          </p:cNvPr>
          <p:cNvSpPr/>
          <p:nvPr/>
        </p:nvSpPr>
        <p:spPr>
          <a:xfrm>
            <a:off x="0" y="740919"/>
            <a:ext cx="797355" cy="6117081"/>
          </a:xfrm>
          <a:prstGeom prst="rect">
            <a:avLst/>
          </a:prstGeom>
          <a:gradFill flip="none" rotWithShape="1">
            <a:gsLst>
              <a:gs pos="53000">
                <a:srgbClr val="F8F8F8"/>
              </a:gs>
              <a:gs pos="0">
                <a:schemeClr val="accent1">
                  <a:lumMod val="5000"/>
                  <a:lumOff val="95000"/>
                </a:schemeClr>
              </a:gs>
              <a:gs pos="74000">
                <a:schemeClr val="bg1">
                  <a:lumMod val="85000"/>
                </a:schemeClr>
              </a:gs>
              <a:gs pos="87000">
                <a:schemeClr val="bg1">
                  <a:lumMod val="65000"/>
                </a:schemeClr>
              </a:gs>
              <a:gs pos="100000">
                <a:schemeClr val="tx1">
                  <a:lumMod val="65000"/>
                  <a:lumOff val="3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7" name="Straight Connector 36">
            <a:extLst>
              <a:ext uri="{FF2B5EF4-FFF2-40B4-BE49-F238E27FC236}">
                <a16:creationId xmlns:a16="http://schemas.microsoft.com/office/drawing/2014/main" id="{BAC73C27-546A-41D3-BF8E-9CD6F31716B9}"/>
              </a:ext>
            </a:extLst>
          </p:cNvPr>
          <p:cNvCxnSpPr>
            <a:cxnSpLocks/>
          </p:cNvCxnSpPr>
          <p:nvPr/>
        </p:nvCxnSpPr>
        <p:spPr>
          <a:xfrm flipV="1">
            <a:off x="169377" y="6003241"/>
            <a:ext cx="231648" cy="441450"/>
          </a:xfrm>
          <a:prstGeom prst="line">
            <a:avLst/>
          </a:prstGeom>
          <a:ln w="50800">
            <a:solidFill>
              <a:srgbClr val="C00000"/>
            </a:solidFill>
          </a:ln>
        </p:spPr>
        <p:style>
          <a:lnRef idx="1">
            <a:schemeClr val="accent1"/>
          </a:lnRef>
          <a:fillRef idx="0">
            <a:schemeClr val="accent1"/>
          </a:fillRef>
          <a:effectRef idx="0">
            <a:schemeClr val="accent1"/>
          </a:effectRef>
          <a:fontRef idx="minor">
            <a:schemeClr val="tx1"/>
          </a:fontRef>
        </p:style>
      </p:cxnSp>
      <p:sp>
        <p:nvSpPr>
          <p:cNvPr id="36" name="Rectangle 35">
            <a:extLst>
              <a:ext uri="{FF2B5EF4-FFF2-40B4-BE49-F238E27FC236}">
                <a16:creationId xmlns:a16="http://schemas.microsoft.com/office/drawing/2014/main" id="{CC0E87D6-3853-43CF-BD22-AA9B8BE17AF0}"/>
              </a:ext>
            </a:extLst>
          </p:cNvPr>
          <p:cNvSpPr/>
          <p:nvPr/>
        </p:nvSpPr>
        <p:spPr>
          <a:xfrm>
            <a:off x="0" y="0"/>
            <a:ext cx="12192000" cy="732360"/>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32" name="Straight Connector 31">
            <a:extLst>
              <a:ext uri="{FF2B5EF4-FFF2-40B4-BE49-F238E27FC236}">
                <a16:creationId xmlns:a16="http://schemas.microsoft.com/office/drawing/2014/main" id="{EF2E25AE-155A-4FD0-AE8A-33DAD5B7F27B}"/>
              </a:ext>
            </a:extLst>
          </p:cNvPr>
          <p:cNvCxnSpPr>
            <a:cxnSpLocks/>
          </p:cNvCxnSpPr>
          <p:nvPr/>
        </p:nvCxnSpPr>
        <p:spPr>
          <a:xfrm flipH="1">
            <a:off x="346161" y="4555544"/>
            <a:ext cx="192024" cy="585620"/>
          </a:xfrm>
          <a:prstGeom prst="line">
            <a:avLst/>
          </a:prstGeom>
          <a:ln w="50800">
            <a:solidFill>
              <a:srgbClr val="C03030"/>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299B5755-A4CF-45CE-9D3B-3473956939B5}"/>
              </a:ext>
            </a:extLst>
          </p:cNvPr>
          <p:cNvCxnSpPr>
            <a:cxnSpLocks/>
          </p:cNvCxnSpPr>
          <p:nvPr/>
        </p:nvCxnSpPr>
        <p:spPr>
          <a:xfrm flipH="1" flipV="1">
            <a:off x="218145" y="4231666"/>
            <a:ext cx="320040" cy="323879"/>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C5A825A3-411E-4AA6-AA41-DAD4964349A1}"/>
              </a:ext>
            </a:extLst>
          </p:cNvPr>
          <p:cNvCxnSpPr>
            <a:cxnSpLocks/>
          </p:cNvCxnSpPr>
          <p:nvPr/>
        </p:nvCxnSpPr>
        <p:spPr>
          <a:xfrm>
            <a:off x="337535" y="2738501"/>
            <a:ext cx="154930" cy="428650"/>
          </a:xfrm>
          <a:prstGeom prst="line">
            <a:avLst/>
          </a:prstGeom>
          <a:ln w="508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52897E4E-595E-4723-9A8E-297839228063}"/>
              </a:ext>
            </a:extLst>
          </p:cNvPr>
          <p:cNvCxnSpPr>
            <a:cxnSpLocks/>
          </p:cNvCxnSpPr>
          <p:nvPr/>
        </p:nvCxnSpPr>
        <p:spPr>
          <a:xfrm flipV="1">
            <a:off x="346161" y="1610156"/>
            <a:ext cx="137160" cy="1129795"/>
          </a:xfrm>
          <a:prstGeom prst="line">
            <a:avLst/>
          </a:prstGeom>
          <a:ln w="508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8120E335-EFB1-4FED-809F-B2674E4F3BED}"/>
              </a:ext>
            </a:extLst>
          </p:cNvPr>
          <p:cNvCxnSpPr>
            <a:cxnSpLocks/>
          </p:cNvCxnSpPr>
          <p:nvPr/>
        </p:nvCxnSpPr>
        <p:spPr>
          <a:xfrm flipH="1">
            <a:off x="238262" y="331597"/>
            <a:ext cx="162763" cy="590658"/>
          </a:xfrm>
          <a:prstGeom prst="line">
            <a:avLst/>
          </a:prstGeom>
          <a:ln w="508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EC160D49-4460-4FB0-A5F9-8D69EA7296FD}"/>
              </a:ext>
            </a:extLst>
          </p:cNvPr>
          <p:cNvCxnSpPr/>
          <p:nvPr/>
        </p:nvCxnSpPr>
        <p:spPr>
          <a:xfrm>
            <a:off x="218145" y="3647747"/>
            <a:ext cx="0" cy="585620"/>
          </a:xfrm>
          <a:prstGeom prst="line">
            <a:avLst/>
          </a:prstGeom>
          <a:ln w="508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Oval 3">
            <a:extLst>
              <a:ext uri="{FF2B5EF4-FFF2-40B4-BE49-F238E27FC236}">
                <a16:creationId xmlns:a16="http://schemas.microsoft.com/office/drawing/2014/main" id="{5DEDA155-4A98-47E4-8298-39D501DD93DD}"/>
              </a:ext>
            </a:extLst>
          </p:cNvPr>
          <p:cNvSpPr/>
          <p:nvPr/>
        </p:nvSpPr>
        <p:spPr>
          <a:xfrm>
            <a:off x="172425" y="4958284"/>
            <a:ext cx="365760" cy="365760"/>
          </a:xfrm>
          <a:prstGeom prst="ellipse">
            <a:avLst/>
          </a:prstGeom>
          <a:solidFill>
            <a:schemeClr val="bg1"/>
          </a:solidFill>
          <a:ln w="508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F209015A-B102-4639-8231-44878B6175EF}"/>
              </a:ext>
            </a:extLst>
          </p:cNvPr>
          <p:cNvSpPr/>
          <p:nvPr/>
        </p:nvSpPr>
        <p:spPr>
          <a:xfrm>
            <a:off x="401025" y="4418384"/>
            <a:ext cx="274320" cy="274320"/>
          </a:xfrm>
          <a:prstGeom prst="ellipse">
            <a:avLst/>
          </a:prstGeom>
          <a:solidFill>
            <a:schemeClr val="bg1"/>
          </a:solidFill>
          <a:ln w="508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CF2422C9-557C-4A73-8027-1390FD580816}"/>
              </a:ext>
            </a:extLst>
          </p:cNvPr>
          <p:cNvSpPr/>
          <p:nvPr/>
        </p:nvSpPr>
        <p:spPr>
          <a:xfrm>
            <a:off x="35265" y="3464867"/>
            <a:ext cx="365760" cy="365760"/>
          </a:xfrm>
          <a:prstGeom prst="ellipse">
            <a:avLst/>
          </a:prstGeom>
          <a:solidFill>
            <a:schemeClr val="bg1"/>
          </a:solidFill>
          <a:ln w="508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7AEAF6BE-9876-48ED-92C2-C14C93CF0A93}"/>
              </a:ext>
            </a:extLst>
          </p:cNvPr>
          <p:cNvSpPr/>
          <p:nvPr/>
        </p:nvSpPr>
        <p:spPr>
          <a:xfrm>
            <a:off x="80985" y="4096207"/>
            <a:ext cx="274320" cy="274320"/>
          </a:xfrm>
          <a:prstGeom prst="ellipse">
            <a:avLst/>
          </a:prstGeom>
          <a:solidFill>
            <a:schemeClr val="bg1"/>
          </a:solidFill>
          <a:ln w="508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7E403321-42C1-4DBA-97CF-2441E18221CB}"/>
              </a:ext>
            </a:extLst>
          </p:cNvPr>
          <p:cNvSpPr/>
          <p:nvPr/>
        </p:nvSpPr>
        <p:spPr>
          <a:xfrm>
            <a:off x="218145" y="5820361"/>
            <a:ext cx="365760" cy="365760"/>
          </a:xfrm>
          <a:prstGeom prst="ellipse">
            <a:avLst/>
          </a:prstGeom>
          <a:solidFill>
            <a:schemeClr val="bg1"/>
          </a:solid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C81BC523-F50A-4DF5-9124-8B077DA66C15}"/>
              </a:ext>
            </a:extLst>
          </p:cNvPr>
          <p:cNvSpPr/>
          <p:nvPr/>
        </p:nvSpPr>
        <p:spPr>
          <a:xfrm>
            <a:off x="309585" y="2988109"/>
            <a:ext cx="365760" cy="365760"/>
          </a:xfrm>
          <a:prstGeom prst="ellipse">
            <a:avLst/>
          </a:prstGeom>
          <a:solidFill>
            <a:schemeClr val="bg1"/>
          </a:solidFill>
          <a:ln w="508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E1E4DEDA-EE15-4C41-85EB-3F0942FCB3C9}"/>
              </a:ext>
            </a:extLst>
          </p:cNvPr>
          <p:cNvSpPr/>
          <p:nvPr/>
        </p:nvSpPr>
        <p:spPr>
          <a:xfrm>
            <a:off x="35265" y="6316678"/>
            <a:ext cx="274320" cy="274320"/>
          </a:xfrm>
          <a:prstGeom prst="ellipse">
            <a:avLst/>
          </a:prstGeom>
          <a:solidFill>
            <a:schemeClr val="bg1"/>
          </a:solidFill>
          <a:ln w="50800">
            <a:solidFill>
              <a:srgbClr val="C0303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DE9DCABC-86A7-46E1-9F8C-D2E3E355A219}"/>
              </a:ext>
            </a:extLst>
          </p:cNvPr>
          <p:cNvSpPr/>
          <p:nvPr/>
        </p:nvSpPr>
        <p:spPr>
          <a:xfrm>
            <a:off x="200375" y="2602790"/>
            <a:ext cx="274320" cy="274320"/>
          </a:xfrm>
          <a:prstGeom prst="ellipse">
            <a:avLst/>
          </a:prstGeom>
          <a:solidFill>
            <a:schemeClr val="bg1"/>
          </a:solid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6C036295-9582-4E62-8485-D2055A7E88D2}"/>
              </a:ext>
            </a:extLst>
          </p:cNvPr>
          <p:cNvSpPr/>
          <p:nvPr/>
        </p:nvSpPr>
        <p:spPr>
          <a:xfrm>
            <a:off x="346161" y="1501220"/>
            <a:ext cx="274320" cy="274320"/>
          </a:xfrm>
          <a:prstGeom prst="ellipse">
            <a:avLst/>
          </a:prstGeom>
          <a:solidFill>
            <a:schemeClr val="bg1"/>
          </a:solidFill>
          <a:ln w="508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7D3BEE45-6977-41DD-A08B-CE6EA47B4858}"/>
              </a:ext>
            </a:extLst>
          </p:cNvPr>
          <p:cNvSpPr/>
          <p:nvPr/>
        </p:nvSpPr>
        <p:spPr>
          <a:xfrm>
            <a:off x="55382" y="740919"/>
            <a:ext cx="365760" cy="365760"/>
          </a:xfrm>
          <a:prstGeom prst="ellipse">
            <a:avLst/>
          </a:prstGeom>
          <a:solidFill>
            <a:schemeClr val="bg1"/>
          </a:solidFill>
          <a:ln w="508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47CE10C9-59E9-4A41-9542-252AE82B7444}"/>
              </a:ext>
            </a:extLst>
          </p:cNvPr>
          <p:cNvSpPr/>
          <p:nvPr/>
        </p:nvSpPr>
        <p:spPr>
          <a:xfrm>
            <a:off x="268559" y="194437"/>
            <a:ext cx="274320" cy="274320"/>
          </a:xfrm>
          <a:prstGeom prst="ellipse">
            <a:avLst/>
          </a:prstGeom>
          <a:solidFill>
            <a:schemeClr val="bg1"/>
          </a:solidFill>
          <a:ln w="50800">
            <a:solidFill>
              <a:srgbClr val="C0303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2" name="Straight Connector 41">
            <a:extLst>
              <a:ext uri="{FF2B5EF4-FFF2-40B4-BE49-F238E27FC236}">
                <a16:creationId xmlns:a16="http://schemas.microsoft.com/office/drawing/2014/main" id="{2D197DFE-8E31-4A21-8222-EA470AD28F57}"/>
              </a:ext>
            </a:extLst>
          </p:cNvPr>
          <p:cNvCxnSpPr>
            <a:cxnSpLocks/>
          </p:cNvCxnSpPr>
          <p:nvPr/>
        </p:nvCxnSpPr>
        <p:spPr>
          <a:xfrm>
            <a:off x="797357" y="194437"/>
            <a:ext cx="0" cy="6663563"/>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46" name="TextBox 45">
            <a:extLst>
              <a:ext uri="{FF2B5EF4-FFF2-40B4-BE49-F238E27FC236}">
                <a16:creationId xmlns:a16="http://schemas.microsoft.com/office/drawing/2014/main" id="{F93BF510-801A-4467-8898-79391576320D}"/>
              </a:ext>
            </a:extLst>
          </p:cNvPr>
          <p:cNvSpPr txBox="1"/>
          <p:nvPr/>
        </p:nvSpPr>
        <p:spPr>
          <a:xfrm>
            <a:off x="852737" y="-49319"/>
            <a:ext cx="6189002" cy="830997"/>
          </a:xfrm>
          <a:prstGeom prst="rect">
            <a:avLst/>
          </a:prstGeom>
          <a:noFill/>
        </p:spPr>
        <p:txBody>
          <a:bodyPr wrap="none" rtlCol="0">
            <a:spAutoFit/>
          </a:bodyPr>
          <a:lstStyle/>
          <a:p>
            <a:r>
              <a:rPr lang="en-US" sz="4800" dirty="0" err="1">
                <a:solidFill>
                  <a:schemeClr val="bg1"/>
                </a:solidFill>
              </a:rPr>
              <a:t>pmemd.cuda</a:t>
            </a:r>
            <a:r>
              <a:rPr lang="en-US" sz="4800" dirty="0">
                <a:solidFill>
                  <a:schemeClr val="bg1"/>
                </a:solidFill>
              </a:rPr>
              <a:t> </a:t>
            </a:r>
            <a:r>
              <a:rPr lang="en-US" sz="4800" dirty="0" err="1">
                <a:solidFill>
                  <a:schemeClr val="bg1"/>
                </a:solidFill>
              </a:rPr>
              <a:t>GpuBuffer</a:t>
            </a:r>
            <a:endParaRPr lang="en-US" sz="4800" dirty="0">
              <a:solidFill>
                <a:schemeClr val="bg1"/>
              </a:solidFill>
            </a:endParaRPr>
          </a:p>
        </p:txBody>
      </p:sp>
      <p:sp>
        <p:nvSpPr>
          <p:cNvPr id="3" name="TextBox 2">
            <a:extLst>
              <a:ext uri="{FF2B5EF4-FFF2-40B4-BE49-F238E27FC236}">
                <a16:creationId xmlns:a16="http://schemas.microsoft.com/office/drawing/2014/main" id="{2D04A954-481C-4CED-A5E4-98595CDAEFDB}"/>
              </a:ext>
            </a:extLst>
          </p:cNvPr>
          <p:cNvSpPr txBox="1"/>
          <p:nvPr/>
        </p:nvSpPr>
        <p:spPr>
          <a:xfrm>
            <a:off x="1073037" y="925019"/>
            <a:ext cx="10690747" cy="6186309"/>
          </a:xfrm>
          <a:prstGeom prst="rect">
            <a:avLst/>
          </a:prstGeom>
          <a:noFill/>
        </p:spPr>
        <p:txBody>
          <a:bodyPr wrap="none" rtlCol="0">
            <a:spAutoFit/>
          </a:bodyPr>
          <a:lstStyle/>
          <a:p>
            <a:r>
              <a:rPr lang="en-US" sz="1200" b="1" dirty="0">
                <a:solidFill>
                  <a:srgbClr val="0070C0"/>
                </a:solidFill>
                <a:latin typeface="Courier New" panose="02070309020205020404" pitchFamily="49" charset="0"/>
                <a:cs typeface="Courier New" panose="02070309020205020404" pitchFamily="49" charset="0"/>
              </a:rPr>
              <a:t>template</a:t>
            </a:r>
            <a:r>
              <a:rPr lang="en-US" sz="1200" b="1" dirty="0">
                <a:latin typeface="Courier New" panose="02070309020205020404" pitchFamily="49" charset="0"/>
                <a:cs typeface="Courier New" panose="02070309020205020404" pitchFamily="49" charset="0"/>
              </a:rPr>
              <a:t> &lt;</a:t>
            </a:r>
            <a:r>
              <a:rPr lang="en-US" sz="1200" b="1" dirty="0" err="1">
                <a:solidFill>
                  <a:srgbClr val="0070C0"/>
                </a:solidFill>
                <a:latin typeface="Courier New" panose="02070309020205020404" pitchFamily="49" charset="0"/>
                <a:cs typeface="Courier New" panose="02070309020205020404" pitchFamily="49" charset="0"/>
              </a:rPr>
              <a:t>typename</a:t>
            </a:r>
            <a:r>
              <a:rPr lang="en-US" sz="1200" b="1" dirty="0">
                <a:latin typeface="Courier New" panose="02070309020205020404" pitchFamily="49" charset="0"/>
                <a:cs typeface="Courier New" panose="02070309020205020404" pitchFamily="49" charset="0"/>
              </a:rPr>
              <a:t> </a:t>
            </a:r>
            <a:r>
              <a:rPr lang="en-US" sz="1200" b="1" dirty="0">
                <a:solidFill>
                  <a:srgbClr val="006600"/>
                </a:solidFill>
                <a:latin typeface="Courier New" panose="02070309020205020404" pitchFamily="49" charset="0"/>
                <a:cs typeface="Courier New" panose="02070309020205020404" pitchFamily="49" charset="0"/>
              </a:rPr>
              <a:t>T</a:t>
            </a:r>
            <a:r>
              <a:rPr lang="en-US" sz="1200" b="1" dirty="0">
                <a:latin typeface="Courier New" panose="02070309020205020404" pitchFamily="49" charset="0"/>
                <a:cs typeface="Courier New" panose="02070309020205020404" pitchFamily="49" charset="0"/>
              </a:rPr>
              <a:t>&gt; </a:t>
            </a:r>
            <a:r>
              <a:rPr lang="en-US" sz="1200" b="1" dirty="0">
                <a:solidFill>
                  <a:srgbClr val="0070C0"/>
                </a:solidFill>
                <a:latin typeface="Courier New" panose="02070309020205020404" pitchFamily="49" charset="0"/>
                <a:cs typeface="Courier New" panose="02070309020205020404" pitchFamily="49" charset="0"/>
              </a:rPr>
              <a:t>class</a:t>
            </a:r>
            <a:r>
              <a:rPr lang="en-US" sz="1200" b="1" dirty="0">
                <a:latin typeface="Courier New" panose="02070309020205020404" pitchFamily="49" charset="0"/>
                <a:cs typeface="Courier New" panose="02070309020205020404" pitchFamily="49" charset="0"/>
              </a:rPr>
              <a:t> </a:t>
            </a:r>
            <a:r>
              <a:rPr lang="en-US" sz="1200" b="1" dirty="0" err="1">
                <a:solidFill>
                  <a:srgbClr val="C11594"/>
                </a:solidFill>
                <a:latin typeface="Courier New" panose="02070309020205020404" pitchFamily="49" charset="0"/>
                <a:cs typeface="Courier New" panose="02070309020205020404" pitchFamily="49" charset="0"/>
              </a:rPr>
              <a:t>GpuBuffer</a:t>
            </a:r>
            <a:r>
              <a:rPr lang="en-US" sz="1200" b="1" dirty="0">
                <a:latin typeface="Courier New" panose="02070309020205020404" pitchFamily="49" charset="0"/>
                <a:cs typeface="Courier New" panose="02070309020205020404" pitchFamily="49" charset="0"/>
              </a:rPr>
              <a:t> {</a:t>
            </a:r>
          </a:p>
          <a:p>
            <a:endParaRPr lang="en-US" sz="1200" b="1" dirty="0">
              <a:latin typeface="Courier New" panose="02070309020205020404" pitchFamily="49" charset="0"/>
              <a:cs typeface="Courier New" panose="02070309020205020404" pitchFamily="49" charset="0"/>
            </a:endParaRPr>
          </a:p>
          <a:p>
            <a:r>
              <a:rPr lang="en-US" sz="1200" b="1" dirty="0">
                <a:solidFill>
                  <a:srgbClr val="0070C0"/>
                </a:solidFill>
                <a:latin typeface="Courier New" panose="02070309020205020404" pitchFamily="49" charset="0"/>
                <a:cs typeface="Courier New" panose="02070309020205020404" pitchFamily="49" charset="0"/>
              </a:rPr>
              <a:t>public</a:t>
            </a:r>
            <a:r>
              <a:rPr lang="en-US" sz="1200" b="1" dirty="0">
                <a:latin typeface="Courier New" panose="02070309020205020404" pitchFamily="49" charset="0"/>
                <a:cs typeface="Courier New" panose="02070309020205020404" pitchFamily="49" charset="0"/>
              </a:rPr>
              <a:t>:</a:t>
            </a:r>
          </a:p>
          <a:p>
            <a:r>
              <a:rPr lang="en-US" sz="1200" b="1" dirty="0">
                <a:latin typeface="Courier New" panose="02070309020205020404" pitchFamily="49" charset="0"/>
                <a:cs typeface="Courier New" panose="02070309020205020404" pitchFamily="49" charset="0"/>
              </a:rPr>
              <a:t>  </a:t>
            </a:r>
            <a:r>
              <a:rPr lang="en-US" sz="1200" b="1" dirty="0">
                <a:solidFill>
                  <a:srgbClr val="006600"/>
                </a:solidFill>
                <a:latin typeface="Courier New" panose="02070309020205020404" pitchFamily="49" charset="0"/>
                <a:cs typeface="Courier New" panose="02070309020205020404" pitchFamily="49" charset="0"/>
              </a:rPr>
              <a:t>unsigned long </a:t>
            </a:r>
            <a:r>
              <a:rPr lang="en-US" sz="1200" b="1" dirty="0" err="1">
                <a:solidFill>
                  <a:srgbClr val="006600"/>
                </a:solidFill>
                <a:latin typeface="Courier New" panose="02070309020205020404" pitchFamily="49" charset="0"/>
                <a:cs typeface="Courier New" panose="02070309020205020404" pitchFamily="49" charset="0"/>
              </a:rPr>
              <a:t>long</a:t>
            </a:r>
            <a:r>
              <a:rPr lang="en-US" sz="1200" b="1" dirty="0">
                <a:solidFill>
                  <a:srgbClr val="006600"/>
                </a:solidFill>
                <a:latin typeface="Courier New" panose="02070309020205020404" pitchFamily="49" charset="0"/>
                <a:cs typeface="Courier New" panose="02070309020205020404" pitchFamily="49" charset="0"/>
              </a:rPr>
              <a:t> int</a:t>
            </a:r>
            <a:r>
              <a:rPr lang="en-US" sz="1200" b="1" dirty="0">
                <a:latin typeface="Courier New" panose="02070309020205020404" pitchFamily="49" charset="0"/>
                <a:cs typeface="Courier New" panose="02070309020205020404" pitchFamily="49" charset="0"/>
              </a:rPr>
              <a:t> </a:t>
            </a:r>
            <a:r>
              <a:rPr lang="en-US" sz="1200" b="1" dirty="0">
                <a:solidFill>
                  <a:srgbClr val="FF3300"/>
                </a:solidFill>
                <a:latin typeface="Courier New" panose="02070309020205020404" pitchFamily="49" charset="0"/>
                <a:cs typeface="Courier New" panose="02070309020205020404" pitchFamily="49" charset="0"/>
              </a:rPr>
              <a:t>_length</a:t>
            </a:r>
            <a:r>
              <a:rPr lang="en-US" sz="1200" b="1" dirty="0">
                <a:latin typeface="Courier New" panose="02070309020205020404" pitchFamily="49" charset="0"/>
                <a:cs typeface="Courier New" panose="02070309020205020404" pitchFamily="49" charset="0"/>
              </a:rPr>
              <a:t>;  </a:t>
            </a:r>
            <a:r>
              <a:rPr lang="en-US" sz="1200" b="1" dirty="0">
                <a:solidFill>
                  <a:srgbClr val="C00000"/>
                </a:solidFill>
                <a:latin typeface="Courier New" panose="02070309020205020404" pitchFamily="49" charset="0"/>
                <a:cs typeface="Courier New" panose="02070309020205020404" pitchFamily="49" charset="0"/>
              </a:rPr>
              <a:t>// The overall length of the array to allocate (total memory</a:t>
            </a:r>
          </a:p>
          <a:p>
            <a:r>
              <a:rPr lang="en-US" sz="1200" b="1" dirty="0">
                <a:solidFill>
                  <a:srgbClr val="C00000"/>
                </a:solidFill>
                <a:latin typeface="Courier New" panose="02070309020205020404" pitchFamily="49" charset="0"/>
                <a:cs typeface="Courier New" panose="02070309020205020404" pitchFamily="49" charset="0"/>
              </a:rPr>
              <a:t>                                   //   allocation will depend on the size of the data type)</a:t>
            </a:r>
          </a:p>
          <a:p>
            <a:r>
              <a:rPr lang="en-US" sz="1200" b="1" dirty="0">
                <a:latin typeface="Courier New" panose="02070309020205020404" pitchFamily="49" charset="0"/>
                <a:cs typeface="Courier New" panose="02070309020205020404" pitchFamily="49" charset="0"/>
              </a:rPr>
              <a:t>  </a:t>
            </a:r>
            <a:r>
              <a:rPr lang="en-US" sz="1200" b="1" dirty="0">
                <a:solidFill>
                  <a:srgbClr val="006600"/>
                </a:solidFill>
                <a:latin typeface="Courier New" panose="02070309020205020404" pitchFamily="49" charset="0"/>
                <a:cs typeface="Courier New" panose="02070309020205020404" pitchFamily="49" charset="0"/>
              </a:rPr>
              <a:t>bool</a:t>
            </a:r>
            <a:r>
              <a:rPr lang="en-US" sz="1200" b="1" dirty="0">
                <a:latin typeface="Courier New" panose="02070309020205020404" pitchFamily="49" charset="0"/>
                <a:cs typeface="Courier New" panose="02070309020205020404" pitchFamily="49" charset="0"/>
              </a:rPr>
              <a:t> </a:t>
            </a:r>
            <a:r>
              <a:rPr lang="en-US" sz="1200" b="1" dirty="0">
                <a:solidFill>
                  <a:srgbClr val="FF3300"/>
                </a:solidFill>
                <a:latin typeface="Courier New" panose="02070309020205020404" pitchFamily="49" charset="0"/>
                <a:cs typeface="Courier New" panose="02070309020205020404" pitchFamily="49" charset="0"/>
              </a:rPr>
              <a:t>_</a:t>
            </a:r>
            <a:r>
              <a:rPr lang="en-US" sz="1200" b="1" dirty="0" err="1">
                <a:solidFill>
                  <a:srgbClr val="FF3300"/>
                </a:solidFill>
                <a:latin typeface="Courier New" panose="02070309020205020404" pitchFamily="49" charset="0"/>
                <a:cs typeface="Courier New" panose="02070309020205020404" pitchFamily="49" charset="0"/>
              </a:rPr>
              <a:t>bSysMem</a:t>
            </a:r>
            <a:r>
              <a:rPr lang="en-US" sz="1200" b="1" dirty="0">
                <a:latin typeface="Courier New" panose="02070309020205020404" pitchFamily="49" charset="0"/>
                <a:cs typeface="Courier New" panose="02070309020205020404" pitchFamily="49" charset="0"/>
              </a:rPr>
              <a:t>;                   </a:t>
            </a:r>
            <a:r>
              <a:rPr lang="en-US" sz="1200" b="1" dirty="0">
                <a:solidFill>
                  <a:srgbClr val="C00000"/>
                </a:solidFill>
                <a:latin typeface="Courier New" panose="02070309020205020404" pitchFamily="49" charset="0"/>
                <a:cs typeface="Courier New" panose="02070309020205020404" pitchFamily="49" charset="0"/>
              </a:rPr>
              <a:t>// Flag to indicate that host (CPU) memory should be</a:t>
            </a:r>
          </a:p>
          <a:p>
            <a:r>
              <a:rPr lang="en-US" sz="1200" b="1" dirty="0">
                <a:solidFill>
                  <a:srgbClr val="C00000"/>
                </a:solidFill>
                <a:latin typeface="Courier New" panose="02070309020205020404" pitchFamily="49" charset="0"/>
                <a:cs typeface="Courier New" panose="02070309020205020404" pitchFamily="49" charset="0"/>
              </a:rPr>
              <a:t>                                   //   allocated to "shadow" what happens on the device (GPU)</a:t>
            </a:r>
          </a:p>
          <a:p>
            <a:r>
              <a:rPr lang="en-US" sz="1200" b="1" dirty="0">
                <a:latin typeface="Courier New" panose="02070309020205020404" pitchFamily="49" charset="0"/>
                <a:cs typeface="Courier New" panose="02070309020205020404" pitchFamily="49" charset="0"/>
              </a:rPr>
              <a:t>  </a:t>
            </a:r>
            <a:r>
              <a:rPr lang="en-US" sz="1200" b="1" dirty="0">
                <a:solidFill>
                  <a:srgbClr val="006600"/>
                </a:solidFill>
                <a:latin typeface="Courier New" panose="02070309020205020404" pitchFamily="49" charset="0"/>
                <a:cs typeface="Courier New" panose="02070309020205020404" pitchFamily="49" charset="0"/>
              </a:rPr>
              <a:t>bool</a:t>
            </a:r>
            <a:r>
              <a:rPr lang="en-US" sz="1200" b="1" dirty="0">
                <a:latin typeface="Courier New" panose="02070309020205020404" pitchFamily="49" charset="0"/>
                <a:cs typeface="Courier New" panose="02070309020205020404" pitchFamily="49" charset="0"/>
              </a:rPr>
              <a:t> </a:t>
            </a:r>
            <a:r>
              <a:rPr lang="en-US" sz="1200" b="1" dirty="0">
                <a:solidFill>
                  <a:srgbClr val="FF3300"/>
                </a:solidFill>
                <a:latin typeface="Courier New" panose="02070309020205020404" pitchFamily="49" charset="0"/>
                <a:cs typeface="Courier New" panose="02070309020205020404" pitchFamily="49" charset="0"/>
              </a:rPr>
              <a:t>_</a:t>
            </a:r>
            <a:r>
              <a:rPr lang="en-US" sz="1200" b="1" dirty="0" err="1">
                <a:solidFill>
                  <a:srgbClr val="FF3300"/>
                </a:solidFill>
                <a:latin typeface="Courier New" panose="02070309020205020404" pitchFamily="49" charset="0"/>
                <a:cs typeface="Courier New" panose="02070309020205020404" pitchFamily="49" charset="0"/>
              </a:rPr>
              <a:t>bPinned</a:t>
            </a:r>
            <a:r>
              <a:rPr lang="en-US" sz="1200" b="1" dirty="0">
                <a:latin typeface="Courier New" panose="02070309020205020404" pitchFamily="49" charset="0"/>
                <a:cs typeface="Courier New" panose="02070309020205020404" pitchFamily="49" charset="0"/>
              </a:rPr>
              <a:t>;                   </a:t>
            </a:r>
            <a:r>
              <a:rPr lang="en-US" sz="1200" b="1" dirty="0">
                <a:solidFill>
                  <a:srgbClr val="C00000"/>
                </a:solidFill>
                <a:latin typeface="Courier New" panose="02070309020205020404" pitchFamily="49" charset="0"/>
                <a:cs typeface="Courier New" panose="02070309020205020404" pitchFamily="49" charset="0"/>
              </a:rPr>
              <a:t>// Flag to indicate that the array held in host RAM will be page locked,</a:t>
            </a:r>
          </a:p>
          <a:p>
            <a:r>
              <a:rPr lang="en-US" sz="1200" b="1" dirty="0">
                <a:solidFill>
                  <a:srgbClr val="C00000"/>
                </a:solidFill>
                <a:latin typeface="Courier New" panose="02070309020205020404" pitchFamily="49" charset="0"/>
                <a:cs typeface="Courier New" panose="02070309020205020404" pitchFamily="49" charset="0"/>
              </a:rPr>
              <a:t>                                   //   or "pinned." Such data is more rapidly accessible for transfer to</a:t>
            </a:r>
          </a:p>
          <a:p>
            <a:r>
              <a:rPr lang="en-US" sz="1200" b="1" dirty="0">
                <a:solidFill>
                  <a:srgbClr val="C00000"/>
                </a:solidFill>
                <a:latin typeface="Courier New" panose="02070309020205020404" pitchFamily="49" charset="0"/>
                <a:cs typeface="Courier New" panose="02070309020205020404" pitchFamily="49" charset="0"/>
              </a:rPr>
              <a:t>                                   //   the GPU, as the GPU cannot directly access pageable host memory.</a:t>
            </a:r>
          </a:p>
          <a:p>
            <a:r>
              <a:rPr lang="en-US" sz="1200" b="1" dirty="0">
                <a:solidFill>
                  <a:srgbClr val="C00000"/>
                </a:solidFill>
                <a:latin typeface="Courier New" panose="02070309020205020404" pitchFamily="49" charset="0"/>
                <a:cs typeface="Courier New" panose="02070309020205020404" pitchFamily="49" charset="0"/>
              </a:rPr>
              <a:t>                                   //   If allocated as pinned memory, _</a:t>
            </a:r>
            <a:r>
              <a:rPr lang="en-US" sz="1200" b="1" dirty="0" err="1">
                <a:solidFill>
                  <a:srgbClr val="C00000"/>
                </a:solidFill>
                <a:latin typeface="Courier New" panose="02070309020205020404" pitchFamily="49" charset="0"/>
                <a:cs typeface="Courier New" panose="02070309020205020404" pitchFamily="49" charset="0"/>
              </a:rPr>
              <a:t>pSysData</a:t>
            </a:r>
            <a:r>
              <a:rPr lang="en-US" sz="1200" b="1" dirty="0">
                <a:solidFill>
                  <a:srgbClr val="C00000"/>
                </a:solidFill>
                <a:latin typeface="Courier New" panose="02070309020205020404" pitchFamily="49" charset="0"/>
                <a:cs typeface="Courier New" panose="02070309020205020404" pitchFamily="49" charset="0"/>
              </a:rPr>
              <a:t> becomes a pre-allocated</a:t>
            </a:r>
          </a:p>
          <a:p>
            <a:r>
              <a:rPr lang="en-US" sz="1200" b="1" dirty="0">
                <a:solidFill>
                  <a:srgbClr val="C00000"/>
                </a:solidFill>
                <a:latin typeface="Courier New" panose="02070309020205020404" pitchFamily="49" charset="0"/>
                <a:cs typeface="Courier New" panose="02070309020205020404" pitchFamily="49" charset="0"/>
              </a:rPr>
              <a:t>                                   //   staging area for transferring memory to the GPU.</a:t>
            </a:r>
          </a:p>
          <a:p>
            <a:r>
              <a:rPr lang="en-US" sz="1200" b="1" dirty="0">
                <a:latin typeface="Courier New" panose="02070309020205020404" pitchFamily="49" charset="0"/>
                <a:cs typeface="Courier New" panose="02070309020205020404" pitchFamily="49" charset="0"/>
              </a:rPr>
              <a:t>  </a:t>
            </a:r>
            <a:r>
              <a:rPr lang="en-US" sz="1200" b="1" dirty="0">
                <a:solidFill>
                  <a:srgbClr val="006600"/>
                </a:solidFill>
                <a:latin typeface="Courier New" panose="02070309020205020404" pitchFamily="49" charset="0"/>
                <a:cs typeface="Courier New" panose="02070309020205020404" pitchFamily="49" charset="0"/>
              </a:rPr>
              <a:t>T</a:t>
            </a:r>
            <a:r>
              <a:rPr lang="en-US" sz="1200" b="1" dirty="0">
                <a:latin typeface="Courier New" panose="02070309020205020404" pitchFamily="49" charset="0"/>
                <a:cs typeface="Courier New" panose="02070309020205020404" pitchFamily="49" charset="0"/>
              </a:rPr>
              <a:t>* </a:t>
            </a:r>
            <a:r>
              <a:rPr lang="en-US" sz="1200" b="1" dirty="0">
                <a:solidFill>
                  <a:srgbClr val="FF3300"/>
                </a:solidFill>
                <a:latin typeface="Courier New" panose="02070309020205020404" pitchFamily="49" charset="0"/>
                <a:cs typeface="Courier New" panose="02070309020205020404" pitchFamily="49" charset="0"/>
              </a:rPr>
              <a:t>_</a:t>
            </a:r>
            <a:r>
              <a:rPr lang="en-US" sz="1200" b="1" dirty="0" err="1">
                <a:solidFill>
                  <a:srgbClr val="FF3300"/>
                </a:solidFill>
                <a:latin typeface="Courier New" panose="02070309020205020404" pitchFamily="49" charset="0"/>
                <a:cs typeface="Courier New" panose="02070309020205020404" pitchFamily="49" charset="0"/>
              </a:rPr>
              <a:t>pSysData</a:t>
            </a:r>
            <a:r>
              <a:rPr lang="en-US" sz="1200" b="1" dirty="0">
                <a:latin typeface="Courier New" panose="02070309020205020404" pitchFamily="49" charset="0"/>
                <a:cs typeface="Courier New" panose="02070309020205020404" pitchFamily="49" charset="0"/>
              </a:rPr>
              <a:t>;                    </a:t>
            </a:r>
            <a:r>
              <a:rPr lang="en-US" sz="1200" b="1" dirty="0">
                <a:solidFill>
                  <a:srgbClr val="C00000"/>
                </a:solidFill>
                <a:latin typeface="Courier New" panose="02070309020205020404" pitchFamily="49" charset="0"/>
                <a:cs typeface="Courier New" panose="02070309020205020404" pitchFamily="49" charset="0"/>
              </a:rPr>
              <a:t>// System data, held in CPU RAM</a:t>
            </a:r>
          </a:p>
          <a:p>
            <a:r>
              <a:rPr lang="en-US" sz="1200" b="1" dirty="0">
                <a:latin typeface="Courier New" panose="02070309020205020404" pitchFamily="49" charset="0"/>
                <a:cs typeface="Courier New" panose="02070309020205020404" pitchFamily="49" charset="0"/>
              </a:rPr>
              <a:t>  </a:t>
            </a:r>
            <a:r>
              <a:rPr lang="en-US" sz="1200" b="1" dirty="0">
                <a:solidFill>
                  <a:srgbClr val="006600"/>
                </a:solidFill>
                <a:latin typeface="Courier New" panose="02070309020205020404" pitchFamily="49" charset="0"/>
                <a:cs typeface="Courier New" panose="02070309020205020404" pitchFamily="49" charset="0"/>
              </a:rPr>
              <a:t>T</a:t>
            </a:r>
            <a:r>
              <a:rPr lang="en-US" sz="1200" b="1" dirty="0">
                <a:latin typeface="Courier New" panose="02070309020205020404" pitchFamily="49" charset="0"/>
                <a:cs typeface="Courier New" panose="02070309020205020404" pitchFamily="49" charset="0"/>
              </a:rPr>
              <a:t>* </a:t>
            </a:r>
            <a:r>
              <a:rPr lang="en-US" sz="1200" b="1" dirty="0">
                <a:solidFill>
                  <a:srgbClr val="FF3300"/>
                </a:solidFill>
                <a:latin typeface="Courier New" panose="02070309020205020404" pitchFamily="49" charset="0"/>
                <a:cs typeface="Courier New" panose="02070309020205020404" pitchFamily="49" charset="0"/>
              </a:rPr>
              <a:t>_</a:t>
            </a:r>
            <a:r>
              <a:rPr lang="en-US" sz="1200" b="1" dirty="0" err="1">
                <a:solidFill>
                  <a:srgbClr val="FF3300"/>
                </a:solidFill>
                <a:latin typeface="Courier New" panose="02070309020205020404" pitchFamily="49" charset="0"/>
                <a:cs typeface="Courier New" panose="02070309020205020404" pitchFamily="49" charset="0"/>
              </a:rPr>
              <a:t>pDevData</a:t>
            </a:r>
            <a:r>
              <a:rPr lang="en-US" sz="1200" b="1" dirty="0">
                <a:latin typeface="Courier New" panose="02070309020205020404" pitchFamily="49" charset="0"/>
                <a:cs typeface="Courier New" panose="02070309020205020404" pitchFamily="49" charset="0"/>
              </a:rPr>
              <a:t>;                    </a:t>
            </a:r>
            <a:r>
              <a:rPr lang="en-US" sz="1200" b="1" dirty="0">
                <a:solidFill>
                  <a:srgbClr val="C00000"/>
                </a:solidFill>
                <a:latin typeface="Courier New" panose="02070309020205020404" pitchFamily="49" charset="0"/>
                <a:cs typeface="Courier New" panose="02070309020205020404" pitchFamily="49" charset="0"/>
              </a:rPr>
              <a:t>// Device data, can be shadowed by _</a:t>
            </a:r>
            <a:r>
              <a:rPr lang="en-US" sz="1200" b="1" dirty="0" err="1">
                <a:solidFill>
                  <a:srgbClr val="C00000"/>
                </a:solidFill>
                <a:latin typeface="Courier New" panose="02070309020205020404" pitchFamily="49" charset="0"/>
                <a:cs typeface="Courier New" panose="02070309020205020404" pitchFamily="49" charset="0"/>
              </a:rPr>
              <a:t>pSysData</a:t>
            </a:r>
            <a:endParaRPr lang="en-US" sz="1200" b="1" dirty="0">
              <a:solidFill>
                <a:srgbClr val="C00000"/>
              </a:solidFill>
              <a:latin typeface="Courier New" panose="02070309020205020404" pitchFamily="49" charset="0"/>
              <a:cs typeface="Courier New" panose="02070309020205020404" pitchFamily="49" charset="0"/>
            </a:endParaRPr>
          </a:p>
          <a:p>
            <a:endParaRPr lang="en-US" sz="1200" b="1" dirty="0">
              <a:latin typeface="Courier New" panose="02070309020205020404" pitchFamily="49" charset="0"/>
              <a:cs typeface="Courier New" panose="02070309020205020404" pitchFamily="49" charset="0"/>
            </a:endParaRPr>
          </a:p>
          <a:p>
            <a:r>
              <a:rPr lang="en-US" sz="1200" b="1" dirty="0">
                <a:latin typeface="Courier New" panose="02070309020205020404" pitchFamily="49" charset="0"/>
                <a:cs typeface="Courier New" panose="02070309020205020404" pitchFamily="49" charset="0"/>
              </a:rPr>
              <a:t>  </a:t>
            </a:r>
            <a:r>
              <a:rPr lang="en-US" sz="1200" b="1" dirty="0">
                <a:solidFill>
                  <a:srgbClr val="C00000"/>
                </a:solidFill>
                <a:latin typeface="Courier New" panose="02070309020205020404" pitchFamily="49" charset="0"/>
                <a:cs typeface="Courier New" panose="02070309020205020404" pitchFamily="49" charset="0"/>
              </a:rPr>
              <a:t>// Overloading, to make two constructor methods and allow both </a:t>
            </a:r>
            <a:r>
              <a:rPr lang="en-US" sz="1200" b="1" dirty="0" err="1">
                <a:solidFill>
                  <a:srgbClr val="C00000"/>
                </a:solidFill>
                <a:latin typeface="Courier New" panose="02070309020205020404" pitchFamily="49" charset="0"/>
                <a:cs typeface="Courier New" panose="02070309020205020404" pitchFamily="49" charset="0"/>
              </a:rPr>
              <a:t>ints</a:t>
            </a:r>
            <a:r>
              <a:rPr lang="en-US" sz="1200" b="1" dirty="0">
                <a:solidFill>
                  <a:srgbClr val="C00000"/>
                </a:solidFill>
                <a:latin typeface="Courier New" panose="02070309020205020404" pitchFamily="49" charset="0"/>
                <a:cs typeface="Courier New" panose="02070309020205020404" pitchFamily="49" charset="0"/>
              </a:rPr>
              <a:t> and unsigned </a:t>
            </a:r>
            <a:r>
              <a:rPr lang="en-US" sz="1200" b="1" dirty="0" err="1">
                <a:solidFill>
                  <a:srgbClr val="C00000"/>
                </a:solidFill>
                <a:latin typeface="Courier New" panose="02070309020205020404" pitchFamily="49" charset="0"/>
                <a:cs typeface="Courier New" panose="02070309020205020404" pitchFamily="49" charset="0"/>
              </a:rPr>
              <a:t>ints</a:t>
            </a:r>
            <a:r>
              <a:rPr lang="en-US" sz="1200" b="1" dirty="0">
                <a:solidFill>
                  <a:srgbClr val="C00000"/>
                </a:solidFill>
                <a:latin typeface="Courier New" panose="02070309020205020404" pitchFamily="49" charset="0"/>
                <a:cs typeface="Courier New" panose="02070309020205020404" pitchFamily="49" charset="0"/>
              </a:rPr>
              <a:t> to serve as the length</a:t>
            </a:r>
          </a:p>
          <a:p>
            <a:r>
              <a:rPr lang="en-US" sz="1200" b="1" dirty="0">
                <a:solidFill>
                  <a:srgbClr val="C00000"/>
                </a:solidFill>
                <a:latin typeface="Courier New" panose="02070309020205020404" pitchFamily="49" charset="0"/>
                <a:cs typeface="Courier New" panose="02070309020205020404" pitchFamily="49" charset="0"/>
              </a:rPr>
              <a:t>  // argument for allocating a </a:t>
            </a:r>
            <a:r>
              <a:rPr lang="en-US" sz="1200" b="1" dirty="0" err="1">
                <a:solidFill>
                  <a:srgbClr val="C00000"/>
                </a:solidFill>
                <a:latin typeface="Courier New" panose="02070309020205020404" pitchFamily="49" charset="0"/>
                <a:cs typeface="Courier New" panose="02070309020205020404" pitchFamily="49" charset="0"/>
              </a:rPr>
              <a:t>GpuBuffer</a:t>
            </a:r>
            <a:r>
              <a:rPr lang="en-US" sz="1200" b="1" dirty="0">
                <a:solidFill>
                  <a:srgbClr val="C00000"/>
                </a:solidFill>
                <a:latin typeface="Courier New" panose="02070309020205020404" pitchFamily="49" charset="0"/>
                <a:cs typeface="Courier New" panose="02070309020205020404" pitchFamily="49" charset="0"/>
              </a:rPr>
              <a:t> struct.  In both cases, the default behavior is to allocate memory</a:t>
            </a:r>
          </a:p>
          <a:p>
            <a:r>
              <a:rPr lang="en-US" sz="1200" b="1" dirty="0">
                <a:solidFill>
                  <a:srgbClr val="C00000"/>
                </a:solidFill>
                <a:latin typeface="Courier New" panose="02070309020205020404" pitchFamily="49" charset="0"/>
                <a:cs typeface="Courier New" panose="02070309020205020404" pitchFamily="49" charset="0"/>
              </a:rPr>
              <a:t>  // on the host to shadow the device memory, and to have that host memory allocated as pageable (NOT pinned).</a:t>
            </a:r>
          </a:p>
          <a:p>
            <a:r>
              <a:rPr lang="en-US" sz="1200" b="1" dirty="0">
                <a:latin typeface="Courier New" panose="02070309020205020404" pitchFamily="49" charset="0"/>
                <a:cs typeface="Courier New" panose="02070309020205020404" pitchFamily="49" charset="0"/>
              </a:rPr>
              <a:t>  </a:t>
            </a:r>
            <a:r>
              <a:rPr lang="en-US" sz="1200" b="1" dirty="0" err="1">
                <a:solidFill>
                  <a:srgbClr val="0070C0"/>
                </a:solidFill>
                <a:latin typeface="Courier New" panose="02070309020205020404" pitchFamily="49" charset="0"/>
                <a:cs typeface="Courier New" panose="02070309020205020404" pitchFamily="49" charset="0"/>
              </a:rPr>
              <a:t>GpuBuffer</a:t>
            </a:r>
            <a:r>
              <a:rPr lang="en-US" sz="1200" b="1" dirty="0">
                <a:latin typeface="Courier New" panose="02070309020205020404" pitchFamily="49" charset="0"/>
                <a:cs typeface="Courier New" panose="02070309020205020404" pitchFamily="49" charset="0"/>
              </a:rPr>
              <a:t>(</a:t>
            </a:r>
            <a:r>
              <a:rPr lang="en-US" sz="1200" b="1" dirty="0">
                <a:solidFill>
                  <a:srgbClr val="006600"/>
                </a:solidFill>
                <a:latin typeface="Courier New" panose="02070309020205020404" pitchFamily="49" charset="0"/>
                <a:cs typeface="Courier New" panose="02070309020205020404" pitchFamily="49" charset="0"/>
              </a:rPr>
              <a:t>int</a:t>
            </a:r>
            <a:r>
              <a:rPr lang="en-US" sz="1200" b="1" dirty="0">
                <a:latin typeface="Courier New" panose="02070309020205020404" pitchFamily="49" charset="0"/>
                <a:cs typeface="Courier New" panose="02070309020205020404" pitchFamily="49" charset="0"/>
              </a:rPr>
              <a:t> </a:t>
            </a:r>
            <a:r>
              <a:rPr lang="en-US" sz="1200" b="1" dirty="0">
                <a:solidFill>
                  <a:srgbClr val="FF3300"/>
                </a:solidFill>
                <a:latin typeface="Courier New" panose="02070309020205020404" pitchFamily="49" charset="0"/>
                <a:cs typeface="Courier New" panose="02070309020205020404" pitchFamily="49" charset="0"/>
              </a:rPr>
              <a:t>length</a:t>
            </a:r>
            <a:r>
              <a:rPr lang="en-US" sz="1200" b="1" dirty="0">
                <a:latin typeface="Courier New" panose="02070309020205020404" pitchFamily="49" charset="0"/>
                <a:cs typeface="Courier New" panose="02070309020205020404" pitchFamily="49" charset="0"/>
              </a:rPr>
              <a:t>, </a:t>
            </a:r>
            <a:r>
              <a:rPr lang="en-US" sz="1200" b="1" dirty="0">
                <a:solidFill>
                  <a:srgbClr val="006600"/>
                </a:solidFill>
                <a:latin typeface="Courier New" panose="02070309020205020404" pitchFamily="49" charset="0"/>
                <a:cs typeface="Courier New" panose="02070309020205020404" pitchFamily="49" charset="0"/>
              </a:rPr>
              <a:t>bool</a:t>
            </a:r>
            <a:r>
              <a:rPr lang="en-US" sz="1200" b="1" dirty="0">
                <a:latin typeface="Courier New" panose="02070309020205020404" pitchFamily="49" charset="0"/>
                <a:cs typeface="Courier New" panose="02070309020205020404" pitchFamily="49" charset="0"/>
              </a:rPr>
              <a:t> </a:t>
            </a:r>
            <a:r>
              <a:rPr lang="en-US" sz="1200" b="1" dirty="0" err="1">
                <a:solidFill>
                  <a:srgbClr val="FF3300"/>
                </a:solidFill>
                <a:latin typeface="Courier New" panose="02070309020205020404" pitchFamily="49" charset="0"/>
                <a:cs typeface="Courier New" panose="02070309020205020404" pitchFamily="49" charset="0"/>
              </a:rPr>
              <a:t>bSysMem</a:t>
            </a:r>
            <a:r>
              <a:rPr lang="en-US" sz="1200" b="1" dirty="0">
                <a:latin typeface="Courier New" panose="02070309020205020404" pitchFamily="49" charset="0"/>
                <a:cs typeface="Courier New" panose="02070309020205020404" pitchFamily="49" charset="0"/>
              </a:rPr>
              <a:t> = </a:t>
            </a:r>
            <a:r>
              <a:rPr lang="en-US" sz="1200" b="1" dirty="0">
                <a:solidFill>
                  <a:srgbClr val="C11594"/>
                </a:solidFill>
                <a:latin typeface="Courier New" panose="02070309020205020404" pitchFamily="49" charset="0"/>
                <a:cs typeface="Courier New" panose="02070309020205020404" pitchFamily="49" charset="0"/>
              </a:rPr>
              <a:t>true</a:t>
            </a:r>
            <a:r>
              <a:rPr lang="en-US" sz="1200" b="1" dirty="0">
                <a:latin typeface="Courier New" panose="02070309020205020404" pitchFamily="49" charset="0"/>
                <a:cs typeface="Courier New" panose="02070309020205020404" pitchFamily="49" charset="0"/>
              </a:rPr>
              <a:t>, </a:t>
            </a:r>
            <a:r>
              <a:rPr lang="en-US" sz="1200" b="1" dirty="0">
                <a:solidFill>
                  <a:srgbClr val="006600"/>
                </a:solidFill>
                <a:latin typeface="Courier New" panose="02070309020205020404" pitchFamily="49" charset="0"/>
                <a:cs typeface="Courier New" panose="02070309020205020404" pitchFamily="49" charset="0"/>
              </a:rPr>
              <a:t>bool</a:t>
            </a:r>
            <a:r>
              <a:rPr lang="en-US" sz="1200" b="1" dirty="0">
                <a:latin typeface="Courier New" panose="02070309020205020404" pitchFamily="49" charset="0"/>
                <a:cs typeface="Courier New" panose="02070309020205020404" pitchFamily="49" charset="0"/>
              </a:rPr>
              <a:t> </a:t>
            </a:r>
            <a:r>
              <a:rPr lang="en-US" sz="1200" b="1" dirty="0" err="1">
                <a:solidFill>
                  <a:srgbClr val="FF3300"/>
                </a:solidFill>
                <a:latin typeface="Courier New" panose="02070309020205020404" pitchFamily="49" charset="0"/>
                <a:cs typeface="Courier New" panose="02070309020205020404" pitchFamily="49" charset="0"/>
              </a:rPr>
              <a:t>bPinned</a:t>
            </a:r>
            <a:r>
              <a:rPr lang="en-US" sz="1200" b="1" dirty="0">
                <a:latin typeface="Courier New" panose="02070309020205020404" pitchFamily="49" charset="0"/>
                <a:cs typeface="Courier New" panose="02070309020205020404" pitchFamily="49" charset="0"/>
              </a:rPr>
              <a:t> = </a:t>
            </a:r>
            <a:r>
              <a:rPr lang="en-US" sz="1200" b="1" dirty="0">
                <a:solidFill>
                  <a:srgbClr val="C11594"/>
                </a:solidFill>
                <a:latin typeface="Courier New" panose="02070309020205020404" pitchFamily="49" charset="0"/>
                <a:cs typeface="Courier New" panose="02070309020205020404" pitchFamily="49" charset="0"/>
              </a:rPr>
              <a:t>false</a:t>
            </a:r>
            <a:r>
              <a:rPr lang="en-US" sz="1200" b="1" dirty="0">
                <a:latin typeface="Courier New" panose="02070309020205020404" pitchFamily="49" charset="0"/>
                <a:cs typeface="Courier New" panose="02070309020205020404" pitchFamily="49" charset="0"/>
              </a:rPr>
              <a:t>);</a:t>
            </a:r>
          </a:p>
          <a:p>
            <a:r>
              <a:rPr lang="en-US" sz="1200" b="1" dirty="0">
                <a:latin typeface="Courier New" panose="02070309020205020404" pitchFamily="49" charset="0"/>
                <a:cs typeface="Courier New" panose="02070309020205020404" pitchFamily="49" charset="0"/>
              </a:rPr>
              <a:t>  </a:t>
            </a:r>
            <a:r>
              <a:rPr lang="en-US" sz="1200" b="1" dirty="0" err="1">
                <a:solidFill>
                  <a:srgbClr val="0070C0"/>
                </a:solidFill>
                <a:latin typeface="Courier New" panose="02070309020205020404" pitchFamily="49" charset="0"/>
                <a:cs typeface="Courier New" panose="02070309020205020404" pitchFamily="49" charset="0"/>
              </a:rPr>
              <a:t>GpuBuffer</a:t>
            </a:r>
            <a:r>
              <a:rPr lang="en-US" sz="1200" b="1" dirty="0">
                <a:latin typeface="Courier New" panose="02070309020205020404" pitchFamily="49" charset="0"/>
                <a:cs typeface="Courier New" panose="02070309020205020404" pitchFamily="49" charset="0"/>
              </a:rPr>
              <a:t>(</a:t>
            </a:r>
            <a:r>
              <a:rPr lang="en-US" sz="1200" b="1" dirty="0">
                <a:solidFill>
                  <a:srgbClr val="006600"/>
                </a:solidFill>
                <a:latin typeface="Courier New" panose="02070309020205020404" pitchFamily="49" charset="0"/>
                <a:cs typeface="Courier New" panose="02070309020205020404" pitchFamily="49" charset="0"/>
              </a:rPr>
              <a:t>unsigned int </a:t>
            </a:r>
            <a:r>
              <a:rPr lang="en-US" sz="1200" b="1" dirty="0">
                <a:solidFill>
                  <a:srgbClr val="FF3300"/>
                </a:solidFill>
                <a:latin typeface="Courier New" panose="02070309020205020404" pitchFamily="49" charset="0"/>
                <a:cs typeface="Courier New" panose="02070309020205020404" pitchFamily="49" charset="0"/>
              </a:rPr>
              <a:t>length</a:t>
            </a:r>
            <a:r>
              <a:rPr lang="en-US" sz="1200" b="1" dirty="0">
                <a:latin typeface="Courier New" panose="02070309020205020404" pitchFamily="49" charset="0"/>
                <a:cs typeface="Courier New" panose="02070309020205020404" pitchFamily="49" charset="0"/>
              </a:rPr>
              <a:t>, </a:t>
            </a:r>
            <a:r>
              <a:rPr lang="en-US" sz="1200" b="1" dirty="0">
                <a:solidFill>
                  <a:srgbClr val="006600"/>
                </a:solidFill>
                <a:latin typeface="Courier New" panose="02070309020205020404" pitchFamily="49" charset="0"/>
                <a:cs typeface="Courier New" panose="02070309020205020404" pitchFamily="49" charset="0"/>
              </a:rPr>
              <a:t>bool</a:t>
            </a:r>
            <a:r>
              <a:rPr lang="en-US" sz="1200" b="1" dirty="0">
                <a:latin typeface="Courier New" panose="02070309020205020404" pitchFamily="49" charset="0"/>
                <a:cs typeface="Courier New" panose="02070309020205020404" pitchFamily="49" charset="0"/>
              </a:rPr>
              <a:t> </a:t>
            </a:r>
            <a:r>
              <a:rPr lang="en-US" sz="1200" b="1" dirty="0" err="1">
                <a:solidFill>
                  <a:srgbClr val="FF3300"/>
                </a:solidFill>
                <a:latin typeface="Courier New" panose="02070309020205020404" pitchFamily="49" charset="0"/>
                <a:cs typeface="Courier New" panose="02070309020205020404" pitchFamily="49" charset="0"/>
              </a:rPr>
              <a:t>bSysMem</a:t>
            </a:r>
            <a:r>
              <a:rPr lang="en-US" sz="1200" b="1" dirty="0">
                <a:latin typeface="Courier New" panose="02070309020205020404" pitchFamily="49" charset="0"/>
                <a:cs typeface="Courier New" panose="02070309020205020404" pitchFamily="49" charset="0"/>
              </a:rPr>
              <a:t> = </a:t>
            </a:r>
            <a:r>
              <a:rPr lang="en-US" sz="1200" b="1" dirty="0">
                <a:solidFill>
                  <a:srgbClr val="C11594"/>
                </a:solidFill>
                <a:latin typeface="Courier New" panose="02070309020205020404" pitchFamily="49" charset="0"/>
                <a:cs typeface="Courier New" panose="02070309020205020404" pitchFamily="49" charset="0"/>
              </a:rPr>
              <a:t>true</a:t>
            </a:r>
            <a:r>
              <a:rPr lang="en-US" sz="1200" b="1" dirty="0">
                <a:latin typeface="Courier New" panose="02070309020205020404" pitchFamily="49" charset="0"/>
                <a:cs typeface="Courier New" panose="02070309020205020404" pitchFamily="49" charset="0"/>
              </a:rPr>
              <a:t>, </a:t>
            </a:r>
            <a:r>
              <a:rPr lang="en-US" sz="1200" b="1" dirty="0">
                <a:solidFill>
                  <a:srgbClr val="006600"/>
                </a:solidFill>
                <a:latin typeface="Courier New" panose="02070309020205020404" pitchFamily="49" charset="0"/>
                <a:cs typeface="Courier New" panose="02070309020205020404" pitchFamily="49" charset="0"/>
              </a:rPr>
              <a:t>bool</a:t>
            </a:r>
            <a:r>
              <a:rPr lang="en-US" sz="1200" b="1" dirty="0">
                <a:latin typeface="Courier New" panose="02070309020205020404" pitchFamily="49" charset="0"/>
                <a:cs typeface="Courier New" panose="02070309020205020404" pitchFamily="49" charset="0"/>
              </a:rPr>
              <a:t> </a:t>
            </a:r>
            <a:r>
              <a:rPr lang="en-US" sz="1200" b="1" dirty="0" err="1">
                <a:solidFill>
                  <a:srgbClr val="FF3300"/>
                </a:solidFill>
                <a:latin typeface="Courier New" panose="02070309020205020404" pitchFamily="49" charset="0"/>
                <a:cs typeface="Courier New" panose="02070309020205020404" pitchFamily="49" charset="0"/>
              </a:rPr>
              <a:t>bPinned</a:t>
            </a:r>
            <a:r>
              <a:rPr lang="en-US" sz="1200" b="1" dirty="0">
                <a:latin typeface="Courier New" panose="02070309020205020404" pitchFamily="49" charset="0"/>
                <a:cs typeface="Courier New" panose="02070309020205020404" pitchFamily="49" charset="0"/>
              </a:rPr>
              <a:t> = </a:t>
            </a:r>
            <a:r>
              <a:rPr lang="en-US" sz="1200" b="1" dirty="0">
                <a:solidFill>
                  <a:srgbClr val="C11594"/>
                </a:solidFill>
                <a:latin typeface="Courier New" panose="02070309020205020404" pitchFamily="49" charset="0"/>
                <a:cs typeface="Courier New" panose="02070309020205020404" pitchFamily="49" charset="0"/>
              </a:rPr>
              <a:t>false</a:t>
            </a:r>
            <a:r>
              <a:rPr lang="en-US" sz="1200" b="1" dirty="0">
                <a:latin typeface="Courier New" panose="02070309020205020404" pitchFamily="49" charset="0"/>
                <a:cs typeface="Courier New" panose="02070309020205020404" pitchFamily="49" charset="0"/>
              </a:rPr>
              <a:t>);</a:t>
            </a:r>
          </a:p>
          <a:p>
            <a:endParaRPr lang="en-US" sz="1200" b="1" dirty="0">
              <a:latin typeface="Courier New" panose="02070309020205020404" pitchFamily="49" charset="0"/>
              <a:cs typeface="Courier New" panose="02070309020205020404" pitchFamily="49" charset="0"/>
            </a:endParaRPr>
          </a:p>
          <a:p>
            <a:r>
              <a:rPr lang="en-US" sz="1200" b="1" dirty="0">
                <a:latin typeface="Courier New" panose="02070309020205020404" pitchFamily="49" charset="0"/>
                <a:cs typeface="Courier New" panose="02070309020205020404" pitchFamily="49" charset="0"/>
              </a:rPr>
              <a:t>  </a:t>
            </a:r>
            <a:r>
              <a:rPr lang="en-US" sz="1200" b="1" dirty="0">
                <a:solidFill>
                  <a:srgbClr val="C00000"/>
                </a:solidFill>
                <a:latin typeface="Courier New" panose="02070309020205020404" pitchFamily="49" charset="0"/>
                <a:cs typeface="Courier New" panose="02070309020205020404" pitchFamily="49" charset="0"/>
              </a:rPr>
              <a:t>// Having a virtual destructor ensures that there are no</a:t>
            </a:r>
          </a:p>
          <a:p>
            <a:r>
              <a:rPr lang="en-US" sz="1200" b="1" dirty="0">
                <a:solidFill>
                  <a:srgbClr val="C00000"/>
                </a:solidFill>
                <a:latin typeface="Courier New" panose="02070309020205020404" pitchFamily="49" charset="0"/>
                <a:cs typeface="Courier New" panose="02070309020205020404" pitchFamily="49" charset="0"/>
              </a:rPr>
              <a:t>  // memory leaks for derived </a:t>
            </a:r>
            <a:r>
              <a:rPr lang="en-US" sz="1200" b="1" dirty="0" err="1">
                <a:solidFill>
                  <a:srgbClr val="C00000"/>
                </a:solidFill>
                <a:latin typeface="Courier New" panose="02070309020205020404" pitchFamily="49" charset="0"/>
                <a:cs typeface="Courier New" panose="02070309020205020404" pitchFamily="49" charset="0"/>
              </a:rPr>
              <a:t>GpuBuffer</a:t>
            </a:r>
            <a:r>
              <a:rPr lang="en-US" sz="1200" b="1" dirty="0">
                <a:solidFill>
                  <a:srgbClr val="C00000"/>
                </a:solidFill>
                <a:latin typeface="Courier New" panose="02070309020205020404" pitchFamily="49" charset="0"/>
                <a:cs typeface="Courier New" panose="02070309020205020404" pitchFamily="49" charset="0"/>
              </a:rPr>
              <a:t> objects.</a:t>
            </a:r>
          </a:p>
          <a:p>
            <a:r>
              <a:rPr lang="en-US" sz="1200" b="1" dirty="0">
                <a:latin typeface="Courier New" panose="02070309020205020404" pitchFamily="49" charset="0"/>
                <a:cs typeface="Courier New" panose="02070309020205020404" pitchFamily="49" charset="0"/>
              </a:rPr>
              <a:t>  </a:t>
            </a:r>
            <a:r>
              <a:rPr lang="en-US" sz="1200" b="1" dirty="0">
                <a:solidFill>
                  <a:srgbClr val="0070C0"/>
                </a:solidFill>
                <a:latin typeface="Courier New" panose="02070309020205020404" pitchFamily="49" charset="0"/>
                <a:cs typeface="Courier New" panose="02070309020205020404" pitchFamily="49" charset="0"/>
              </a:rPr>
              <a:t>virtual</a:t>
            </a:r>
            <a:r>
              <a:rPr lang="en-US" sz="1200" b="1" dirty="0">
                <a:latin typeface="Courier New" panose="02070309020205020404" pitchFamily="49" charset="0"/>
                <a:cs typeface="Courier New" panose="02070309020205020404" pitchFamily="49" charset="0"/>
              </a:rPr>
              <a:t> ~</a:t>
            </a:r>
            <a:r>
              <a:rPr lang="en-US" sz="1200" b="1" dirty="0" err="1">
                <a:solidFill>
                  <a:srgbClr val="0070C0"/>
                </a:solidFill>
                <a:latin typeface="Courier New" panose="02070309020205020404" pitchFamily="49" charset="0"/>
                <a:cs typeface="Courier New" panose="02070309020205020404" pitchFamily="49" charset="0"/>
              </a:rPr>
              <a:t>GpuBuffer</a:t>
            </a:r>
            <a:r>
              <a:rPr lang="en-US" sz="1200" b="1" dirty="0">
                <a:latin typeface="Courier New" panose="02070309020205020404" pitchFamily="49" charset="0"/>
                <a:cs typeface="Courier New" panose="02070309020205020404" pitchFamily="49" charset="0"/>
              </a:rPr>
              <a:t>();</a:t>
            </a:r>
          </a:p>
          <a:p>
            <a:endParaRPr lang="en-US" sz="1200" b="1" dirty="0">
              <a:latin typeface="Courier New" panose="02070309020205020404" pitchFamily="49" charset="0"/>
              <a:cs typeface="Courier New" panose="02070309020205020404" pitchFamily="49" charset="0"/>
            </a:endParaRPr>
          </a:p>
          <a:p>
            <a:r>
              <a:rPr lang="en-US" sz="1200" b="1" dirty="0">
                <a:latin typeface="Courier New" panose="02070309020205020404" pitchFamily="49" charset="0"/>
                <a:cs typeface="Courier New" panose="02070309020205020404" pitchFamily="49" charset="0"/>
              </a:rPr>
              <a:t>  </a:t>
            </a:r>
            <a:r>
              <a:rPr lang="en-US" sz="1200" b="1" dirty="0">
                <a:solidFill>
                  <a:srgbClr val="C00000"/>
                </a:solidFill>
                <a:latin typeface="Courier New" panose="02070309020205020404" pitchFamily="49" charset="0"/>
                <a:cs typeface="Courier New" panose="02070309020205020404" pitchFamily="49" charset="0"/>
              </a:rPr>
              <a:t>// Methods</a:t>
            </a:r>
          </a:p>
          <a:p>
            <a:r>
              <a:rPr lang="en-US" sz="1200" b="1" dirty="0">
                <a:latin typeface="Courier New" panose="02070309020205020404" pitchFamily="49" charset="0"/>
                <a:cs typeface="Courier New" panose="02070309020205020404" pitchFamily="49" charset="0"/>
              </a:rPr>
              <a:t>  </a:t>
            </a:r>
            <a:r>
              <a:rPr lang="en-US" sz="1200" b="1" dirty="0">
                <a:solidFill>
                  <a:srgbClr val="006600"/>
                </a:solidFill>
                <a:latin typeface="Courier New" panose="02070309020205020404" pitchFamily="49" charset="0"/>
                <a:cs typeface="Courier New" panose="02070309020205020404" pitchFamily="49" charset="0"/>
              </a:rPr>
              <a:t>void</a:t>
            </a:r>
            <a:r>
              <a:rPr lang="en-US" sz="1200" b="1" dirty="0">
                <a:latin typeface="Courier New" panose="02070309020205020404" pitchFamily="49" charset="0"/>
                <a:cs typeface="Courier New" panose="02070309020205020404" pitchFamily="49" charset="0"/>
              </a:rPr>
              <a:t> </a:t>
            </a:r>
            <a:r>
              <a:rPr lang="en-US" sz="1200" b="1" dirty="0">
                <a:solidFill>
                  <a:srgbClr val="0070C0"/>
                </a:solidFill>
                <a:latin typeface="Courier New" panose="02070309020205020404" pitchFamily="49" charset="0"/>
                <a:cs typeface="Courier New" panose="02070309020205020404" pitchFamily="49" charset="0"/>
              </a:rPr>
              <a:t>Allocate</a:t>
            </a:r>
            <a:r>
              <a:rPr lang="en-US" sz="1200" b="1" dirty="0">
                <a:latin typeface="Courier New" panose="02070309020205020404" pitchFamily="49" charset="0"/>
                <a:cs typeface="Courier New" panose="02070309020205020404" pitchFamily="49" charset="0"/>
              </a:rPr>
              <a:t>();</a:t>
            </a:r>
          </a:p>
          <a:p>
            <a:r>
              <a:rPr lang="en-US" sz="1200" b="1" dirty="0">
                <a:latin typeface="Courier New" panose="02070309020205020404" pitchFamily="49" charset="0"/>
                <a:cs typeface="Courier New" panose="02070309020205020404" pitchFamily="49" charset="0"/>
              </a:rPr>
              <a:t>  </a:t>
            </a:r>
            <a:r>
              <a:rPr lang="en-US" sz="1200" b="1" dirty="0">
                <a:solidFill>
                  <a:srgbClr val="006600"/>
                </a:solidFill>
                <a:latin typeface="Courier New" panose="02070309020205020404" pitchFamily="49" charset="0"/>
                <a:cs typeface="Courier New" panose="02070309020205020404" pitchFamily="49" charset="0"/>
              </a:rPr>
              <a:t>void</a:t>
            </a:r>
            <a:r>
              <a:rPr lang="en-US" sz="1200" b="1" dirty="0">
                <a:latin typeface="Courier New" panose="02070309020205020404" pitchFamily="49" charset="0"/>
                <a:cs typeface="Courier New" panose="02070309020205020404" pitchFamily="49" charset="0"/>
              </a:rPr>
              <a:t> </a:t>
            </a:r>
            <a:r>
              <a:rPr lang="en-US" sz="1200" b="1" dirty="0">
                <a:solidFill>
                  <a:srgbClr val="0070C0"/>
                </a:solidFill>
                <a:latin typeface="Courier New" panose="02070309020205020404" pitchFamily="49" charset="0"/>
                <a:cs typeface="Courier New" panose="02070309020205020404" pitchFamily="49" charset="0"/>
              </a:rPr>
              <a:t>Deallocate</a:t>
            </a:r>
            <a:r>
              <a:rPr lang="en-US" sz="1200" b="1" dirty="0">
                <a:latin typeface="Courier New" panose="02070309020205020404" pitchFamily="49" charset="0"/>
                <a:cs typeface="Courier New" panose="02070309020205020404" pitchFamily="49" charset="0"/>
              </a:rPr>
              <a:t>();</a:t>
            </a:r>
          </a:p>
          <a:p>
            <a:r>
              <a:rPr lang="en-US" sz="1200" b="1" dirty="0">
                <a:latin typeface="Courier New" panose="02070309020205020404" pitchFamily="49" charset="0"/>
                <a:cs typeface="Courier New" panose="02070309020205020404" pitchFamily="49" charset="0"/>
              </a:rPr>
              <a:t>  </a:t>
            </a:r>
            <a:r>
              <a:rPr lang="en-US" sz="1200" b="1" dirty="0">
                <a:solidFill>
                  <a:srgbClr val="006600"/>
                </a:solidFill>
                <a:latin typeface="Courier New" panose="02070309020205020404" pitchFamily="49" charset="0"/>
                <a:cs typeface="Courier New" panose="02070309020205020404" pitchFamily="49" charset="0"/>
              </a:rPr>
              <a:t>void</a:t>
            </a:r>
            <a:r>
              <a:rPr lang="en-US" sz="1200" b="1" dirty="0">
                <a:latin typeface="Courier New" panose="02070309020205020404" pitchFamily="49" charset="0"/>
                <a:cs typeface="Courier New" panose="02070309020205020404" pitchFamily="49" charset="0"/>
              </a:rPr>
              <a:t> </a:t>
            </a:r>
            <a:r>
              <a:rPr lang="en-US" sz="1200" b="1" dirty="0">
                <a:solidFill>
                  <a:srgbClr val="0070C0"/>
                </a:solidFill>
                <a:latin typeface="Courier New" panose="02070309020205020404" pitchFamily="49" charset="0"/>
                <a:cs typeface="Courier New" panose="02070309020205020404" pitchFamily="49" charset="0"/>
              </a:rPr>
              <a:t>Upload</a:t>
            </a:r>
            <a:r>
              <a:rPr lang="en-US" sz="1200" b="1" dirty="0">
                <a:latin typeface="Courier New" panose="02070309020205020404" pitchFamily="49" charset="0"/>
                <a:cs typeface="Courier New" panose="02070309020205020404" pitchFamily="49" charset="0"/>
              </a:rPr>
              <a:t>(T* </a:t>
            </a:r>
            <a:r>
              <a:rPr lang="en-US" sz="1200" b="1" dirty="0" err="1">
                <a:solidFill>
                  <a:srgbClr val="FF3300"/>
                </a:solidFill>
                <a:latin typeface="Courier New" panose="02070309020205020404" pitchFamily="49" charset="0"/>
                <a:cs typeface="Courier New" panose="02070309020205020404" pitchFamily="49" charset="0"/>
              </a:rPr>
              <a:t>pBuff</a:t>
            </a:r>
            <a:r>
              <a:rPr lang="en-US" sz="1200" b="1" dirty="0">
                <a:latin typeface="Courier New" panose="02070309020205020404" pitchFamily="49" charset="0"/>
                <a:cs typeface="Courier New" panose="02070309020205020404" pitchFamily="49" charset="0"/>
              </a:rPr>
              <a:t> = </a:t>
            </a:r>
            <a:r>
              <a:rPr lang="en-US" sz="1200" b="1" dirty="0">
                <a:solidFill>
                  <a:srgbClr val="C11594"/>
                </a:solidFill>
                <a:latin typeface="Courier New" panose="02070309020205020404" pitchFamily="49" charset="0"/>
                <a:cs typeface="Courier New" panose="02070309020205020404" pitchFamily="49" charset="0"/>
              </a:rPr>
              <a:t>NULL</a:t>
            </a:r>
            <a:r>
              <a:rPr lang="en-US" sz="1200" b="1" dirty="0">
                <a:latin typeface="Courier New" panose="02070309020205020404" pitchFamily="49" charset="0"/>
                <a:cs typeface="Courier New" panose="02070309020205020404" pitchFamily="49" charset="0"/>
              </a:rPr>
              <a:t>);</a:t>
            </a:r>
          </a:p>
          <a:p>
            <a:r>
              <a:rPr lang="en-US" sz="1200" b="1" dirty="0">
                <a:latin typeface="Courier New" panose="02070309020205020404" pitchFamily="49" charset="0"/>
                <a:cs typeface="Courier New" panose="02070309020205020404" pitchFamily="49" charset="0"/>
              </a:rPr>
              <a:t>  </a:t>
            </a:r>
            <a:r>
              <a:rPr lang="en-US" sz="1200" b="1" dirty="0">
                <a:solidFill>
                  <a:srgbClr val="006600"/>
                </a:solidFill>
                <a:latin typeface="Courier New" panose="02070309020205020404" pitchFamily="49" charset="0"/>
                <a:cs typeface="Courier New" panose="02070309020205020404" pitchFamily="49" charset="0"/>
              </a:rPr>
              <a:t>void</a:t>
            </a:r>
            <a:r>
              <a:rPr lang="en-US" sz="1200" b="1" dirty="0">
                <a:latin typeface="Courier New" panose="02070309020205020404" pitchFamily="49" charset="0"/>
                <a:cs typeface="Courier New" panose="02070309020205020404" pitchFamily="49" charset="0"/>
              </a:rPr>
              <a:t> </a:t>
            </a:r>
            <a:r>
              <a:rPr lang="en-US" sz="1200" b="1" dirty="0">
                <a:solidFill>
                  <a:srgbClr val="0070C0"/>
                </a:solidFill>
                <a:latin typeface="Courier New" panose="02070309020205020404" pitchFamily="49" charset="0"/>
                <a:cs typeface="Courier New" panose="02070309020205020404" pitchFamily="49" charset="0"/>
              </a:rPr>
              <a:t>Download</a:t>
            </a:r>
            <a:r>
              <a:rPr lang="en-US" sz="1200" b="1" dirty="0">
                <a:latin typeface="Courier New" panose="02070309020205020404" pitchFamily="49" charset="0"/>
                <a:cs typeface="Courier New" panose="02070309020205020404" pitchFamily="49" charset="0"/>
              </a:rPr>
              <a:t>(T* </a:t>
            </a:r>
            <a:r>
              <a:rPr lang="en-US" sz="1200" b="1" dirty="0" err="1">
                <a:solidFill>
                  <a:srgbClr val="FF3300"/>
                </a:solidFill>
                <a:latin typeface="Courier New" panose="02070309020205020404" pitchFamily="49" charset="0"/>
                <a:cs typeface="Courier New" panose="02070309020205020404" pitchFamily="49" charset="0"/>
              </a:rPr>
              <a:t>pBuff</a:t>
            </a:r>
            <a:r>
              <a:rPr lang="en-US" sz="1200" b="1" dirty="0">
                <a:latin typeface="Courier New" panose="02070309020205020404" pitchFamily="49" charset="0"/>
                <a:cs typeface="Courier New" panose="02070309020205020404" pitchFamily="49" charset="0"/>
              </a:rPr>
              <a:t> = </a:t>
            </a:r>
            <a:r>
              <a:rPr lang="en-US" sz="1200" b="1" dirty="0">
                <a:solidFill>
                  <a:srgbClr val="C11594"/>
                </a:solidFill>
                <a:latin typeface="Courier New" panose="02070309020205020404" pitchFamily="49" charset="0"/>
                <a:cs typeface="Courier New" panose="02070309020205020404" pitchFamily="49" charset="0"/>
              </a:rPr>
              <a:t>NULL</a:t>
            </a:r>
            <a:r>
              <a:rPr lang="en-US" sz="1200" b="1" dirty="0">
                <a:latin typeface="Courier New" panose="02070309020205020404" pitchFamily="49" charset="0"/>
                <a:cs typeface="Courier New" panose="02070309020205020404" pitchFamily="49" charset="0"/>
              </a:rPr>
              <a:t>);</a:t>
            </a:r>
          </a:p>
          <a:p>
            <a:r>
              <a:rPr lang="en-US" sz="1200" b="1" dirty="0">
                <a:latin typeface="Courier New" panose="02070309020205020404" pitchFamily="49" charset="0"/>
                <a:cs typeface="Courier New" panose="02070309020205020404" pitchFamily="49" charset="0"/>
              </a:rPr>
              <a:t>};</a:t>
            </a:r>
          </a:p>
          <a:p>
            <a:endParaRPr lang="en-US" sz="1200"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9408193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Rectangle 44">
            <a:extLst>
              <a:ext uri="{FF2B5EF4-FFF2-40B4-BE49-F238E27FC236}">
                <a16:creationId xmlns:a16="http://schemas.microsoft.com/office/drawing/2014/main" id="{51C42E7F-E851-4B38-9420-BADC1DA65EEF}"/>
              </a:ext>
            </a:extLst>
          </p:cNvPr>
          <p:cNvSpPr/>
          <p:nvPr/>
        </p:nvSpPr>
        <p:spPr>
          <a:xfrm>
            <a:off x="0" y="740919"/>
            <a:ext cx="797355" cy="6117081"/>
          </a:xfrm>
          <a:prstGeom prst="rect">
            <a:avLst/>
          </a:prstGeom>
          <a:gradFill flip="none" rotWithShape="1">
            <a:gsLst>
              <a:gs pos="53000">
                <a:srgbClr val="F8F8F8"/>
              </a:gs>
              <a:gs pos="0">
                <a:schemeClr val="accent1">
                  <a:lumMod val="5000"/>
                  <a:lumOff val="95000"/>
                </a:schemeClr>
              </a:gs>
              <a:gs pos="74000">
                <a:schemeClr val="bg1">
                  <a:lumMod val="85000"/>
                </a:schemeClr>
              </a:gs>
              <a:gs pos="87000">
                <a:schemeClr val="bg1">
                  <a:lumMod val="65000"/>
                </a:schemeClr>
              </a:gs>
              <a:gs pos="100000">
                <a:schemeClr val="tx1">
                  <a:lumMod val="65000"/>
                  <a:lumOff val="3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7" name="Straight Connector 36">
            <a:extLst>
              <a:ext uri="{FF2B5EF4-FFF2-40B4-BE49-F238E27FC236}">
                <a16:creationId xmlns:a16="http://schemas.microsoft.com/office/drawing/2014/main" id="{BAC73C27-546A-41D3-BF8E-9CD6F31716B9}"/>
              </a:ext>
            </a:extLst>
          </p:cNvPr>
          <p:cNvCxnSpPr>
            <a:cxnSpLocks/>
          </p:cNvCxnSpPr>
          <p:nvPr/>
        </p:nvCxnSpPr>
        <p:spPr>
          <a:xfrm flipV="1">
            <a:off x="169377" y="6003241"/>
            <a:ext cx="231648" cy="441450"/>
          </a:xfrm>
          <a:prstGeom prst="line">
            <a:avLst/>
          </a:prstGeom>
          <a:ln w="50800">
            <a:solidFill>
              <a:srgbClr val="C00000"/>
            </a:solidFill>
          </a:ln>
        </p:spPr>
        <p:style>
          <a:lnRef idx="1">
            <a:schemeClr val="accent1"/>
          </a:lnRef>
          <a:fillRef idx="0">
            <a:schemeClr val="accent1"/>
          </a:fillRef>
          <a:effectRef idx="0">
            <a:schemeClr val="accent1"/>
          </a:effectRef>
          <a:fontRef idx="minor">
            <a:schemeClr val="tx1"/>
          </a:fontRef>
        </p:style>
      </p:cxnSp>
      <p:sp>
        <p:nvSpPr>
          <p:cNvPr id="36" name="Rectangle 35">
            <a:extLst>
              <a:ext uri="{FF2B5EF4-FFF2-40B4-BE49-F238E27FC236}">
                <a16:creationId xmlns:a16="http://schemas.microsoft.com/office/drawing/2014/main" id="{CC0E87D6-3853-43CF-BD22-AA9B8BE17AF0}"/>
              </a:ext>
            </a:extLst>
          </p:cNvPr>
          <p:cNvSpPr/>
          <p:nvPr/>
        </p:nvSpPr>
        <p:spPr>
          <a:xfrm>
            <a:off x="0" y="0"/>
            <a:ext cx="12192000" cy="732360"/>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32" name="Straight Connector 31">
            <a:extLst>
              <a:ext uri="{FF2B5EF4-FFF2-40B4-BE49-F238E27FC236}">
                <a16:creationId xmlns:a16="http://schemas.microsoft.com/office/drawing/2014/main" id="{EF2E25AE-155A-4FD0-AE8A-33DAD5B7F27B}"/>
              </a:ext>
            </a:extLst>
          </p:cNvPr>
          <p:cNvCxnSpPr>
            <a:cxnSpLocks/>
          </p:cNvCxnSpPr>
          <p:nvPr/>
        </p:nvCxnSpPr>
        <p:spPr>
          <a:xfrm flipH="1">
            <a:off x="346161" y="4555544"/>
            <a:ext cx="192024" cy="585620"/>
          </a:xfrm>
          <a:prstGeom prst="line">
            <a:avLst/>
          </a:prstGeom>
          <a:ln w="50800">
            <a:solidFill>
              <a:srgbClr val="C03030"/>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299B5755-A4CF-45CE-9D3B-3473956939B5}"/>
              </a:ext>
            </a:extLst>
          </p:cNvPr>
          <p:cNvCxnSpPr>
            <a:cxnSpLocks/>
          </p:cNvCxnSpPr>
          <p:nvPr/>
        </p:nvCxnSpPr>
        <p:spPr>
          <a:xfrm flipH="1" flipV="1">
            <a:off x="218145" y="4231666"/>
            <a:ext cx="320040" cy="323879"/>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C5A825A3-411E-4AA6-AA41-DAD4964349A1}"/>
              </a:ext>
            </a:extLst>
          </p:cNvPr>
          <p:cNvCxnSpPr>
            <a:cxnSpLocks/>
          </p:cNvCxnSpPr>
          <p:nvPr/>
        </p:nvCxnSpPr>
        <p:spPr>
          <a:xfrm>
            <a:off x="337535" y="2738501"/>
            <a:ext cx="154930" cy="428650"/>
          </a:xfrm>
          <a:prstGeom prst="line">
            <a:avLst/>
          </a:prstGeom>
          <a:ln w="508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52897E4E-595E-4723-9A8E-297839228063}"/>
              </a:ext>
            </a:extLst>
          </p:cNvPr>
          <p:cNvCxnSpPr>
            <a:cxnSpLocks/>
          </p:cNvCxnSpPr>
          <p:nvPr/>
        </p:nvCxnSpPr>
        <p:spPr>
          <a:xfrm flipV="1">
            <a:off x="346161" y="1610156"/>
            <a:ext cx="137160" cy="1129795"/>
          </a:xfrm>
          <a:prstGeom prst="line">
            <a:avLst/>
          </a:prstGeom>
          <a:ln w="508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8120E335-EFB1-4FED-809F-B2674E4F3BED}"/>
              </a:ext>
            </a:extLst>
          </p:cNvPr>
          <p:cNvCxnSpPr>
            <a:cxnSpLocks/>
          </p:cNvCxnSpPr>
          <p:nvPr/>
        </p:nvCxnSpPr>
        <p:spPr>
          <a:xfrm flipH="1">
            <a:off x="238262" y="331597"/>
            <a:ext cx="162763" cy="590658"/>
          </a:xfrm>
          <a:prstGeom prst="line">
            <a:avLst/>
          </a:prstGeom>
          <a:ln w="508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EC160D49-4460-4FB0-A5F9-8D69EA7296FD}"/>
              </a:ext>
            </a:extLst>
          </p:cNvPr>
          <p:cNvCxnSpPr/>
          <p:nvPr/>
        </p:nvCxnSpPr>
        <p:spPr>
          <a:xfrm>
            <a:off x="218145" y="3647747"/>
            <a:ext cx="0" cy="585620"/>
          </a:xfrm>
          <a:prstGeom prst="line">
            <a:avLst/>
          </a:prstGeom>
          <a:ln w="508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Oval 3">
            <a:extLst>
              <a:ext uri="{FF2B5EF4-FFF2-40B4-BE49-F238E27FC236}">
                <a16:creationId xmlns:a16="http://schemas.microsoft.com/office/drawing/2014/main" id="{5DEDA155-4A98-47E4-8298-39D501DD93DD}"/>
              </a:ext>
            </a:extLst>
          </p:cNvPr>
          <p:cNvSpPr/>
          <p:nvPr/>
        </p:nvSpPr>
        <p:spPr>
          <a:xfrm>
            <a:off x="172425" y="4958284"/>
            <a:ext cx="365760" cy="365760"/>
          </a:xfrm>
          <a:prstGeom prst="ellipse">
            <a:avLst/>
          </a:prstGeom>
          <a:solidFill>
            <a:schemeClr val="bg1"/>
          </a:solidFill>
          <a:ln w="508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F209015A-B102-4639-8231-44878B6175EF}"/>
              </a:ext>
            </a:extLst>
          </p:cNvPr>
          <p:cNvSpPr/>
          <p:nvPr/>
        </p:nvSpPr>
        <p:spPr>
          <a:xfrm>
            <a:off x="401025" y="4418384"/>
            <a:ext cx="274320" cy="274320"/>
          </a:xfrm>
          <a:prstGeom prst="ellipse">
            <a:avLst/>
          </a:prstGeom>
          <a:solidFill>
            <a:schemeClr val="bg1"/>
          </a:solidFill>
          <a:ln w="508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CF2422C9-557C-4A73-8027-1390FD580816}"/>
              </a:ext>
            </a:extLst>
          </p:cNvPr>
          <p:cNvSpPr/>
          <p:nvPr/>
        </p:nvSpPr>
        <p:spPr>
          <a:xfrm>
            <a:off x="35265" y="3464867"/>
            <a:ext cx="365760" cy="365760"/>
          </a:xfrm>
          <a:prstGeom prst="ellipse">
            <a:avLst/>
          </a:prstGeom>
          <a:solidFill>
            <a:schemeClr val="bg1"/>
          </a:solidFill>
          <a:ln w="508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7AEAF6BE-9876-48ED-92C2-C14C93CF0A93}"/>
              </a:ext>
            </a:extLst>
          </p:cNvPr>
          <p:cNvSpPr/>
          <p:nvPr/>
        </p:nvSpPr>
        <p:spPr>
          <a:xfrm>
            <a:off x="80985" y="4096207"/>
            <a:ext cx="274320" cy="274320"/>
          </a:xfrm>
          <a:prstGeom prst="ellipse">
            <a:avLst/>
          </a:prstGeom>
          <a:solidFill>
            <a:schemeClr val="bg1"/>
          </a:solidFill>
          <a:ln w="508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7E403321-42C1-4DBA-97CF-2441E18221CB}"/>
              </a:ext>
            </a:extLst>
          </p:cNvPr>
          <p:cNvSpPr/>
          <p:nvPr/>
        </p:nvSpPr>
        <p:spPr>
          <a:xfrm>
            <a:off x="218145" y="5820361"/>
            <a:ext cx="365760" cy="365760"/>
          </a:xfrm>
          <a:prstGeom prst="ellipse">
            <a:avLst/>
          </a:prstGeom>
          <a:solidFill>
            <a:schemeClr val="bg1"/>
          </a:solid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C81BC523-F50A-4DF5-9124-8B077DA66C15}"/>
              </a:ext>
            </a:extLst>
          </p:cNvPr>
          <p:cNvSpPr/>
          <p:nvPr/>
        </p:nvSpPr>
        <p:spPr>
          <a:xfrm>
            <a:off x="309585" y="2988109"/>
            <a:ext cx="365760" cy="365760"/>
          </a:xfrm>
          <a:prstGeom prst="ellipse">
            <a:avLst/>
          </a:prstGeom>
          <a:solidFill>
            <a:schemeClr val="bg1"/>
          </a:solidFill>
          <a:ln w="508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E1E4DEDA-EE15-4C41-85EB-3F0942FCB3C9}"/>
              </a:ext>
            </a:extLst>
          </p:cNvPr>
          <p:cNvSpPr/>
          <p:nvPr/>
        </p:nvSpPr>
        <p:spPr>
          <a:xfrm>
            <a:off x="35265" y="6316678"/>
            <a:ext cx="274320" cy="274320"/>
          </a:xfrm>
          <a:prstGeom prst="ellipse">
            <a:avLst/>
          </a:prstGeom>
          <a:solidFill>
            <a:schemeClr val="bg1"/>
          </a:solidFill>
          <a:ln w="50800">
            <a:solidFill>
              <a:srgbClr val="C0303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DE9DCABC-86A7-46E1-9F8C-D2E3E355A219}"/>
              </a:ext>
            </a:extLst>
          </p:cNvPr>
          <p:cNvSpPr/>
          <p:nvPr/>
        </p:nvSpPr>
        <p:spPr>
          <a:xfrm>
            <a:off x="200375" y="2602790"/>
            <a:ext cx="274320" cy="274320"/>
          </a:xfrm>
          <a:prstGeom prst="ellipse">
            <a:avLst/>
          </a:prstGeom>
          <a:solidFill>
            <a:schemeClr val="bg1"/>
          </a:solid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6C036295-9582-4E62-8485-D2055A7E88D2}"/>
              </a:ext>
            </a:extLst>
          </p:cNvPr>
          <p:cNvSpPr/>
          <p:nvPr/>
        </p:nvSpPr>
        <p:spPr>
          <a:xfrm>
            <a:off x="346161" y="1501220"/>
            <a:ext cx="274320" cy="274320"/>
          </a:xfrm>
          <a:prstGeom prst="ellipse">
            <a:avLst/>
          </a:prstGeom>
          <a:solidFill>
            <a:schemeClr val="bg1"/>
          </a:solidFill>
          <a:ln w="508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7D3BEE45-6977-41DD-A08B-CE6EA47B4858}"/>
              </a:ext>
            </a:extLst>
          </p:cNvPr>
          <p:cNvSpPr/>
          <p:nvPr/>
        </p:nvSpPr>
        <p:spPr>
          <a:xfrm>
            <a:off x="55382" y="740919"/>
            <a:ext cx="365760" cy="365760"/>
          </a:xfrm>
          <a:prstGeom prst="ellipse">
            <a:avLst/>
          </a:prstGeom>
          <a:solidFill>
            <a:schemeClr val="bg1"/>
          </a:solidFill>
          <a:ln w="508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47CE10C9-59E9-4A41-9542-252AE82B7444}"/>
              </a:ext>
            </a:extLst>
          </p:cNvPr>
          <p:cNvSpPr/>
          <p:nvPr/>
        </p:nvSpPr>
        <p:spPr>
          <a:xfrm>
            <a:off x="268559" y="194437"/>
            <a:ext cx="274320" cy="274320"/>
          </a:xfrm>
          <a:prstGeom prst="ellipse">
            <a:avLst/>
          </a:prstGeom>
          <a:solidFill>
            <a:schemeClr val="bg1"/>
          </a:solidFill>
          <a:ln w="50800">
            <a:solidFill>
              <a:srgbClr val="C0303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2" name="Straight Connector 41">
            <a:extLst>
              <a:ext uri="{FF2B5EF4-FFF2-40B4-BE49-F238E27FC236}">
                <a16:creationId xmlns:a16="http://schemas.microsoft.com/office/drawing/2014/main" id="{2D197DFE-8E31-4A21-8222-EA470AD28F57}"/>
              </a:ext>
            </a:extLst>
          </p:cNvPr>
          <p:cNvCxnSpPr>
            <a:cxnSpLocks/>
          </p:cNvCxnSpPr>
          <p:nvPr/>
        </p:nvCxnSpPr>
        <p:spPr>
          <a:xfrm>
            <a:off x="797357" y="194437"/>
            <a:ext cx="0" cy="6663563"/>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46" name="TextBox 45">
            <a:extLst>
              <a:ext uri="{FF2B5EF4-FFF2-40B4-BE49-F238E27FC236}">
                <a16:creationId xmlns:a16="http://schemas.microsoft.com/office/drawing/2014/main" id="{F93BF510-801A-4467-8898-79391576320D}"/>
              </a:ext>
            </a:extLst>
          </p:cNvPr>
          <p:cNvSpPr txBox="1"/>
          <p:nvPr/>
        </p:nvSpPr>
        <p:spPr>
          <a:xfrm>
            <a:off x="852737" y="-49319"/>
            <a:ext cx="8515729" cy="830997"/>
          </a:xfrm>
          <a:prstGeom prst="rect">
            <a:avLst/>
          </a:prstGeom>
          <a:noFill/>
        </p:spPr>
        <p:txBody>
          <a:bodyPr wrap="none" rtlCol="0">
            <a:spAutoFit/>
          </a:bodyPr>
          <a:lstStyle/>
          <a:p>
            <a:r>
              <a:rPr lang="en-US" sz="4800" dirty="0" err="1">
                <a:solidFill>
                  <a:schemeClr val="bg1"/>
                </a:solidFill>
              </a:rPr>
              <a:t>pmemd.cuda</a:t>
            </a:r>
            <a:r>
              <a:rPr lang="en-US" sz="4800" dirty="0">
                <a:solidFill>
                  <a:schemeClr val="bg1"/>
                </a:solidFill>
              </a:rPr>
              <a:t> </a:t>
            </a:r>
            <a:r>
              <a:rPr lang="en-US" sz="4800" dirty="0" err="1">
                <a:solidFill>
                  <a:schemeClr val="bg1"/>
                </a:solidFill>
              </a:rPr>
              <a:t>GpuBuffer</a:t>
            </a:r>
            <a:r>
              <a:rPr lang="en-US" sz="4800" dirty="0">
                <a:solidFill>
                  <a:schemeClr val="bg1"/>
                </a:solidFill>
              </a:rPr>
              <a:t> Allocator</a:t>
            </a:r>
          </a:p>
        </p:txBody>
      </p:sp>
      <p:sp>
        <p:nvSpPr>
          <p:cNvPr id="2" name="TextBox 1">
            <a:extLst>
              <a:ext uri="{FF2B5EF4-FFF2-40B4-BE49-F238E27FC236}">
                <a16:creationId xmlns:a16="http://schemas.microsoft.com/office/drawing/2014/main" id="{FD50314B-EC3B-4878-AB8F-325961C6F137}"/>
              </a:ext>
            </a:extLst>
          </p:cNvPr>
          <p:cNvSpPr txBox="1"/>
          <p:nvPr/>
        </p:nvSpPr>
        <p:spPr>
          <a:xfrm>
            <a:off x="921440" y="830997"/>
            <a:ext cx="10318850" cy="6370975"/>
          </a:xfrm>
          <a:prstGeom prst="rect">
            <a:avLst/>
          </a:prstGeom>
          <a:noFill/>
        </p:spPr>
        <p:txBody>
          <a:bodyPr wrap="none" rtlCol="0">
            <a:spAutoFit/>
          </a:bodyPr>
          <a:lstStyle/>
          <a:p>
            <a:r>
              <a:rPr lang="en-US" sz="1200" b="1" dirty="0">
                <a:solidFill>
                  <a:srgbClr val="0070C0"/>
                </a:solidFill>
                <a:latin typeface="Courier New" panose="02070309020205020404" pitchFamily="49" charset="0"/>
                <a:cs typeface="Courier New" panose="02070309020205020404" pitchFamily="49" charset="0"/>
              </a:rPr>
              <a:t>template</a:t>
            </a:r>
            <a:r>
              <a:rPr lang="en-US" sz="1200" b="1" dirty="0">
                <a:latin typeface="Courier New" panose="02070309020205020404" pitchFamily="49" charset="0"/>
                <a:cs typeface="Courier New" panose="02070309020205020404" pitchFamily="49" charset="0"/>
              </a:rPr>
              <a:t> &lt;</a:t>
            </a:r>
            <a:r>
              <a:rPr lang="en-US" sz="1200" b="1" dirty="0" err="1">
                <a:solidFill>
                  <a:srgbClr val="0070C0"/>
                </a:solidFill>
                <a:latin typeface="Courier New" panose="02070309020205020404" pitchFamily="49" charset="0"/>
                <a:cs typeface="Courier New" panose="02070309020205020404" pitchFamily="49" charset="0"/>
              </a:rPr>
              <a:t>typename</a:t>
            </a:r>
            <a:r>
              <a:rPr lang="en-US" sz="1200" b="1" dirty="0">
                <a:latin typeface="Courier New" panose="02070309020205020404" pitchFamily="49" charset="0"/>
                <a:cs typeface="Courier New" panose="02070309020205020404" pitchFamily="49" charset="0"/>
              </a:rPr>
              <a:t> </a:t>
            </a:r>
            <a:r>
              <a:rPr lang="en-US" sz="1200" b="1" dirty="0">
                <a:solidFill>
                  <a:srgbClr val="006600"/>
                </a:solidFill>
                <a:latin typeface="Courier New" panose="02070309020205020404" pitchFamily="49" charset="0"/>
                <a:cs typeface="Courier New" panose="02070309020205020404" pitchFamily="49" charset="0"/>
              </a:rPr>
              <a:t>T</a:t>
            </a:r>
            <a:r>
              <a:rPr lang="en-US" sz="1200" b="1" dirty="0">
                <a:latin typeface="Courier New" panose="02070309020205020404" pitchFamily="49" charset="0"/>
                <a:cs typeface="Courier New" panose="02070309020205020404" pitchFamily="49" charset="0"/>
              </a:rPr>
              <a:t>&gt; </a:t>
            </a:r>
            <a:r>
              <a:rPr lang="en-US" sz="1200" b="1" dirty="0">
                <a:solidFill>
                  <a:srgbClr val="006600"/>
                </a:solidFill>
                <a:latin typeface="Courier New" panose="02070309020205020404" pitchFamily="49" charset="0"/>
                <a:cs typeface="Courier New" panose="02070309020205020404" pitchFamily="49" charset="0"/>
              </a:rPr>
              <a:t>void</a:t>
            </a:r>
            <a:r>
              <a:rPr lang="en-US" sz="1200" b="1" dirty="0">
                <a:latin typeface="Courier New" panose="02070309020205020404" pitchFamily="49" charset="0"/>
                <a:cs typeface="Courier New" panose="02070309020205020404" pitchFamily="49" charset="0"/>
              </a:rPr>
              <a:t> </a:t>
            </a:r>
            <a:r>
              <a:rPr lang="en-US" sz="1200" b="1" dirty="0" err="1">
                <a:solidFill>
                  <a:srgbClr val="C11594"/>
                </a:solidFill>
                <a:latin typeface="Courier New" panose="02070309020205020404" pitchFamily="49" charset="0"/>
                <a:cs typeface="Courier New" panose="02070309020205020404" pitchFamily="49" charset="0"/>
              </a:rPr>
              <a:t>GpuBuffer</a:t>
            </a:r>
            <a:r>
              <a:rPr lang="en-US" sz="1200" b="1" dirty="0">
                <a:latin typeface="Courier New" panose="02070309020205020404" pitchFamily="49" charset="0"/>
                <a:cs typeface="Courier New" panose="02070309020205020404" pitchFamily="49" charset="0"/>
              </a:rPr>
              <a:t>&lt;</a:t>
            </a:r>
            <a:r>
              <a:rPr lang="en-US" sz="1200" b="1" dirty="0">
                <a:solidFill>
                  <a:srgbClr val="006600"/>
                </a:solidFill>
                <a:latin typeface="Courier New" panose="02070309020205020404" pitchFamily="49" charset="0"/>
                <a:cs typeface="Courier New" panose="02070309020205020404" pitchFamily="49" charset="0"/>
              </a:rPr>
              <a:t>T</a:t>
            </a:r>
            <a:r>
              <a:rPr lang="en-US" sz="1200" b="1" dirty="0">
                <a:latin typeface="Courier New" panose="02070309020205020404" pitchFamily="49" charset="0"/>
                <a:cs typeface="Courier New" panose="02070309020205020404" pitchFamily="49" charset="0"/>
              </a:rPr>
              <a:t>&gt;::</a:t>
            </a:r>
            <a:r>
              <a:rPr lang="en-US" sz="1200" b="1" dirty="0">
                <a:solidFill>
                  <a:srgbClr val="0070C0"/>
                </a:solidFill>
                <a:latin typeface="Courier New" panose="02070309020205020404" pitchFamily="49" charset="0"/>
                <a:cs typeface="Courier New" panose="02070309020205020404" pitchFamily="49" charset="0"/>
              </a:rPr>
              <a:t>Allocate</a:t>
            </a:r>
            <a:r>
              <a:rPr lang="en-US" sz="1200" b="1" dirty="0">
                <a:latin typeface="Courier New" panose="02070309020205020404" pitchFamily="49" charset="0"/>
                <a:cs typeface="Courier New" panose="02070309020205020404" pitchFamily="49" charset="0"/>
              </a:rPr>
              <a:t>()</a:t>
            </a:r>
          </a:p>
          <a:p>
            <a:r>
              <a:rPr lang="en-US" sz="1200" b="1" dirty="0">
                <a:latin typeface="Courier New" panose="02070309020205020404" pitchFamily="49" charset="0"/>
                <a:cs typeface="Courier New" panose="02070309020205020404" pitchFamily="49" charset="0"/>
              </a:rPr>
              <a:t>{</a:t>
            </a:r>
          </a:p>
          <a:p>
            <a:r>
              <a:rPr lang="en-US" sz="1200" b="1" dirty="0">
                <a:latin typeface="Courier New" panose="02070309020205020404" pitchFamily="49" charset="0"/>
                <a:cs typeface="Courier New" panose="02070309020205020404" pitchFamily="49" charset="0"/>
              </a:rPr>
              <a:t>  </a:t>
            </a:r>
            <a:r>
              <a:rPr lang="en-US" sz="1200" b="1" dirty="0" err="1">
                <a:solidFill>
                  <a:srgbClr val="006600"/>
                </a:solidFill>
                <a:latin typeface="Courier New" panose="02070309020205020404" pitchFamily="49" charset="0"/>
                <a:cs typeface="Courier New" panose="02070309020205020404" pitchFamily="49" charset="0"/>
              </a:rPr>
              <a:t>size_t</a:t>
            </a:r>
            <a:r>
              <a:rPr lang="en-US" sz="1200" b="1" dirty="0">
                <a:latin typeface="Courier New" panose="02070309020205020404" pitchFamily="49" charset="0"/>
                <a:cs typeface="Courier New" panose="02070309020205020404" pitchFamily="49" charset="0"/>
              </a:rPr>
              <a:t> </a:t>
            </a:r>
            <a:r>
              <a:rPr lang="en-US" sz="1200" b="1" dirty="0" err="1">
                <a:solidFill>
                  <a:srgbClr val="FF3300"/>
                </a:solidFill>
                <a:latin typeface="Courier New" panose="02070309020205020404" pitchFamily="49" charset="0"/>
                <a:cs typeface="Courier New" panose="02070309020205020404" pitchFamily="49" charset="0"/>
              </a:rPr>
              <a:t>sizeT</a:t>
            </a:r>
            <a:r>
              <a:rPr lang="en-US" sz="1200" b="1" dirty="0">
                <a:latin typeface="Courier New" panose="02070309020205020404" pitchFamily="49" charset="0"/>
                <a:cs typeface="Courier New" panose="02070309020205020404" pitchFamily="49" charset="0"/>
              </a:rPr>
              <a:t> = </a:t>
            </a:r>
            <a:r>
              <a:rPr lang="en-US" sz="1200" b="1" dirty="0" err="1">
                <a:solidFill>
                  <a:srgbClr val="0070C0"/>
                </a:solidFill>
                <a:latin typeface="Courier New" panose="02070309020205020404" pitchFamily="49" charset="0"/>
                <a:cs typeface="Courier New" panose="02070309020205020404" pitchFamily="49" charset="0"/>
              </a:rPr>
              <a:t>sizeof</a:t>
            </a:r>
            <a:r>
              <a:rPr lang="en-US" sz="1200" b="1" dirty="0">
                <a:latin typeface="Courier New" panose="02070309020205020404" pitchFamily="49" charset="0"/>
                <a:cs typeface="Courier New" panose="02070309020205020404" pitchFamily="49" charset="0"/>
              </a:rPr>
              <a:t>(T);</a:t>
            </a:r>
          </a:p>
          <a:p>
            <a:r>
              <a:rPr lang="en-US" sz="1200" b="1" dirty="0">
                <a:latin typeface="Courier New" panose="02070309020205020404" pitchFamily="49" charset="0"/>
                <a:cs typeface="Courier New" panose="02070309020205020404" pitchFamily="49" charset="0"/>
              </a:rPr>
              <a:t>  </a:t>
            </a:r>
            <a:r>
              <a:rPr lang="en-US" sz="1200" b="1" dirty="0" err="1">
                <a:solidFill>
                  <a:srgbClr val="006600"/>
                </a:solidFill>
                <a:latin typeface="Courier New" panose="02070309020205020404" pitchFamily="49" charset="0"/>
                <a:cs typeface="Courier New" panose="02070309020205020404" pitchFamily="49" charset="0"/>
              </a:rPr>
              <a:t>cudaError_t</a:t>
            </a:r>
            <a:r>
              <a:rPr lang="en-US" sz="1200" b="1" dirty="0">
                <a:latin typeface="Courier New" panose="02070309020205020404" pitchFamily="49" charset="0"/>
                <a:cs typeface="Courier New" panose="02070309020205020404" pitchFamily="49" charset="0"/>
              </a:rPr>
              <a:t> </a:t>
            </a:r>
            <a:r>
              <a:rPr lang="en-US" sz="1200" b="1" dirty="0">
                <a:solidFill>
                  <a:srgbClr val="FF3300"/>
                </a:solidFill>
                <a:latin typeface="Courier New" panose="02070309020205020404" pitchFamily="49" charset="0"/>
                <a:cs typeface="Courier New" panose="02070309020205020404" pitchFamily="49" charset="0"/>
              </a:rPr>
              <a:t>status</a:t>
            </a:r>
            <a:r>
              <a:rPr lang="en-US" sz="1200" b="1" dirty="0">
                <a:latin typeface="Courier New" panose="02070309020205020404" pitchFamily="49" charset="0"/>
                <a:cs typeface="Courier New" panose="02070309020205020404" pitchFamily="49" charset="0"/>
              </a:rPr>
              <a:t>;</a:t>
            </a:r>
          </a:p>
          <a:p>
            <a:endParaRPr lang="en-US" sz="1200" b="1" dirty="0">
              <a:latin typeface="Courier New" panose="02070309020205020404" pitchFamily="49" charset="0"/>
              <a:cs typeface="Courier New" panose="02070309020205020404" pitchFamily="49" charset="0"/>
            </a:endParaRPr>
          </a:p>
          <a:p>
            <a:r>
              <a:rPr lang="en-US" sz="1200" b="1" dirty="0">
                <a:solidFill>
                  <a:srgbClr val="C00000"/>
                </a:solidFill>
                <a:latin typeface="Courier New" panose="02070309020205020404" pitchFamily="49" charset="0"/>
                <a:cs typeface="Courier New" panose="02070309020205020404" pitchFamily="49" charset="0"/>
              </a:rPr>
              <a:t>  // If pinned memory is to be allocated, pinned memory is something that lives in CPU RAM, so that implies</a:t>
            </a:r>
          </a:p>
          <a:p>
            <a:r>
              <a:rPr lang="en-US" sz="1200" b="1" dirty="0">
                <a:solidFill>
                  <a:srgbClr val="C00000"/>
                </a:solidFill>
                <a:latin typeface="Courier New" panose="02070309020205020404" pitchFamily="49" charset="0"/>
                <a:cs typeface="Courier New" panose="02070309020205020404" pitchFamily="49" charset="0"/>
              </a:rPr>
              <a:t>  // host memory WILL be allocated to shadow the device, and that it will be un-pageable, unlike usual host </a:t>
            </a:r>
          </a:p>
          <a:p>
            <a:r>
              <a:rPr lang="en-US" sz="1200" b="1" dirty="0">
                <a:solidFill>
                  <a:srgbClr val="C00000"/>
                </a:solidFill>
                <a:latin typeface="Courier New" panose="02070309020205020404" pitchFamily="49" charset="0"/>
                <a:cs typeface="Courier New" panose="02070309020205020404" pitchFamily="49" charset="0"/>
              </a:rPr>
              <a:t>  // memory allocations.  Pinned memory on the host will correspond to a block of memory on the device, so </a:t>
            </a:r>
          </a:p>
          <a:p>
            <a:r>
              <a:rPr lang="en-US" sz="1200" b="1" dirty="0">
                <a:solidFill>
                  <a:srgbClr val="C00000"/>
                </a:solidFill>
                <a:latin typeface="Courier New" panose="02070309020205020404" pitchFamily="49" charset="0"/>
                <a:cs typeface="Courier New" panose="02070309020205020404" pitchFamily="49" charset="0"/>
              </a:rPr>
              <a:t>  // allocating memory in this way implies roping off an equivalent amount of memory on the device, to which</a:t>
            </a:r>
          </a:p>
          <a:p>
            <a:r>
              <a:rPr lang="en-US" sz="1200" b="1" dirty="0">
                <a:solidFill>
                  <a:srgbClr val="C00000"/>
                </a:solidFill>
                <a:latin typeface="Courier New" panose="02070309020205020404" pitchFamily="49" charset="0"/>
                <a:cs typeface="Courier New" panose="02070309020205020404" pitchFamily="49" charset="0"/>
              </a:rPr>
              <a:t>  // we simply need to get a pointer.</a:t>
            </a:r>
          </a:p>
          <a:p>
            <a:r>
              <a:rPr lang="en-US" sz="1200" b="1" dirty="0">
                <a:latin typeface="Courier New" panose="02070309020205020404" pitchFamily="49" charset="0"/>
                <a:cs typeface="Courier New" panose="02070309020205020404" pitchFamily="49" charset="0"/>
              </a:rPr>
              <a:t>  </a:t>
            </a:r>
            <a:r>
              <a:rPr lang="en-US" sz="1200" b="1" dirty="0">
                <a:solidFill>
                  <a:srgbClr val="0070C0"/>
                </a:solidFill>
                <a:latin typeface="Courier New" panose="02070309020205020404" pitchFamily="49" charset="0"/>
                <a:cs typeface="Courier New" panose="02070309020205020404" pitchFamily="49" charset="0"/>
              </a:rPr>
              <a:t>if</a:t>
            </a:r>
            <a:r>
              <a:rPr lang="en-US" sz="1200" b="1" dirty="0">
                <a:latin typeface="Courier New" panose="02070309020205020404" pitchFamily="49" charset="0"/>
                <a:cs typeface="Courier New" panose="02070309020205020404" pitchFamily="49" charset="0"/>
              </a:rPr>
              <a:t> (_</a:t>
            </a:r>
            <a:r>
              <a:rPr lang="en-US" sz="1200" b="1" dirty="0" err="1">
                <a:latin typeface="Courier New" panose="02070309020205020404" pitchFamily="49" charset="0"/>
                <a:cs typeface="Courier New" panose="02070309020205020404" pitchFamily="49" charset="0"/>
              </a:rPr>
              <a:t>bPinned</a:t>
            </a:r>
            <a:r>
              <a:rPr lang="en-US" sz="1200" b="1" dirty="0">
                <a:latin typeface="Courier New" panose="02070309020205020404" pitchFamily="49" charset="0"/>
                <a:cs typeface="Courier New" panose="02070309020205020404" pitchFamily="49" charset="0"/>
              </a:rPr>
              <a:t>) {</a:t>
            </a:r>
          </a:p>
          <a:p>
            <a:r>
              <a:rPr lang="en-US" sz="1200" b="1" dirty="0">
                <a:latin typeface="Courier New" panose="02070309020205020404" pitchFamily="49" charset="0"/>
                <a:cs typeface="Courier New" panose="02070309020205020404" pitchFamily="49" charset="0"/>
              </a:rPr>
              <a:t>    status = </a:t>
            </a:r>
            <a:r>
              <a:rPr lang="en-US" sz="1200" b="1" dirty="0" err="1">
                <a:latin typeface="Courier New" panose="02070309020205020404" pitchFamily="49" charset="0"/>
                <a:cs typeface="Courier New" panose="02070309020205020404" pitchFamily="49" charset="0"/>
              </a:rPr>
              <a:t>cudaHostAlloc</a:t>
            </a:r>
            <a:r>
              <a:rPr lang="en-US" sz="1200" b="1" dirty="0">
                <a:latin typeface="Courier New" panose="02070309020205020404" pitchFamily="49" charset="0"/>
                <a:cs typeface="Courier New" panose="02070309020205020404" pitchFamily="49" charset="0"/>
              </a:rPr>
              <a:t>((</a:t>
            </a:r>
            <a:r>
              <a:rPr lang="en-US" sz="1200" b="1" dirty="0">
                <a:solidFill>
                  <a:srgbClr val="006600"/>
                </a:solidFill>
                <a:latin typeface="Courier New" panose="02070309020205020404" pitchFamily="49" charset="0"/>
                <a:cs typeface="Courier New" panose="02070309020205020404" pitchFamily="49" charset="0"/>
              </a:rPr>
              <a:t>void</a:t>
            </a:r>
            <a:r>
              <a:rPr lang="en-US" sz="1200" b="1" dirty="0">
                <a:latin typeface="Courier New" panose="02070309020205020404" pitchFamily="49" charset="0"/>
                <a:cs typeface="Courier New" panose="02070309020205020404" pitchFamily="49" charset="0"/>
              </a:rPr>
              <a:t> **)&amp;_</a:t>
            </a:r>
            <a:r>
              <a:rPr lang="en-US" sz="1200" b="1" dirty="0" err="1">
                <a:latin typeface="Courier New" panose="02070309020205020404" pitchFamily="49" charset="0"/>
                <a:cs typeface="Courier New" panose="02070309020205020404" pitchFamily="49" charset="0"/>
              </a:rPr>
              <a:t>pSysData</a:t>
            </a:r>
            <a:r>
              <a:rPr lang="en-US" sz="1200" b="1" dirty="0">
                <a:latin typeface="Courier New" panose="02070309020205020404" pitchFamily="49" charset="0"/>
                <a:cs typeface="Courier New" panose="02070309020205020404" pitchFamily="49" charset="0"/>
              </a:rPr>
              <a:t>, _length * </a:t>
            </a:r>
            <a:r>
              <a:rPr lang="en-US" sz="1200" b="1" dirty="0" err="1">
                <a:latin typeface="Courier New" panose="02070309020205020404" pitchFamily="49" charset="0"/>
                <a:cs typeface="Courier New" panose="02070309020205020404" pitchFamily="49" charset="0"/>
              </a:rPr>
              <a:t>sizeT</a:t>
            </a:r>
            <a:r>
              <a:rPr lang="en-US" sz="1200" b="1" dirty="0">
                <a:latin typeface="Courier New" panose="02070309020205020404" pitchFamily="49" charset="0"/>
                <a:cs typeface="Courier New" panose="02070309020205020404" pitchFamily="49" charset="0"/>
              </a:rPr>
              <a:t>, </a:t>
            </a:r>
            <a:r>
              <a:rPr lang="en-US" sz="1200" b="1" dirty="0" err="1">
                <a:latin typeface="Courier New" panose="02070309020205020404" pitchFamily="49" charset="0"/>
                <a:cs typeface="Courier New" panose="02070309020205020404" pitchFamily="49" charset="0"/>
              </a:rPr>
              <a:t>cudaHostAllocMapped</a:t>
            </a:r>
            <a:r>
              <a:rPr lang="en-US" sz="1200" b="1" dirty="0">
                <a:latin typeface="Courier New" panose="02070309020205020404" pitchFamily="49" charset="0"/>
                <a:cs typeface="Courier New" panose="02070309020205020404" pitchFamily="49" charset="0"/>
              </a:rPr>
              <a:t>);</a:t>
            </a:r>
          </a:p>
          <a:p>
            <a:r>
              <a:rPr lang="en-US" sz="1200" b="1" dirty="0">
                <a:latin typeface="Courier New" panose="02070309020205020404" pitchFamily="49" charset="0"/>
                <a:cs typeface="Courier New" panose="02070309020205020404" pitchFamily="49" charset="0"/>
              </a:rPr>
              <a:t>    RTERROR(status, </a:t>
            </a:r>
            <a:r>
              <a:rPr lang="en-US" sz="1200" b="1" dirty="0">
                <a:solidFill>
                  <a:srgbClr val="006600"/>
                </a:solidFill>
                <a:latin typeface="Courier New" panose="02070309020205020404" pitchFamily="49" charset="0"/>
                <a:cs typeface="Courier New" panose="02070309020205020404" pitchFamily="49" charset="0"/>
              </a:rPr>
              <a:t>"</a:t>
            </a:r>
            <a:r>
              <a:rPr lang="en-US" sz="1200" b="1" dirty="0" err="1">
                <a:solidFill>
                  <a:srgbClr val="006600"/>
                </a:solidFill>
                <a:latin typeface="Courier New" panose="02070309020205020404" pitchFamily="49" charset="0"/>
                <a:cs typeface="Courier New" panose="02070309020205020404" pitchFamily="49" charset="0"/>
              </a:rPr>
              <a:t>cudaHostalloc</a:t>
            </a:r>
            <a:r>
              <a:rPr lang="en-US" sz="1200" b="1" dirty="0">
                <a:solidFill>
                  <a:srgbClr val="006600"/>
                </a:solidFill>
                <a:latin typeface="Courier New" panose="02070309020205020404" pitchFamily="49" charset="0"/>
                <a:cs typeface="Courier New" panose="02070309020205020404" pitchFamily="49" charset="0"/>
              </a:rPr>
              <a:t> </a:t>
            </a:r>
            <a:r>
              <a:rPr lang="en-US" sz="1200" b="1" dirty="0" err="1">
                <a:solidFill>
                  <a:srgbClr val="006600"/>
                </a:solidFill>
                <a:latin typeface="Courier New" panose="02070309020205020404" pitchFamily="49" charset="0"/>
                <a:cs typeface="Courier New" panose="02070309020205020404" pitchFamily="49" charset="0"/>
              </a:rPr>
              <a:t>GpuBuffer</a:t>
            </a:r>
            <a:r>
              <a:rPr lang="en-US" sz="1200" b="1" dirty="0">
                <a:solidFill>
                  <a:srgbClr val="006600"/>
                </a:solidFill>
                <a:latin typeface="Courier New" panose="02070309020205020404" pitchFamily="49" charset="0"/>
                <a:cs typeface="Courier New" panose="02070309020205020404" pitchFamily="49" charset="0"/>
              </a:rPr>
              <a:t>::Allocate failed"</a:t>
            </a:r>
            <a:r>
              <a:rPr lang="en-US" sz="1200" b="1" dirty="0">
                <a:latin typeface="Courier New" panose="02070309020205020404" pitchFamily="49" charset="0"/>
                <a:cs typeface="Courier New" panose="02070309020205020404" pitchFamily="49" charset="0"/>
              </a:rPr>
              <a:t>);</a:t>
            </a:r>
          </a:p>
          <a:p>
            <a:r>
              <a:rPr lang="en-US" sz="1200" b="1" dirty="0">
                <a:latin typeface="Courier New" panose="02070309020205020404" pitchFamily="49" charset="0"/>
                <a:cs typeface="Courier New" panose="02070309020205020404" pitchFamily="49" charset="0"/>
              </a:rPr>
              <a:t>    status = </a:t>
            </a:r>
            <a:r>
              <a:rPr lang="en-US" sz="1200" b="1" dirty="0" err="1">
                <a:latin typeface="Courier New" panose="02070309020205020404" pitchFamily="49" charset="0"/>
                <a:cs typeface="Courier New" panose="02070309020205020404" pitchFamily="49" charset="0"/>
              </a:rPr>
              <a:t>cudaHostGetDevicePointer</a:t>
            </a:r>
            <a:r>
              <a:rPr lang="en-US" sz="1200" b="1" dirty="0">
                <a:latin typeface="Courier New" panose="02070309020205020404" pitchFamily="49" charset="0"/>
                <a:cs typeface="Courier New" panose="02070309020205020404" pitchFamily="49" charset="0"/>
              </a:rPr>
              <a:t>((</a:t>
            </a:r>
            <a:r>
              <a:rPr lang="en-US" sz="1200" b="1" dirty="0">
                <a:solidFill>
                  <a:srgbClr val="006600"/>
                </a:solidFill>
                <a:latin typeface="Courier New" panose="02070309020205020404" pitchFamily="49" charset="0"/>
                <a:cs typeface="Courier New" panose="02070309020205020404" pitchFamily="49" charset="0"/>
              </a:rPr>
              <a:t>void</a:t>
            </a:r>
            <a:r>
              <a:rPr lang="en-US" sz="1200" b="1" dirty="0">
                <a:latin typeface="Courier New" panose="02070309020205020404" pitchFamily="49" charset="0"/>
                <a:cs typeface="Courier New" panose="02070309020205020404" pitchFamily="49" charset="0"/>
              </a:rPr>
              <a:t> **)&amp;_</a:t>
            </a:r>
            <a:r>
              <a:rPr lang="en-US" sz="1200" b="1" dirty="0" err="1">
                <a:latin typeface="Courier New" panose="02070309020205020404" pitchFamily="49" charset="0"/>
                <a:cs typeface="Courier New" panose="02070309020205020404" pitchFamily="49" charset="0"/>
              </a:rPr>
              <a:t>pDevData</a:t>
            </a:r>
            <a:r>
              <a:rPr lang="en-US" sz="1200" b="1" dirty="0">
                <a:latin typeface="Courier New" panose="02070309020205020404" pitchFamily="49" charset="0"/>
                <a:cs typeface="Courier New" panose="02070309020205020404" pitchFamily="49" charset="0"/>
              </a:rPr>
              <a:t>, (</a:t>
            </a:r>
            <a:r>
              <a:rPr lang="en-US" sz="1200" b="1" dirty="0">
                <a:solidFill>
                  <a:srgbClr val="006600"/>
                </a:solidFill>
                <a:latin typeface="Courier New" panose="02070309020205020404" pitchFamily="49" charset="0"/>
                <a:cs typeface="Courier New" panose="02070309020205020404" pitchFamily="49" charset="0"/>
              </a:rPr>
              <a:t>void</a:t>
            </a:r>
            <a:r>
              <a:rPr lang="en-US" sz="1200" b="1" dirty="0">
                <a:latin typeface="Courier New" panose="02070309020205020404" pitchFamily="49" charset="0"/>
                <a:cs typeface="Courier New" panose="02070309020205020404" pitchFamily="49" charset="0"/>
              </a:rPr>
              <a:t> *)_</a:t>
            </a:r>
            <a:r>
              <a:rPr lang="en-US" sz="1200" b="1" dirty="0" err="1">
                <a:latin typeface="Courier New" panose="02070309020205020404" pitchFamily="49" charset="0"/>
                <a:cs typeface="Courier New" panose="02070309020205020404" pitchFamily="49" charset="0"/>
              </a:rPr>
              <a:t>pSysData</a:t>
            </a:r>
            <a:r>
              <a:rPr lang="en-US" sz="1200" b="1" dirty="0">
                <a:latin typeface="Courier New" panose="02070309020205020404" pitchFamily="49" charset="0"/>
                <a:cs typeface="Courier New" panose="02070309020205020404" pitchFamily="49" charset="0"/>
              </a:rPr>
              <a:t>, 0);</a:t>
            </a:r>
          </a:p>
          <a:p>
            <a:r>
              <a:rPr lang="en-US" sz="1200" b="1" dirty="0">
                <a:latin typeface="Courier New" panose="02070309020205020404" pitchFamily="49" charset="0"/>
                <a:cs typeface="Courier New" panose="02070309020205020404" pitchFamily="49" charset="0"/>
              </a:rPr>
              <a:t>    RTERROR(status, </a:t>
            </a:r>
            <a:r>
              <a:rPr lang="en-US" sz="1200" b="1" dirty="0">
                <a:solidFill>
                  <a:srgbClr val="006600"/>
                </a:solidFill>
                <a:latin typeface="Courier New" panose="02070309020205020404" pitchFamily="49" charset="0"/>
                <a:cs typeface="Courier New" panose="02070309020205020404" pitchFamily="49" charset="0"/>
              </a:rPr>
              <a:t>"</a:t>
            </a:r>
            <a:r>
              <a:rPr lang="en-US" sz="1200" b="1" dirty="0" err="1">
                <a:solidFill>
                  <a:srgbClr val="006600"/>
                </a:solidFill>
                <a:latin typeface="Courier New" panose="02070309020205020404" pitchFamily="49" charset="0"/>
                <a:cs typeface="Courier New" panose="02070309020205020404" pitchFamily="49" charset="0"/>
              </a:rPr>
              <a:t>cudaGetDevicePointer</a:t>
            </a:r>
            <a:r>
              <a:rPr lang="en-US" sz="1200" b="1" dirty="0">
                <a:solidFill>
                  <a:srgbClr val="006600"/>
                </a:solidFill>
                <a:latin typeface="Courier New" panose="02070309020205020404" pitchFamily="49" charset="0"/>
                <a:cs typeface="Courier New" panose="02070309020205020404" pitchFamily="49" charset="0"/>
              </a:rPr>
              <a:t> </a:t>
            </a:r>
            <a:r>
              <a:rPr lang="en-US" sz="1200" b="1" dirty="0" err="1">
                <a:solidFill>
                  <a:srgbClr val="006600"/>
                </a:solidFill>
                <a:latin typeface="Courier New" panose="02070309020205020404" pitchFamily="49" charset="0"/>
                <a:cs typeface="Courier New" panose="02070309020205020404" pitchFamily="49" charset="0"/>
              </a:rPr>
              <a:t>GpuBuffer</a:t>
            </a:r>
            <a:r>
              <a:rPr lang="en-US" sz="1200" b="1" dirty="0">
                <a:solidFill>
                  <a:srgbClr val="006600"/>
                </a:solidFill>
                <a:latin typeface="Courier New" panose="02070309020205020404" pitchFamily="49" charset="0"/>
                <a:cs typeface="Courier New" panose="02070309020205020404" pitchFamily="49" charset="0"/>
              </a:rPr>
              <a:t>::failed to get device pointer"</a:t>
            </a:r>
            <a:r>
              <a:rPr lang="en-US" sz="1200" b="1" dirty="0">
                <a:latin typeface="Courier New" panose="02070309020205020404" pitchFamily="49" charset="0"/>
                <a:cs typeface="Courier New" panose="02070309020205020404" pitchFamily="49" charset="0"/>
              </a:rPr>
              <a:t>);</a:t>
            </a:r>
          </a:p>
          <a:p>
            <a:r>
              <a:rPr lang="en-US" sz="1200" b="1" dirty="0">
                <a:latin typeface="Courier New" panose="02070309020205020404" pitchFamily="49" charset="0"/>
                <a:cs typeface="Courier New" panose="02070309020205020404" pitchFamily="49" charset="0"/>
              </a:rPr>
              <a:t>    </a:t>
            </a:r>
            <a:r>
              <a:rPr lang="en-US" sz="1200" b="1" dirty="0" err="1">
                <a:latin typeface="Courier New" panose="02070309020205020404" pitchFamily="49" charset="0"/>
                <a:cs typeface="Courier New" panose="02070309020205020404" pitchFamily="49" charset="0"/>
              </a:rPr>
              <a:t>memset</a:t>
            </a:r>
            <a:r>
              <a:rPr lang="en-US" sz="1200" b="1" dirty="0">
                <a:latin typeface="Courier New" panose="02070309020205020404" pitchFamily="49" charset="0"/>
                <a:cs typeface="Courier New" panose="02070309020205020404" pitchFamily="49" charset="0"/>
              </a:rPr>
              <a:t>(_</a:t>
            </a:r>
            <a:r>
              <a:rPr lang="en-US" sz="1200" b="1" dirty="0" err="1">
                <a:latin typeface="Courier New" panose="02070309020205020404" pitchFamily="49" charset="0"/>
                <a:cs typeface="Courier New" panose="02070309020205020404" pitchFamily="49" charset="0"/>
              </a:rPr>
              <a:t>pSysData</a:t>
            </a:r>
            <a:r>
              <a:rPr lang="en-US" sz="1200" b="1" dirty="0">
                <a:latin typeface="Courier New" panose="02070309020205020404" pitchFamily="49" charset="0"/>
                <a:cs typeface="Courier New" panose="02070309020205020404" pitchFamily="49" charset="0"/>
              </a:rPr>
              <a:t>, 0, _length * </a:t>
            </a:r>
            <a:r>
              <a:rPr lang="en-US" sz="1200" b="1" dirty="0" err="1">
                <a:latin typeface="Courier New" panose="02070309020205020404" pitchFamily="49" charset="0"/>
                <a:cs typeface="Courier New" panose="02070309020205020404" pitchFamily="49" charset="0"/>
              </a:rPr>
              <a:t>sizeT</a:t>
            </a:r>
            <a:r>
              <a:rPr lang="en-US" sz="1200" b="1" dirty="0">
                <a:latin typeface="Courier New" panose="02070309020205020404" pitchFamily="49" charset="0"/>
                <a:cs typeface="Courier New" panose="02070309020205020404" pitchFamily="49" charset="0"/>
              </a:rPr>
              <a:t>);</a:t>
            </a:r>
          </a:p>
          <a:p>
            <a:r>
              <a:rPr lang="en-US" sz="1200" b="1" dirty="0">
                <a:latin typeface="Courier New" panose="02070309020205020404" pitchFamily="49" charset="0"/>
                <a:cs typeface="Courier New" panose="02070309020205020404" pitchFamily="49" charset="0"/>
              </a:rPr>
              <a:t>  }</a:t>
            </a:r>
          </a:p>
          <a:p>
            <a:r>
              <a:rPr lang="en-US" sz="1200" b="1" dirty="0">
                <a:latin typeface="Courier New" panose="02070309020205020404" pitchFamily="49" charset="0"/>
                <a:cs typeface="Courier New" panose="02070309020205020404" pitchFamily="49" charset="0"/>
              </a:rPr>
              <a:t>  else {</a:t>
            </a:r>
          </a:p>
          <a:p>
            <a:endParaRPr lang="en-US" sz="1200" b="1" dirty="0">
              <a:latin typeface="Courier New" panose="02070309020205020404" pitchFamily="49" charset="0"/>
              <a:cs typeface="Courier New" panose="02070309020205020404" pitchFamily="49" charset="0"/>
            </a:endParaRPr>
          </a:p>
          <a:p>
            <a:r>
              <a:rPr lang="en-US" sz="1200" b="1" dirty="0">
                <a:latin typeface="Courier New" panose="02070309020205020404" pitchFamily="49" charset="0"/>
                <a:cs typeface="Courier New" panose="02070309020205020404" pitchFamily="49" charset="0"/>
              </a:rPr>
              <a:t>    </a:t>
            </a:r>
            <a:r>
              <a:rPr lang="en-US" sz="1200" b="1" dirty="0">
                <a:solidFill>
                  <a:srgbClr val="C00000"/>
                </a:solidFill>
                <a:latin typeface="Courier New" panose="02070309020205020404" pitchFamily="49" charset="0"/>
                <a:cs typeface="Courier New" panose="02070309020205020404" pitchFamily="49" charset="0"/>
              </a:rPr>
              <a:t>// Check to see whether (pageable) host memory has been requested to shadow the device. This memory will </a:t>
            </a:r>
          </a:p>
          <a:p>
            <a:r>
              <a:rPr lang="en-US" sz="1200" b="1" dirty="0">
                <a:solidFill>
                  <a:srgbClr val="C00000"/>
                </a:solidFill>
                <a:latin typeface="Courier New" panose="02070309020205020404" pitchFamily="49" charset="0"/>
                <a:cs typeface="Courier New" panose="02070309020205020404" pitchFamily="49" charset="0"/>
              </a:rPr>
              <a:t>    // be allocated by the more familiar C++ new operator rather than </a:t>
            </a:r>
            <a:r>
              <a:rPr lang="en-US" sz="1200" b="1" dirty="0" err="1">
                <a:solidFill>
                  <a:srgbClr val="C00000"/>
                </a:solidFill>
                <a:latin typeface="Courier New" panose="02070309020205020404" pitchFamily="49" charset="0"/>
                <a:cs typeface="Courier New" panose="02070309020205020404" pitchFamily="49" charset="0"/>
              </a:rPr>
              <a:t>cudaHostAlloc</a:t>
            </a:r>
            <a:r>
              <a:rPr lang="en-US" sz="1200" b="1" dirty="0">
                <a:solidFill>
                  <a:srgbClr val="C00000"/>
                </a:solidFill>
                <a:latin typeface="Courier New" panose="02070309020205020404" pitchFamily="49" charset="0"/>
                <a:cs typeface="Courier New" panose="02070309020205020404" pitchFamily="49" charset="0"/>
              </a:rPr>
              <a:t>().  An equivalent amount </a:t>
            </a:r>
          </a:p>
          <a:p>
            <a:r>
              <a:rPr lang="en-US" sz="1200" b="1" dirty="0">
                <a:solidFill>
                  <a:srgbClr val="C00000"/>
                </a:solidFill>
                <a:latin typeface="Courier New" panose="02070309020205020404" pitchFamily="49" charset="0"/>
                <a:cs typeface="Courier New" panose="02070309020205020404" pitchFamily="49" charset="0"/>
              </a:rPr>
              <a:t>    // of memory will be allocated on the device, not mapped to memory on the host.</a:t>
            </a:r>
          </a:p>
          <a:p>
            <a:r>
              <a:rPr lang="en-US" sz="1200" b="1" dirty="0">
                <a:latin typeface="Courier New" panose="02070309020205020404" pitchFamily="49" charset="0"/>
                <a:cs typeface="Courier New" panose="02070309020205020404" pitchFamily="49" charset="0"/>
              </a:rPr>
              <a:t>    </a:t>
            </a:r>
            <a:r>
              <a:rPr lang="en-US" sz="1200" b="1" dirty="0">
                <a:solidFill>
                  <a:srgbClr val="0070C0"/>
                </a:solidFill>
                <a:latin typeface="Courier New" panose="02070309020205020404" pitchFamily="49" charset="0"/>
                <a:cs typeface="Courier New" panose="02070309020205020404" pitchFamily="49" charset="0"/>
              </a:rPr>
              <a:t>if</a:t>
            </a:r>
            <a:r>
              <a:rPr lang="en-US" sz="1200" b="1" dirty="0">
                <a:latin typeface="Courier New" panose="02070309020205020404" pitchFamily="49" charset="0"/>
                <a:cs typeface="Courier New" panose="02070309020205020404" pitchFamily="49" charset="0"/>
              </a:rPr>
              <a:t> (_</a:t>
            </a:r>
            <a:r>
              <a:rPr lang="en-US" sz="1200" b="1" dirty="0" err="1">
                <a:latin typeface="Courier New" panose="02070309020205020404" pitchFamily="49" charset="0"/>
                <a:cs typeface="Courier New" panose="02070309020205020404" pitchFamily="49" charset="0"/>
              </a:rPr>
              <a:t>bSysMem</a:t>
            </a:r>
            <a:r>
              <a:rPr lang="en-US" sz="1200" b="1" dirty="0">
                <a:latin typeface="Courier New" panose="02070309020205020404" pitchFamily="49" charset="0"/>
                <a:cs typeface="Courier New" panose="02070309020205020404" pitchFamily="49" charset="0"/>
              </a:rPr>
              <a:t>) {</a:t>
            </a:r>
          </a:p>
          <a:p>
            <a:r>
              <a:rPr lang="en-US" sz="1200" b="1" dirty="0">
                <a:latin typeface="Courier New" panose="02070309020205020404" pitchFamily="49" charset="0"/>
                <a:cs typeface="Courier New" panose="02070309020205020404" pitchFamily="49" charset="0"/>
              </a:rPr>
              <a:t>      _</a:t>
            </a:r>
            <a:r>
              <a:rPr lang="en-US" sz="1200" b="1" dirty="0" err="1">
                <a:latin typeface="Courier New" panose="02070309020205020404" pitchFamily="49" charset="0"/>
                <a:cs typeface="Courier New" panose="02070309020205020404" pitchFamily="49" charset="0"/>
              </a:rPr>
              <a:t>pSysData</a:t>
            </a:r>
            <a:r>
              <a:rPr lang="en-US" sz="1200" b="1" dirty="0">
                <a:latin typeface="Courier New" panose="02070309020205020404" pitchFamily="49" charset="0"/>
                <a:cs typeface="Courier New" panose="02070309020205020404" pitchFamily="49" charset="0"/>
              </a:rPr>
              <a:t> = </a:t>
            </a:r>
            <a:r>
              <a:rPr lang="en-US" sz="1200" b="1" dirty="0">
                <a:solidFill>
                  <a:srgbClr val="0070C0"/>
                </a:solidFill>
                <a:latin typeface="Courier New" panose="02070309020205020404" pitchFamily="49" charset="0"/>
                <a:cs typeface="Courier New" panose="02070309020205020404" pitchFamily="49" charset="0"/>
              </a:rPr>
              <a:t>new</a:t>
            </a:r>
            <a:r>
              <a:rPr lang="en-US" sz="1200" b="1" dirty="0">
                <a:latin typeface="Courier New" panose="02070309020205020404" pitchFamily="49" charset="0"/>
                <a:cs typeface="Courier New" panose="02070309020205020404" pitchFamily="49" charset="0"/>
              </a:rPr>
              <a:t> </a:t>
            </a:r>
            <a:r>
              <a:rPr lang="en-US" sz="1200" b="1" dirty="0">
                <a:solidFill>
                  <a:srgbClr val="006600"/>
                </a:solidFill>
                <a:latin typeface="Courier New" panose="02070309020205020404" pitchFamily="49" charset="0"/>
                <a:cs typeface="Courier New" panose="02070309020205020404" pitchFamily="49" charset="0"/>
              </a:rPr>
              <a:t>T</a:t>
            </a:r>
            <a:r>
              <a:rPr lang="en-US" sz="1200" b="1" dirty="0">
                <a:latin typeface="Courier New" panose="02070309020205020404" pitchFamily="49" charset="0"/>
                <a:cs typeface="Courier New" panose="02070309020205020404" pitchFamily="49" charset="0"/>
              </a:rPr>
              <a:t>[_length];</a:t>
            </a:r>
          </a:p>
          <a:p>
            <a:r>
              <a:rPr lang="en-US" sz="1200" b="1" dirty="0">
                <a:latin typeface="Courier New" panose="02070309020205020404" pitchFamily="49" charset="0"/>
                <a:cs typeface="Courier New" panose="02070309020205020404" pitchFamily="49" charset="0"/>
              </a:rPr>
              <a:t>      </a:t>
            </a:r>
            <a:r>
              <a:rPr lang="en-US" sz="1200" b="1" dirty="0" err="1">
                <a:latin typeface="Courier New" panose="02070309020205020404" pitchFamily="49" charset="0"/>
                <a:cs typeface="Courier New" panose="02070309020205020404" pitchFamily="49" charset="0"/>
              </a:rPr>
              <a:t>memset</a:t>
            </a:r>
            <a:r>
              <a:rPr lang="en-US" sz="1200" b="1" dirty="0">
                <a:latin typeface="Courier New" panose="02070309020205020404" pitchFamily="49" charset="0"/>
                <a:cs typeface="Courier New" panose="02070309020205020404" pitchFamily="49" charset="0"/>
              </a:rPr>
              <a:t>(_</a:t>
            </a:r>
            <a:r>
              <a:rPr lang="en-US" sz="1200" b="1" dirty="0" err="1">
                <a:latin typeface="Courier New" panose="02070309020205020404" pitchFamily="49" charset="0"/>
                <a:cs typeface="Courier New" panose="02070309020205020404" pitchFamily="49" charset="0"/>
              </a:rPr>
              <a:t>pSysData</a:t>
            </a:r>
            <a:r>
              <a:rPr lang="en-US" sz="1200" b="1" dirty="0">
                <a:latin typeface="Courier New" panose="02070309020205020404" pitchFamily="49" charset="0"/>
                <a:cs typeface="Courier New" panose="02070309020205020404" pitchFamily="49" charset="0"/>
              </a:rPr>
              <a:t>, 0, _length * </a:t>
            </a:r>
            <a:r>
              <a:rPr lang="en-US" sz="1200" b="1" dirty="0" err="1">
                <a:latin typeface="Courier New" panose="02070309020205020404" pitchFamily="49" charset="0"/>
                <a:cs typeface="Courier New" panose="02070309020205020404" pitchFamily="49" charset="0"/>
              </a:rPr>
              <a:t>sizeT</a:t>
            </a:r>
            <a:r>
              <a:rPr lang="en-US" sz="1200" b="1" dirty="0">
                <a:latin typeface="Courier New" panose="02070309020205020404" pitchFamily="49" charset="0"/>
                <a:cs typeface="Courier New" panose="02070309020205020404" pitchFamily="49" charset="0"/>
              </a:rPr>
              <a:t>);</a:t>
            </a:r>
          </a:p>
          <a:p>
            <a:r>
              <a:rPr lang="en-US" sz="1200" b="1" dirty="0">
                <a:latin typeface="Courier New" panose="02070309020205020404" pitchFamily="49" charset="0"/>
                <a:cs typeface="Courier New" panose="02070309020205020404" pitchFamily="49" charset="0"/>
              </a:rPr>
              <a:t>    }</a:t>
            </a:r>
          </a:p>
          <a:p>
            <a:r>
              <a:rPr lang="en-US" sz="1200" b="1" dirty="0">
                <a:latin typeface="Courier New" panose="02070309020205020404" pitchFamily="49" charset="0"/>
                <a:cs typeface="Courier New" panose="02070309020205020404" pitchFamily="49" charset="0"/>
              </a:rPr>
              <a:t>    status = </a:t>
            </a:r>
            <a:r>
              <a:rPr lang="en-US" sz="1200" b="1" dirty="0" err="1">
                <a:latin typeface="Courier New" panose="02070309020205020404" pitchFamily="49" charset="0"/>
                <a:cs typeface="Courier New" panose="02070309020205020404" pitchFamily="49" charset="0"/>
              </a:rPr>
              <a:t>cudaMalloc</a:t>
            </a:r>
            <a:r>
              <a:rPr lang="en-US" sz="1200" b="1" dirty="0">
                <a:latin typeface="Courier New" panose="02070309020205020404" pitchFamily="49" charset="0"/>
                <a:cs typeface="Courier New" panose="02070309020205020404" pitchFamily="49" charset="0"/>
              </a:rPr>
              <a:t>((</a:t>
            </a:r>
            <a:r>
              <a:rPr lang="en-US" sz="1200" b="1" dirty="0">
                <a:solidFill>
                  <a:srgbClr val="006600"/>
                </a:solidFill>
                <a:latin typeface="Courier New" panose="02070309020205020404" pitchFamily="49" charset="0"/>
                <a:cs typeface="Courier New" panose="02070309020205020404" pitchFamily="49" charset="0"/>
              </a:rPr>
              <a:t>void</a:t>
            </a:r>
            <a:r>
              <a:rPr lang="en-US" sz="1200" b="1" dirty="0">
                <a:latin typeface="Courier New" panose="02070309020205020404" pitchFamily="49" charset="0"/>
                <a:cs typeface="Courier New" panose="02070309020205020404" pitchFamily="49" charset="0"/>
              </a:rPr>
              <a:t> **)&amp;_</a:t>
            </a:r>
            <a:r>
              <a:rPr lang="en-US" sz="1200" b="1" dirty="0" err="1">
                <a:latin typeface="Courier New" panose="02070309020205020404" pitchFamily="49" charset="0"/>
                <a:cs typeface="Courier New" panose="02070309020205020404" pitchFamily="49" charset="0"/>
              </a:rPr>
              <a:t>pDevData</a:t>
            </a:r>
            <a:r>
              <a:rPr lang="en-US" sz="1200" b="1" dirty="0">
                <a:latin typeface="Courier New" panose="02070309020205020404" pitchFamily="49" charset="0"/>
                <a:cs typeface="Courier New" panose="02070309020205020404" pitchFamily="49" charset="0"/>
              </a:rPr>
              <a:t>, _length * </a:t>
            </a:r>
            <a:r>
              <a:rPr lang="en-US" sz="1200" b="1" dirty="0" err="1">
                <a:latin typeface="Courier New" panose="02070309020205020404" pitchFamily="49" charset="0"/>
                <a:cs typeface="Courier New" panose="02070309020205020404" pitchFamily="49" charset="0"/>
              </a:rPr>
              <a:t>sizeT</a:t>
            </a:r>
            <a:r>
              <a:rPr lang="en-US" sz="1200" b="1" dirty="0">
                <a:latin typeface="Courier New" panose="02070309020205020404" pitchFamily="49" charset="0"/>
                <a:cs typeface="Courier New" panose="02070309020205020404" pitchFamily="49" charset="0"/>
              </a:rPr>
              <a:t>);</a:t>
            </a:r>
          </a:p>
          <a:p>
            <a:r>
              <a:rPr lang="en-US" sz="1200" b="1" dirty="0">
                <a:latin typeface="Courier New" panose="02070309020205020404" pitchFamily="49" charset="0"/>
                <a:cs typeface="Courier New" panose="02070309020205020404" pitchFamily="49" charset="0"/>
              </a:rPr>
              <a:t>    RTERROR(status, "</a:t>
            </a:r>
            <a:r>
              <a:rPr lang="en-US" sz="1200" b="1" dirty="0" err="1">
                <a:latin typeface="Courier New" panose="02070309020205020404" pitchFamily="49" charset="0"/>
                <a:cs typeface="Courier New" panose="02070309020205020404" pitchFamily="49" charset="0"/>
              </a:rPr>
              <a:t>cudaMalloc</a:t>
            </a:r>
            <a:r>
              <a:rPr lang="en-US" sz="1200" b="1" dirty="0">
                <a:latin typeface="Courier New" panose="02070309020205020404" pitchFamily="49" charset="0"/>
                <a:cs typeface="Courier New" panose="02070309020205020404" pitchFamily="49" charset="0"/>
              </a:rPr>
              <a:t> </a:t>
            </a:r>
            <a:r>
              <a:rPr lang="en-US" sz="1200" b="1" dirty="0" err="1">
                <a:latin typeface="Courier New" panose="02070309020205020404" pitchFamily="49" charset="0"/>
                <a:cs typeface="Courier New" panose="02070309020205020404" pitchFamily="49" charset="0"/>
              </a:rPr>
              <a:t>GpuBuffer</a:t>
            </a:r>
            <a:r>
              <a:rPr lang="en-US" sz="1200" b="1" dirty="0">
                <a:latin typeface="Courier New" panose="02070309020205020404" pitchFamily="49" charset="0"/>
                <a:cs typeface="Courier New" panose="02070309020205020404" pitchFamily="49" charset="0"/>
              </a:rPr>
              <a:t>::Allocate failed");</a:t>
            </a:r>
          </a:p>
          <a:p>
            <a:r>
              <a:rPr lang="en-US" sz="1200" b="1" dirty="0">
                <a:latin typeface="Courier New" panose="02070309020205020404" pitchFamily="49" charset="0"/>
                <a:cs typeface="Courier New" panose="02070309020205020404" pitchFamily="49" charset="0"/>
              </a:rPr>
              <a:t>    status = </a:t>
            </a:r>
            <a:r>
              <a:rPr lang="en-US" sz="1200" b="1" dirty="0" err="1">
                <a:latin typeface="Courier New" panose="02070309020205020404" pitchFamily="49" charset="0"/>
                <a:cs typeface="Courier New" panose="02070309020205020404" pitchFamily="49" charset="0"/>
              </a:rPr>
              <a:t>cudaMemset</a:t>
            </a:r>
            <a:r>
              <a:rPr lang="en-US" sz="1200" b="1" dirty="0">
                <a:latin typeface="Courier New" panose="02070309020205020404" pitchFamily="49" charset="0"/>
                <a:cs typeface="Courier New" panose="02070309020205020404" pitchFamily="49" charset="0"/>
              </a:rPr>
              <a:t>((</a:t>
            </a:r>
            <a:r>
              <a:rPr lang="en-US" sz="1200" b="1" dirty="0">
                <a:solidFill>
                  <a:srgbClr val="006600"/>
                </a:solidFill>
                <a:latin typeface="Courier New" panose="02070309020205020404" pitchFamily="49" charset="0"/>
                <a:cs typeface="Courier New" panose="02070309020205020404" pitchFamily="49" charset="0"/>
              </a:rPr>
              <a:t>void</a:t>
            </a:r>
            <a:r>
              <a:rPr lang="en-US" sz="1200" b="1" dirty="0">
                <a:latin typeface="Courier New" panose="02070309020205020404" pitchFamily="49" charset="0"/>
                <a:cs typeface="Courier New" panose="02070309020205020404" pitchFamily="49" charset="0"/>
              </a:rPr>
              <a:t> *)_</a:t>
            </a:r>
            <a:r>
              <a:rPr lang="en-US" sz="1200" b="1" dirty="0" err="1">
                <a:latin typeface="Courier New" panose="02070309020205020404" pitchFamily="49" charset="0"/>
                <a:cs typeface="Courier New" panose="02070309020205020404" pitchFamily="49" charset="0"/>
              </a:rPr>
              <a:t>pDevData</a:t>
            </a:r>
            <a:r>
              <a:rPr lang="en-US" sz="1200" b="1" dirty="0">
                <a:latin typeface="Courier New" panose="02070309020205020404" pitchFamily="49" charset="0"/>
                <a:cs typeface="Courier New" panose="02070309020205020404" pitchFamily="49" charset="0"/>
              </a:rPr>
              <a:t>, 0, _length * </a:t>
            </a:r>
            <a:r>
              <a:rPr lang="en-US" sz="1200" b="1" dirty="0" err="1">
                <a:latin typeface="Courier New" panose="02070309020205020404" pitchFamily="49" charset="0"/>
                <a:cs typeface="Courier New" panose="02070309020205020404" pitchFamily="49" charset="0"/>
              </a:rPr>
              <a:t>sizeT</a:t>
            </a:r>
            <a:r>
              <a:rPr lang="en-US" sz="1200" b="1" dirty="0">
                <a:latin typeface="Courier New" panose="02070309020205020404" pitchFamily="49" charset="0"/>
                <a:cs typeface="Courier New" panose="02070309020205020404" pitchFamily="49" charset="0"/>
              </a:rPr>
              <a:t>);</a:t>
            </a:r>
          </a:p>
          <a:p>
            <a:r>
              <a:rPr lang="en-US" sz="1200" b="1" dirty="0">
                <a:latin typeface="Courier New" panose="02070309020205020404" pitchFamily="49" charset="0"/>
                <a:cs typeface="Courier New" panose="02070309020205020404" pitchFamily="49" charset="0"/>
              </a:rPr>
              <a:t>    RTERROR(status, "</a:t>
            </a:r>
            <a:r>
              <a:rPr lang="en-US" sz="1200" b="1" dirty="0" err="1">
                <a:latin typeface="Courier New" panose="02070309020205020404" pitchFamily="49" charset="0"/>
                <a:cs typeface="Courier New" panose="02070309020205020404" pitchFamily="49" charset="0"/>
              </a:rPr>
              <a:t>cudaMemset</a:t>
            </a:r>
            <a:r>
              <a:rPr lang="en-US" sz="1200" b="1" dirty="0">
                <a:latin typeface="Courier New" panose="02070309020205020404" pitchFamily="49" charset="0"/>
                <a:cs typeface="Courier New" panose="02070309020205020404" pitchFamily="49" charset="0"/>
              </a:rPr>
              <a:t> </a:t>
            </a:r>
            <a:r>
              <a:rPr lang="en-US" sz="1200" b="1" dirty="0" err="1">
                <a:latin typeface="Courier New" panose="02070309020205020404" pitchFamily="49" charset="0"/>
                <a:cs typeface="Courier New" panose="02070309020205020404" pitchFamily="49" charset="0"/>
              </a:rPr>
              <a:t>GpuBuffer</a:t>
            </a:r>
            <a:r>
              <a:rPr lang="en-US" sz="1200" b="1" dirty="0">
                <a:latin typeface="Courier New" panose="02070309020205020404" pitchFamily="49" charset="0"/>
                <a:cs typeface="Courier New" panose="02070309020205020404" pitchFamily="49" charset="0"/>
              </a:rPr>
              <a:t>::Allocate failed");</a:t>
            </a:r>
          </a:p>
          <a:p>
            <a:r>
              <a:rPr lang="en-US" sz="1200" b="1" dirty="0">
                <a:latin typeface="Courier New" panose="02070309020205020404" pitchFamily="49" charset="0"/>
                <a:cs typeface="Courier New" panose="02070309020205020404" pitchFamily="49" charset="0"/>
              </a:rPr>
              <a:t>  }</a:t>
            </a:r>
          </a:p>
          <a:p>
            <a:r>
              <a:rPr lang="en-US" sz="1200" b="1" dirty="0">
                <a:latin typeface="Courier New" panose="02070309020205020404" pitchFamily="49" charset="0"/>
                <a:cs typeface="Courier New" panose="02070309020205020404" pitchFamily="49" charset="0"/>
              </a:rPr>
              <a:t>}</a:t>
            </a:r>
          </a:p>
          <a:p>
            <a:endParaRPr lang="en-US" sz="12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4087841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Rectangle 44">
            <a:extLst>
              <a:ext uri="{FF2B5EF4-FFF2-40B4-BE49-F238E27FC236}">
                <a16:creationId xmlns:a16="http://schemas.microsoft.com/office/drawing/2014/main" id="{51C42E7F-E851-4B38-9420-BADC1DA65EEF}"/>
              </a:ext>
            </a:extLst>
          </p:cNvPr>
          <p:cNvSpPr/>
          <p:nvPr/>
        </p:nvSpPr>
        <p:spPr>
          <a:xfrm>
            <a:off x="0" y="740919"/>
            <a:ext cx="797355" cy="6117081"/>
          </a:xfrm>
          <a:prstGeom prst="rect">
            <a:avLst/>
          </a:prstGeom>
          <a:gradFill flip="none" rotWithShape="1">
            <a:gsLst>
              <a:gs pos="53000">
                <a:srgbClr val="F8F8F8"/>
              </a:gs>
              <a:gs pos="0">
                <a:schemeClr val="accent1">
                  <a:lumMod val="5000"/>
                  <a:lumOff val="95000"/>
                </a:schemeClr>
              </a:gs>
              <a:gs pos="74000">
                <a:schemeClr val="bg1">
                  <a:lumMod val="85000"/>
                </a:schemeClr>
              </a:gs>
              <a:gs pos="87000">
                <a:schemeClr val="bg1">
                  <a:lumMod val="65000"/>
                </a:schemeClr>
              </a:gs>
              <a:gs pos="100000">
                <a:schemeClr val="tx1">
                  <a:lumMod val="65000"/>
                  <a:lumOff val="3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7" name="Straight Connector 36">
            <a:extLst>
              <a:ext uri="{FF2B5EF4-FFF2-40B4-BE49-F238E27FC236}">
                <a16:creationId xmlns:a16="http://schemas.microsoft.com/office/drawing/2014/main" id="{BAC73C27-546A-41D3-BF8E-9CD6F31716B9}"/>
              </a:ext>
            </a:extLst>
          </p:cNvPr>
          <p:cNvCxnSpPr>
            <a:cxnSpLocks/>
          </p:cNvCxnSpPr>
          <p:nvPr/>
        </p:nvCxnSpPr>
        <p:spPr>
          <a:xfrm flipV="1">
            <a:off x="169377" y="6003241"/>
            <a:ext cx="231648" cy="441450"/>
          </a:xfrm>
          <a:prstGeom prst="line">
            <a:avLst/>
          </a:prstGeom>
          <a:ln w="50800">
            <a:solidFill>
              <a:srgbClr val="C00000"/>
            </a:solidFill>
          </a:ln>
        </p:spPr>
        <p:style>
          <a:lnRef idx="1">
            <a:schemeClr val="accent1"/>
          </a:lnRef>
          <a:fillRef idx="0">
            <a:schemeClr val="accent1"/>
          </a:fillRef>
          <a:effectRef idx="0">
            <a:schemeClr val="accent1"/>
          </a:effectRef>
          <a:fontRef idx="minor">
            <a:schemeClr val="tx1"/>
          </a:fontRef>
        </p:style>
      </p:cxnSp>
      <p:sp>
        <p:nvSpPr>
          <p:cNvPr id="36" name="Rectangle 35">
            <a:extLst>
              <a:ext uri="{FF2B5EF4-FFF2-40B4-BE49-F238E27FC236}">
                <a16:creationId xmlns:a16="http://schemas.microsoft.com/office/drawing/2014/main" id="{CC0E87D6-3853-43CF-BD22-AA9B8BE17AF0}"/>
              </a:ext>
            </a:extLst>
          </p:cNvPr>
          <p:cNvSpPr/>
          <p:nvPr/>
        </p:nvSpPr>
        <p:spPr>
          <a:xfrm>
            <a:off x="0" y="0"/>
            <a:ext cx="12192000" cy="732360"/>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32" name="Straight Connector 31">
            <a:extLst>
              <a:ext uri="{FF2B5EF4-FFF2-40B4-BE49-F238E27FC236}">
                <a16:creationId xmlns:a16="http://schemas.microsoft.com/office/drawing/2014/main" id="{EF2E25AE-155A-4FD0-AE8A-33DAD5B7F27B}"/>
              </a:ext>
            </a:extLst>
          </p:cNvPr>
          <p:cNvCxnSpPr>
            <a:cxnSpLocks/>
          </p:cNvCxnSpPr>
          <p:nvPr/>
        </p:nvCxnSpPr>
        <p:spPr>
          <a:xfrm flipH="1">
            <a:off x="346161" y="4555544"/>
            <a:ext cx="192024" cy="585620"/>
          </a:xfrm>
          <a:prstGeom prst="line">
            <a:avLst/>
          </a:prstGeom>
          <a:ln w="50800">
            <a:solidFill>
              <a:srgbClr val="C03030"/>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299B5755-A4CF-45CE-9D3B-3473956939B5}"/>
              </a:ext>
            </a:extLst>
          </p:cNvPr>
          <p:cNvCxnSpPr>
            <a:cxnSpLocks/>
          </p:cNvCxnSpPr>
          <p:nvPr/>
        </p:nvCxnSpPr>
        <p:spPr>
          <a:xfrm flipH="1" flipV="1">
            <a:off x="218145" y="4231666"/>
            <a:ext cx="320040" cy="323879"/>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C5A825A3-411E-4AA6-AA41-DAD4964349A1}"/>
              </a:ext>
            </a:extLst>
          </p:cNvPr>
          <p:cNvCxnSpPr>
            <a:cxnSpLocks/>
          </p:cNvCxnSpPr>
          <p:nvPr/>
        </p:nvCxnSpPr>
        <p:spPr>
          <a:xfrm>
            <a:off x="337535" y="2738501"/>
            <a:ext cx="154930" cy="428650"/>
          </a:xfrm>
          <a:prstGeom prst="line">
            <a:avLst/>
          </a:prstGeom>
          <a:ln w="508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52897E4E-595E-4723-9A8E-297839228063}"/>
              </a:ext>
            </a:extLst>
          </p:cNvPr>
          <p:cNvCxnSpPr>
            <a:cxnSpLocks/>
          </p:cNvCxnSpPr>
          <p:nvPr/>
        </p:nvCxnSpPr>
        <p:spPr>
          <a:xfrm flipV="1">
            <a:off x="346161" y="1610156"/>
            <a:ext cx="137160" cy="1129795"/>
          </a:xfrm>
          <a:prstGeom prst="line">
            <a:avLst/>
          </a:prstGeom>
          <a:ln w="508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8120E335-EFB1-4FED-809F-B2674E4F3BED}"/>
              </a:ext>
            </a:extLst>
          </p:cNvPr>
          <p:cNvCxnSpPr>
            <a:cxnSpLocks/>
          </p:cNvCxnSpPr>
          <p:nvPr/>
        </p:nvCxnSpPr>
        <p:spPr>
          <a:xfrm flipH="1">
            <a:off x="238262" y="331597"/>
            <a:ext cx="162763" cy="590658"/>
          </a:xfrm>
          <a:prstGeom prst="line">
            <a:avLst/>
          </a:prstGeom>
          <a:ln w="508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EC160D49-4460-4FB0-A5F9-8D69EA7296FD}"/>
              </a:ext>
            </a:extLst>
          </p:cNvPr>
          <p:cNvCxnSpPr/>
          <p:nvPr/>
        </p:nvCxnSpPr>
        <p:spPr>
          <a:xfrm>
            <a:off x="218145" y="3647747"/>
            <a:ext cx="0" cy="585620"/>
          </a:xfrm>
          <a:prstGeom prst="line">
            <a:avLst/>
          </a:prstGeom>
          <a:ln w="508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Oval 3">
            <a:extLst>
              <a:ext uri="{FF2B5EF4-FFF2-40B4-BE49-F238E27FC236}">
                <a16:creationId xmlns:a16="http://schemas.microsoft.com/office/drawing/2014/main" id="{5DEDA155-4A98-47E4-8298-39D501DD93DD}"/>
              </a:ext>
            </a:extLst>
          </p:cNvPr>
          <p:cNvSpPr/>
          <p:nvPr/>
        </p:nvSpPr>
        <p:spPr>
          <a:xfrm>
            <a:off x="172425" y="4958284"/>
            <a:ext cx="365760" cy="365760"/>
          </a:xfrm>
          <a:prstGeom prst="ellipse">
            <a:avLst/>
          </a:prstGeom>
          <a:solidFill>
            <a:schemeClr val="bg1"/>
          </a:solidFill>
          <a:ln w="508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F209015A-B102-4639-8231-44878B6175EF}"/>
              </a:ext>
            </a:extLst>
          </p:cNvPr>
          <p:cNvSpPr/>
          <p:nvPr/>
        </p:nvSpPr>
        <p:spPr>
          <a:xfrm>
            <a:off x="401025" y="4418384"/>
            <a:ext cx="274320" cy="274320"/>
          </a:xfrm>
          <a:prstGeom prst="ellipse">
            <a:avLst/>
          </a:prstGeom>
          <a:solidFill>
            <a:schemeClr val="bg1"/>
          </a:solidFill>
          <a:ln w="508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CF2422C9-557C-4A73-8027-1390FD580816}"/>
              </a:ext>
            </a:extLst>
          </p:cNvPr>
          <p:cNvSpPr/>
          <p:nvPr/>
        </p:nvSpPr>
        <p:spPr>
          <a:xfrm>
            <a:off x="35265" y="3464867"/>
            <a:ext cx="365760" cy="365760"/>
          </a:xfrm>
          <a:prstGeom prst="ellipse">
            <a:avLst/>
          </a:prstGeom>
          <a:solidFill>
            <a:schemeClr val="bg1"/>
          </a:solidFill>
          <a:ln w="508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7AEAF6BE-9876-48ED-92C2-C14C93CF0A93}"/>
              </a:ext>
            </a:extLst>
          </p:cNvPr>
          <p:cNvSpPr/>
          <p:nvPr/>
        </p:nvSpPr>
        <p:spPr>
          <a:xfrm>
            <a:off x="80985" y="4096207"/>
            <a:ext cx="274320" cy="274320"/>
          </a:xfrm>
          <a:prstGeom prst="ellipse">
            <a:avLst/>
          </a:prstGeom>
          <a:solidFill>
            <a:schemeClr val="bg1"/>
          </a:solidFill>
          <a:ln w="508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7E403321-42C1-4DBA-97CF-2441E18221CB}"/>
              </a:ext>
            </a:extLst>
          </p:cNvPr>
          <p:cNvSpPr/>
          <p:nvPr/>
        </p:nvSpPr>
        <p:spPr>
          <a:xfrm>
            <a:off x="218145" y="5820361"/>
            <a:ext cx="365760" cy="365760"/>
          </a:xfrm>
          <a:prstGeom prst="ellipse">
            <a:avLst/>
          </a:prstGeom>
          <a:solidFill>
            <a:schemeClr val="bg1"/>
          </a:solid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C81BC523-F50A-4DF5-9124-8B077DA66C15}"/>
              </a:ext>
            </a:extLst>
          </p:cNvPr>
          <p:cNvSpPr/>
          <p:nvPr/>
        </p:nvSpPr>
        <p:spPr>
          <a:xfrm>
            <a:off x="309585" y="2988109"/>
            <a:ext cx="365760" cy="365760"/>
          </a:xfrm>
          <a:prstGeom prst="ellipse">
            <a:avLst/>
          </a:prstGeom>
          <a:solidFill>
            <a:schemeClr val="bg1"/>
          </a:solidFill>
          <a:ln w="508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E1E4DEDA-EE15-4C41-85EB-3F0942FCB3C9}"/>
              </a:ext>
            </a:extLst>
          </p:cNvPr>
          <p:cNvSpPr/>
          <p:nvPr/>
        </p:nvSpPr>
        <p:spPr>
          <a:xfrm>
            <a:off x="35265" y="6316678"/>
            <a:ext cx="274320" cy="274320"/>
          </a:xfrm>
          <a:prstGeom prst="ellipse">
            <a:avLst/>
          </a:prstGeom>
          <a:solidFill>
            <a:schemeClr val="bg1"/>
          </a:solidFill>
          <a:ln w="50800">
            <a:solidFill>
              <a:srgbClr val="C0303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DE9DCABC-86A7-46E1-9F8C-D2E3E355A219}"/>
              </a:ext>
            </a:extLst>
          </p:cNvPr>
          <p:cNvSpPr/>
          <p:nvPr/>
        </p:nvSpPr>
        <p:spPr>
          <a:xfrm>
            <a:off x="200375" y="2602790"/>
            <a:ext cx="274320" cy="274320"/>
          </a:xfrm>
          <a:prstGeom prst="ellipse">
            <a:avLst/>
          </a:prstGeom>
          <a:solidFill>
            <a:schemeClr val="bg1"/>
          </a:solid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6C036295-9582-4E62-8485-D2055A7E88D2}"/>
              </a:ext>
            </a:extLst>
          </p:cNvPr>
          <p:cNvSpPr/>
          <p:nvPr/>
        </p:nvSpPr>
        <p:spPr>
          <a:xfrm>
            <a:off x="346161" y="1501220"/>
            <a:ext cx="274320" cy="274320"/>
          </a:xfrm>
          <a:prstGeom prst="ellipse">
            <a:avLst/>
          </a:prstGeom>
          <a:solidFill>
            <a:schemeClr val="bg1"/>
          </a:solidFill>
          <a:ln w="508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7D3BEE45-6977-41DD-A08B-CE6EA47B4858}"/>
              </a:ext>
            </a:extLst>
          </p:cNvPr>
          <p:cNvSpPr/>
          <p:nvPr/>
        </p:nvSpPr>
        <p:spPr>
          <a:xfrm>
            <a:off x="55382" y="740919"/>
            <a:ext cx="365760" cy="365760"/>
          </a:xfrm>
          <a:prstGeom prst="ellipse">
            <a:avLst/>
          </a:prstGeom>
          <a:solidFill>
            <a:schemeClr val="bg1"/>
          </a:solidFill>
          <a:ln w="508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47CE10C9-59E9-4A41-9542-252AE82B7444}"/>
              </a:ext>
            </a:extLst>
          </p:cNvPr>
          <p:cNvSpPr/>
          <p:nvPr/>
        </p:nvSpPr>
        <p:spPr>
          <a:xfrm>
            <a:off x="268559" y="194437"/>
            <a:ext cx="274320" cy="274320"/>
          </a:xfrm>
          <a:prstGeom prst="ellipse">
            <a:avLst/>
          </a:prstGeom>
          <a:solidFill>
            <a:schemeClr val="bg1"/>
          </a:solidFill>
          <a:ln w="50800">
            <a:solidFill>
              <a:srgbClr val="C0303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2" name="Straight Connector 41">
            <a:extLst>
              <a:ext uri="{FF2B5EF4-FFF2-40B4-BE49-F238E27FC236}">
                <a16:creationId xmlns:a16="http://schemas.microsoft.com/office/drawing/2014/main" id="{2D197DFE-8E31-4A21-8222-EA470AD28F57}"/>
              </a:ext>
            </a:extLst>
          </p:cNvPr>
          <p:cNvCxnSpPr>
            <a:cxnSpLocks/>
          </p:cNvCxnSpPr>
          <p:nvPr/>
        </p:nvCxnSpPr>
        <p:spPr>
          <a:xfrm>
            <a:off x="797357" y="194437"/>
            <a:ext cx="0" cy="6663563"/>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46" name="TextBox 45">
            <a:extLst>
              <a:ext uri="{FF2B5EF4-FFF2-40B4-BE49-F238E27FC236}">
                <a16:creationId xmlns:a16="http://schemas.microsoft.com/office/drawing/2014/main" id="{F93BF510-801A-4467-8898-79391576320D}"/>
              </a:ext>
            </a:extLst>
          </p:cNvPr>
          <p:cNvSpPr txBox="1"/>
          <p:nvPr/>
        </p:nvSpPr>
        <p:spPr>
          <a:xfrm>
            <a:off x="852737" y="-49319"/>
            <a:ext cx="8515729" cy="830997"/>
          </a:xfrm>
          <a:prstGeom prst="rect">
            <a:avLst/>
          </a:prstGeom>
          <a:noFill/>
        </p:spPr>
        <p:txBody>
          <a:bodyPr wrap="none" rtlCol="0">
            <a:spAutoFit/>
          </a:bodyPr>
          <a:lstStyle/>
          <a:p>
            <a:r>
              <a:rPr lang="en-US" sz="4800" dirty="0" err="1">
                <a:solidFill>
                  <a:schemeClr val="bg1"/>
                </a:solidFill>
              </a:rPr>
              <a:t>pmemd.cuda</a:t>
            </a:r>
            <a:r>
              <a:rPr lang="en-US" sz="4800" dirty="0">
                <a:solidFill>
                  <a:schemeClr val="bg1"/>
                </a:solidFill>
              </a:rPr>
              <a:t> </a:t>
            </a:r>
            <a:r>
              <a:rPr lang="en-US" sz="4800" dirty="0" err="1">
                <a:solidFill>
                  <a:schemeClr val="bg1"/>
                </a:solidFill>
              </a:rPr>
              <a:t>GpuBuffer</a:t>
            </a:r>
            <a:r>
              <a:rPr lang="en-US" sz="4800" dirty="0">
                <a:solidFill>
                  <a:schemeClr val="bg1"/>
                </a:solidFill>
              </a:rPr>
              <a:t> Allocator</a:t>
            </a:r>
          </a:p>
        </p:txBody>
      </p:sp>
      <p:sp>
        <p:nvSpPr>
          <p:cNvPr id="2" name="TextBox 1">
            <a:extLst>
              <a:ext uri="{FF2B5EF4-FFF2-40B4-BE49-F238E27FC236}">
                <a16:creationId xmlns:a16="http://schemas.microsoft.com/office/drawing/2014/main" id="{FD50314B-EC3B-4878-AB8F-325961C6F137}"/>
              </a:ext>
            </a:extLst>
          </p:cNvPr>
          <p:cNvSpPr txBox="1"/>
          <p:nvPr/>
        </p:nvSpPr>
        <p:spPr>
          <a:xfrm>
            <a:off x="921440" y="830997"/>
            <a:ext cx="10318850" cy="6370975"/>
          </a:xfrm>
          <a:prstGeom prst="rect">
            <a:avLst/>
          </a:prstGeom>
          <a:noFill/>
        </p:spPr>
        <p:txBody>
          <a:bodyPr wrap="none" rtlCol="0">
            <a:spAutoFit/>
          </a:bodyPr>
          <a:lstStyle/>
          <a:p>
            <a:r>
              <a:rPr lang="en-US" sz="1200" b="1" dirty="0">
                <a:solidFill>
                  <a:srgbClr val="0070C0"/>
                </a:solidFill>
                <a:latin typeface="Courier New" panose="02070309020205020404" pitchFamily="49" charset="0"/>
                <a:cs typeface="Courier New" panose="02070309020205020404" pitchFamily="49" charset="0"/>
              </a:rPr>
              <a:t>template</a:t>
            </a:r>
            <a:r>
              <a:rPr lang="en-US" sz="1200" b="1" dirty="0">
                <a:latin typeface="Courier New" panose="02070309020205020404" pitchFamily="49" charset="0"/>
                <a:cs typeface="Courier New" panose="02070309020205020404" pitchFamily="49" charset="0"/>
              </a:rPr>
              <a:t> &lt;</a:t>
            </a:r>
            <a:r>
              <a:rPr lang="en-US" sz="1200" b="1" dirty="0" err="1">
                <a:solidFill>
                  <a:srgbClr val="0070C0"/>
                </a:solidFill>
                <a:latin typeface="Courier New" panose="02070309020205020404" pitchFamily="49" charset="0"/>
                <a:cs typeface="Courier New" panose="02070309020205020404" pitchFamily="49" charset="0"/>
              </a:rPr>
              <a:t>typename</a:t>
            </a:r>
            <a:r>
              <a:rPr lang="en-US" sz="1200" b="1" dirty="0">
                <a:latin typeface="Courier New" panose="02070309020205020404" pitchFamily="49" charset="0"/>
                <a:cs typeface="Courier New" panose="02070309020205020404" pitchFamily="49" charset="0"/>
              </a:rPr>
              <a:t> </a:t>
            </a:r>
            <a:r>
              <a:rPr lang="en-US" sz="1200" b="1" dirty="0">
                <a:solidFill>
                  <a:srgbClr val="006600"/>
                </a:solidFill>
                <a:latin typeface="Courier New" panose="02070309020205020404" pitchFamily="49" charset="0"/>
                <a:cs typeface="Courier New" panose="02070309020205020404" pitchFamily="49" charset="0"/>
              </a:rPr>
              <a:t>T</a:t>
            </a:r>
            <a:r>
              <a:rPr lang="en-US" sz="1200" b="1" dirty="0">
                <a:latin typeface="Courier New" panose="02070309020205020404" pitchFamily="49" charset="0"/>
                <a:cs typeface="Courier New" panose="02070309020205020404" pitchFamily="49" charset="0"/>
              </a:rPr>
              <a:t>&gt; </a:t>
            </a:r>
            <a:r>
              <a:rPr lang="en-US" sz="1200" b="1" dirty="0">
                <a:solidFill>
                  <a:srgbClr val="006600"/>
                </a:solidFill>
                <a:latin typeface="Courier New" panose="02070309020205020404" pitchFamily="49" charset="0"/>
                <a:cs typeface="Courier New" panose="02070309020205020404" pitchFamily="49" charset="0"/>
              </a:rPr>
              <a:t>void</a:t>
            </a:r>
            <a:r>
              <a:rPr lang="en-US" sz="1200" b="1" dirty="0">
                <a:latin typeface="Courier New" panose="02070309020205020404" pitchFamily="49" charset="0"/>
                <a:cs typeface="Courier New" panose="02070309020205020404" pitchFamily="49" charset="0"/>
              </a:rPr>
              <a:t> </a:t>
            </a:r>
            <a:r>
              <a:rPr lang="en-US" sz="1200" b="1" dirty="0" err="1">
                <a:solidFill>
                  <a:srgbClr val="C11594"/>
                </a:solidFill>
                <a:latin typeface="Courier New" panose="02070309020205020404" pitchFamily="49" charset="0"/>
                <a:cs typeface="Courier New" panose="02070309020205020404" pitchFamily="49" charset="0"/>
              </a:rPr>
              <a:t>GpuBuffer</a:t>
            </a:r>
            <a:r>
              <a:rPr lang="en-US" sz="1200" b="1" dirty="0">
                <a:latin typeface="Courier New" panose="02070309020205020404" pitchFamily="49" charset="0"/>
                <a:cs typeface="Courier New" panose="02070309020205020404" pitchFamily="49" charset="0"/>
              </a:rPr>
              <a:t>&lt;</a:t>
            </a:r>
            <a:r>
              <a:rPr lang="en-US" sz="1200" b="1" dirty="0">
                <a:solidFill>
                  <a:srgbClr val="006600"/>
                </a:solidFill>
                <a:latin typeface="Courier New" panose="02070309020205020404" pitchFamily="49" charset="0"/>
                <a:cs typeface="Courier New" panose="02070309020205020404" pitchFamily="49" charset="0"/>
              </a:rPr>
              <a:t>T</a:t>
            </a:r>
            <a:r>
              <a:rPr lang="en-US" sz="1200" b="1" dirty="0">
                <a:latin typeface="Courier New" panose="02070309020205020404" pitchFamily="49" charset="0"/>
                <a:cs typeface="Courier New" panose="02070309020205020404" pitchFamily="49" charset="0"/>
              </a:rPr>
              <a:t>&gt;::</a:t>
            </a:r>
            <a:r>
              <a:rPr lang="en-US" sz="1200" b="1" dirty="0">
                <a:solidFill>
                  <a:srgbClr val="0070C0"/>
                </a:solidFill>
                <a:latin typeface="Courier New" panose="02070309020205020404" pitchFamily="49" charset="0"/>
                <a:cs typeface="Courier New" panose="02070309020205020404" pitchFamily="49" charset="0"/>
              </a:rPr>
              <a:t>Allocate</a:t>
            </a:r>
            <a:r>
              <a:rPr lang="en-US" sz="1200" b="1" dirty="0">
                <a:latin typeface="Courier New" panose="02070309020205020404" pitchFamily="49" charset="0"/>
                <a:cs typeface="Courier New" panose="02070309020205020404" pitchFamily="49" charset="0"/>
              </a:rPr>
              <a:t>()</a:t>
            </a:r>
          </a:p>
          <a:p>
            <a:r>
              <a:rPr lang="en-US" sz="1200" b="1" dirty="0">
                <a:latin typeface="Courier New" panose="02070309020205020404" pitchFamily="49" charset="0"/>
                <a:cs typeface="Courier New" panose="02070309020205020404" pitchFamily="49" charset="0"/>
              </a:rPr>
              <a:t>{</a:t>
            </a:r>
          </a:p>
          <a:p>
            <a:r>
              <a:rPr lang="en-US" sz="1200" b="1" dirty="0">
                <a:latin typeface="Courier New" panose="02070309020205020404" pitchFamily="49" charset="0"/>
                <a:cs typeface="Courier New" panose="02070309020205020404" pitchFamily="49" charset="0"/>
              </a:rPr>
              <a:t>  </a:t>
            </a:r>
            <a:r>
              <a:rPr lang="en-US" sz="1200" b="1" dirty="0" err="1">
                <a:solidFill>
                  <a:srgbClr val="006600"/>
                </a:solidFill>
                <a:latin typeface="Courier New" panose="02070309020205020404" pitchFamily="49" charset="0"/>
                <a:cs typeface="Courier New" panose="02070309020205020404" pitchFamily="49" charset="0"/>
              </a:rPr>
              <a:t>size_t</a:t>
            </a:r>
            <a:r>
              <a:rPr lang="en-US" sz="1200" b="1" dirty="0">
                <a:latin typeface="Courier New" panose="02070309020205020404" pitchFamily="49" charset="0"/>
                <a:cs typeface="Courier New" panose="02070309020205020404" pitchFamily="49" charset="0"/>
              </a:rPr>
              <a:t> </a:t>
            </a:r>
            <a:r>
              <a:rPr lang="en-US" sz="1200" b="1" dirty="0" err="1">
                <a:solidFill>
                  <a:srgbClr val="FF3300"/>
                </a:solidFill>
                <a:latin typeface="Courier New" panose="02070309020205020404" pitchFamily="49" charset="0"/>
                <a:cs typeface="Courier New" panose="02070309020205020404" pitchFamily="49" charset="0"/>
              </a:rPr>
              <a:t>sizeT</a:t>
            </a:r>
            <a:r>
              <a:rPr lang="en-US" sz="1200" b="1" dirty="0">
                <a:latin typeface="Courier New" panose="02070309020205020404" pitchFamily="49" charset="0"/>
                <a:cs typeface="Courier New" panose="02070309020205020404" pitchFamily="49" charset="0"/>
              </a:rPr>
              <a:t> = </a:t>
            </a:r>
            <a:r>
              <a:rPr lang="en-US" sz="1200" b="1" dirty="0" err="1">
                <a:solidFill>
                  <a:srgbClr val="0070C0"/>
                </a:solidFill>
                <a:latin typeface="Courier New" panose="02070309020205020404" pitchFamily="49" charset="0"/>
                <a:cs typeface="Courier New" panose="02070309020205020404" pitchFamily="49" charset="0"/>
              </a:rPr>
              <a:t>sizeof</a:t>
            </a:r>
            <a:r>
              <a:rPr lang="en-US" sz="1200" b="1" dirty="0">
                <a:latin typeface="Courier New" panose="02070309020205020404" pitchFamily="49" charset="0"/>
                <a:cs typeface="Courier New" panose="02070309020205020404" pitchFamily="49" charset="0"/>
              </a:rPr>
              <a:t>(T);</a:t>
            </a:r>
          </a:p>
          <a:p>
            <a:r>
              <a:rPr lang="en-US" sz="1200" b="1" dirty="0">
                <a:latin typeface="Courier New" panose="02070309020205020404" pitchFamily="49" charset="0"/>
                <a:cs typeface="Courier New" panose="02070309020205020404" pitchFamily="49" charset="0"/>
              </a:rPr>
              <a:t>  </a:t>
            </a:r>
            <a:r>
              <a:rPr lang="en-US" sz="1200" b="1" dirty="0" err="1">
                <a:solidFill>
                  <a:srgbClr val="006600"/>
                </a:solidFill>
                <a:latin typeface="Courier New" panose="02070309020205020404" pitchFamily="49" charset="0"/>
                <a:cs typeface="Courier New" panose="02070309020205020404" pitchFamily="49" charset="0"/>
              </a:rPr>
              <a:t>cudaError_t</a:t>
            </a:r>
            <a:r>
              <a:rPr lang="en-US" sz="1200" b="1" dirty="0">
                <a:latin typeface="Courier New" panose="02070309020205020404" pitchFamily="49" charset="0"/>
                <a:cs typeface="Courier New" panose="02070309020205020404" pitchFamily="49" charset="0"/>
              </a:rPr>
              <a:t> </a:t>
            </a:r>
            <a:r>
              <a:rPr lang="en-US" sz="1200" b="1" dirty="0">
                <a:solidFill>
                  <a:srgbClr val="FF3300"/>
                </a:solidFill>
                <a:latin typeface="Courier New" panose="02070309020205020404" pitchFamily="49" charset="0"/>
                <a:cs typeface="Courier New" panose="02070309020205020404" pitchFamily="49" charset="0"/>
              </a:rPr>
              <a:t>status</a:t>
            </a:r>
            <a:r>
              <a:rPr lang="en-US" sz="1200" b="1" dirty="0">
                <a:latin typeface="Courier New" panose="02070309020205020404" pitchFamily="49" charset="0"/>
                <a:cs typeface="Courier New" panose="02070309020205020404" pitchFamily="49" charset="0"/>
              </a:rPr>
              <a:t>;</a:t>
            </a:r>
          </a:p>
          <a:p>
            <a:endParaRPr lang="en-US" sz="1200" b="1" dirty="0">
              <a:latin typeface="Courier New" panose="02070309020205020404" pitchFamily="49" charset="0"/>
              <a:cs typeface="Courier New" panose="02070309020205020404" pitchFamily="49" charset="0"/>
            </a:endParaRPr>
          </a:p>
          <a:p>
            <a:r>
              <a:rPr lang="en-US" sz="1200" b="1" dirty="0">
                <a:solidFill>
                  <a:srgbClr val="C00000"/>
                </a:solidFill>
                <a:latin typeface="Courier New" panose="02070309020205020404" pitchFamily="49" charset="0"/>
                <a:cs typeface="Courier New" panose="02070309020205020404" pitchFamily="49" charset="0"/>
              </a:rPr>
              <a:t>  // If pinned memory is to be allocated, pinned memory is something that lives in CPU RAM, so that implies</a:t>
            </a:r>
          </a:p>
          <a:p>
            <a:r>
              <a:rPr lang="en-US" sz="1200" b="1" dirty="0">
                <a:solidFill>
                  <a:srgbClr val="C00000"/>
                </a:solidFill>
                <a:latin typeface="Courier New" panose="02070309020205020404" pitchFamily="49" charset="0"/>
                <a:cs typeface="Courier New" panose="02070309020205020404" pitchFamily="49" charset="0"/>
              </a:rPr>
              <a:t>  // host memory WILL be allocated to shadow the device, and that it will be un-pageable, unlike usual host </a:t>
            </a:r>
          </a:p>
          <a:p>
            <a:r>
              <a:rPr lang="en-US" sz="1200" b="1" dirty="0">
                <a:solidFill>
                  <a:srgbClr val="C00000"/>
                </a:solidFill>
                <a:latin typeface="Courier New" panose="02070309020205020404" pitchFamily="49" charset="0"/>
                <a:cs typeface="Courier New" panose="02070309020205020404" pitchFamily="49" charset="0"/>
              </a:rPr>
              <a:t>  // memory allocations.  Pinned memory on the host will correspond to a block of memory on the device, so </a:t>
            </a:r>
          </a:p>
          <a:p>
            <a:r>
              <a:rPr lang="en-US" sz="1200" b="1" dirty="0">
                <a:solidFill>
                  <a:srgbClr val="C00000"/>
                </a:solidFill>
                <a:latin typeface="Courier New" panose="02070309020205020404" pitchFamily="49" charset="0"/>
                <a:cs typeface="Courier New" panose="02070309020205020404" pitchFamily="49" charset="0"/>
              </a:rPr>
              <a:t>  // allocating memory in this way implies roping off an equivalent amount of memory on the device, to which</a:t>
            </a:r>
          </a:p>
          <a:p>
            <a:r>
              <a:rPr lang="en-US" sz="1200" b="1" dirty="0">
                <a:solidFill>
                  <a:srgbClr val="C00000"/>
                </a:solidFill>
                <a:latin typeface="Courier New" panose="02070309020205020404" pitchFamily="49" charset="0"/>
                <a:cs typeface="Courier New" panose="02070309020205020404" pitchFamily="49" charset="0"/>
              </a:rPr>
              <a:t>  // we simply need to get a pointer.</a:t>
            </a:r>
          </a:p>
          <a:p>
            <a:r>
              <a:rPr lang="en-US" sz="1200" b="1" dirty="0">
                <a:latin typeface="Courier New" panose="02070309020205020404" pitchFamily="49" charset="0"/>
                <a:cs typeface="Courier New" panose="02070309020205020404" pitchFamily="49" charset="0"/>
              </a:rPr>
              <a:t>  </a:t>
            </a:r>
            <a:r>
              <a:rPr lang="en-US" sz="1200" b="1" dirty="0">
                <a:solidFill>
                  <a:srgbClr val="0070C0"/>
                </a:solidFill>
                <a:latin typeface="Courier New" panose="02070309020205020404" pitchFamily="49" charset="0"/>
                <a:cs typeface="Courier New" panose="02070309020205020404" pitchFamily="49" charset="0"/>
              </a:rPr>
              <a:t>if</a:t>
            </a:r>
            <a:r>
              <a:rPr lang="en-US" sz="1200" b="1" dirty="0">
                <a:latin typeface="Courier New" panose="02070309020205020404" pitchFamily="49" charset="0"/>
                <a:cs typeface="Courier New" panose="02070309020205020404" pitchFamily="49" charset="0"/>
              </a:rPr>
              <a:t> (_</a:t>
            </a:r>
            <a:r>
              <a:rPr lang="en-US" sz="1200" b="1" dirty="0" err="1">
                <a:latin typeface="Courier New" panose="02070309020205020404" pitchFamily="49" charset="0"/>
                <a:cs typeface="Courier New" panose="02070309020205020404" pitchFamily="49" charset="0"/>
              </a:rPr>
              <a:t>bPinned</a:t>
            </a:r>
            <a:r>
              <a:rPr lang="en-US" sz="1200" b="1" dirty="0">
                <a:latin typeface="Courier New" panose="02070309020205020404" pitchFamily="49" charset="0"/>
                <a:cs typeface="Courier New" panose="02070309020205020404" pitchFamily="49" charset="0"/>
              </a:rPr>
              <a:t>) {</a:t>
            </a:r>
          </a:p>
          <a:p>
            <a:r>
              <a:rPr lang="en-US" sz="1200" b="1" dirty="0">
                <a:latin typeface="Courier New" panose="02070309020205020404" pitchFamily="49" charset="0"/>
                <a:cs typeface="Courier New" panose="02070309020205020404" pitchFamily="49" charset="0"/>
              </a:rPr>
              <a:t>    status = </a:t>
            </a:r>
            <a:r>
              <a:rPr lang="en-US" sz="1200" b="1" dirty="0" err="1">
                <a:latin typeface="Courier New" panose="02070309020205020404" pitchFamily="49" charset="0"/>
                <a:cs typeface="Courier New" panose="02070309020205020404" pitchFamily="49" charset="0"/>
              </a:rPr>
              <a:t>cudaHostAlloc</a:t>
            </a:r>
            <a:r>
              <a:rPr lang="en-US" sz="1200" b="1" dirty="0">
                <a:latin typeface="Courier New" panose="02070309020205020404" pitchFamily="49" charset="0"/>
                <a:cs typeface="Courier New" panose="02070309020205020404" pitchFamily="49" charset="0"/>
              </a:rPr>
              <a:t>((</a:t>
            </a:r>
            <a:r>
              <a:rPr lang="en-US" sz="1200" b="1" dirty="0">
                <a:solidFill>
                  <a:srgbClr val="006600"/>
                </a:solidFill>
                <a:latin typeface="Courier New" panose="02070309020205020404" pitchFamily="49" charset="0"/>
                <a:cs typeface="Courier New" panose="02070309020205020404" pitchFamily="49" charset="0"/>
              </a:rPr>
              <a:t>void</a:t>
            </a:r>
            <a:r>
              <a:rPr lang="en-US" sz="1200" b="1" dirty="0">
                <a:latin typeface="Courier New" panose="02070309020205020404" pitchFamily="49" charset="0"/>
                <a:cs typeface="Courier New" panose="02070309020205020404" pitchFamily="49" charset="0"/>
              </a:rPr>
              <a:t> **)&amp;_</a:t>
            </a:r>
            <a:r>
              <a:rPr lang="en-US" sz="1200" b="1" dirty="0" err="1">
                <a:latin typeface="Courier New" panose="02070309020205020404" pitchFamily="49" charset="0"/>
                <a:cs typeface="Courier New" panose="02070309020205020404" pitchFamily="49" charset="0"/>
              </a:rPr>
              <a:t>pSysData</a:t>
            </a:r>
            <a:r>
              <a:rPr lang="en-US" sz="1200" b="1" dirty="0">
                <a:latin typeface="Courier New" panose="02070309020205020404" pitchFamily="49" charset="0"/>
                <a:cs typeface="Courier New" panose="02070309020205020404" pitchFamily="49" charset="0"/>
              </a:rPr>
              <a:t>, _length * </a:t>
            </a:r>
            <a:r>
              <a:rPr lang="en-US" sz="1200" b="1" dirty="0" err="1">
                <a:latin typeface="Courier New" panose="02070309020205020404" pitchFamily="49" charset="0"/>
                <a:cs typeface="Courier New" panose="02070309020205020404" pitchFamily="49" charset="0"/>
              </a:rPr>
              <a:t>sizeT</a:t>
            </a:r>
            <a:r>
              <a:rPr lang="en-US" sz="1200" b="1" dirty="0">
                <a:latin typeface="Courier New" panose="02070309020205020404" pitchFamily="49" charset="0"/>
                <a:cs typeface="Courier New" panose="02070309020205020404" pitchFamily="49" charset="0"/>
              </a:rPr>
              <a:t>, </a:t>
            </a:r>
            <a:r>
              <a:rPr lang="en-US" sz="1200" b="1" dirty="0" err="1">
                <a:latin typeface="Courier New" panose="02070309020205020404" pitchFamily="49" charset="0"/>
                <a:cs typeface="Courier New" panose="02070309020205020404" pitchFamily="49" charset="0"/>
              </a:rPr>
              <a:t>cudaHostAllocMapped</a:t>
            </a:r>
            <a:r>
              <a:rPr lang="en-US" sz="1200" b="1" dirty="0">
                <a:latin typeface="Courier New" panose="02070309020205020404" pitchFamily="49" charset="0"/>
                <a:cs typeface="Courier New" panose="02070309020205020404" pitchFamily="49" charset="0"/>
              </a:rPr>
              <a:t>);</a:t>
            </a:r>
          </a:p>
          <a:p>
            <a:r>
              <a:rPr lang="en-US" sz="1200" b="1" dirty="0">
                <a:latin typeface="Courier New" panose="02070309020205020404" pitchFamily="49" charset="0"/>
                <a:cs typeface="Courier New" panose="02070309020205020404" pitchFamily="49" charset="0"/>
              </a:rPr>
              <a:t>    RTERROR(status, </a:t>
            </a:r>
            <a:r>
              <a:rPr lang="en-US" sz="1200" b="1" dirty="0">
                <a:solidFill>
                  <a:srgbClr val="006600"/>
                </a:solidFill>
                <a:latin typeface="Courier New" panose="02070309020205020404" pitchFamily="49" charset="0"/>
                <a:cs typeface="Courier New" panose="02070309020205020404" pitchFamily="49" charset="0"/>
              </a:rPr>
              <a:t>"</a:t>
            </a:r>
            <a:r>
              <a:rPr lang="en-US" sz="1200" b="1" dirty="0" err="1">
                <a:solidFill>
                  <a:srgbClr val="006600"/>
                </a:solidFill>
                <a:latin typeface="Courier New" panose="02070309020205020404" pitchFamily="49" charset="0"/>
                <a:cs typeface="Courier New" panose="02070309020205020404" pitchFamily="49" charset="0"/>
              </a:rPr>
              <a:t>cudaHostalloc</a:t>
            </a:r>
            <a:r>
              <a:rPr lang="en-US" sz="1200" b="1" dirty="0">
                <a:solidFill>
                  <a:srgbClr val="006600"/>
                </a:solidFill>
                <a:latin typeface="Courier New" panose="02070309020205020404" pitchFamily="49" charset="0"/>
                <a:cs typeface="Courier New" panose="02070309020205020404" pitchFamily="49" charset="0"/>
              </a:rPr>
              <a:t> </a:t>
            </a:r>
            <a:r>
              <a:rPr lang="en-US" sz="1200" b="1" dirty="0" err="1">
                <a:solidFill>
                  <a:srgbClr val="006600"/>
                </a:solidFill>
                <a:latin typeface="Courier New" panose="02070309020205020404" pitchFamily="49" charset="0"/>
                <a:cs typeface="Courier New" panose="02070309020205020404" pitchFamily="49" charset="0"/>
              </a:rPr>
              <a:t>GpuBuffer</a:t>
            </a:r>
            <a:r>
              <a:rPr lang="en-US" sz="1200" b="1" dirty="0">
                <a:solidFill>
                  <a:srgbClr val="006600"/>
                </a:solidFill>
                <a:latin typeface="Courier New" panose="02070309020205020404" pitchFamily="49" charset="0"/>
                <a:cs typeface="Courier New" panose="02070309020205020404" pitchFamily="49" charset="0"/>
              </a:rPr>
              <a:t>::Allocate failed"</a:t>
            </a:r>
            <a:r>
              <a:rPr lang="en-US" sz="1200" b="1" dirty="0">
                <a:latin typeface="Courier New" panose="02070309020205020404" pitchFamily="49" charset="0"/>
                <a:cs typeface="Courier New" panose="02070309020205020404" pitchFamily="49" charset="0"/>
              </a:rPr>
              <a:t>);</a:t>
            </a:r>
          </a:p>
          <a:p>
            <a:r>
              <a:rPr lang="en-US" sz="1200" b="1" dirty="0">
                <a:latin typeface="Courier New" panose="02070309020205020404" pitchFamily="49" charset="0"/>
                <a:cs typeface="Courier New" panose="02070309020205020404" pitchFamily="49" charset="0"/>
              </a:rPr>
              <a:t>    status = </a:t>
            </a:r>
            <a:r>
              <a:rPr lang="en-US" sz="1200" b="1" dirty="0" err="1">
                <a:latin typeface="Courier New" panose="02070309020205020404" pitchFamily="49" charset="0"/>
                <a:cs typeface="Courier New" panose="02070309020205020404" pitchFamily="49" charset="0"/>
              </a:rPr>
              <a:t>cudaHostGetDevicePointer</a:t>
            </a:r>
            <a:r>
              <a:rPr lang="en-US" sz="1200" b="1" dirty="0">
                <a:latin typeface="Courier New" panose="02070309020205020404" pitchFamily="49" charset="0"/>
                <a:cs typeface="Courier New" panose="02070309020205020404" pitchFamily="49" charset="0"/>
              </a:rPr>
              <a:t>((</a:t>
            </a:r>
            <a:r>
              <a:rPr lang="en-US" sz="1200" b="1" dirty="0">
                <a:solidFill>
                  <a:srgbClr val="006600"/>
                </a:solidFill>
                <a:latin typeface="Courier New" panose="02070309020205020404" pitchFamily="49" charset="0"/>
                <a:cs typeface="Courier New" panose="02070309020205020404" pitchFamily="49" charset="0"/>
              </a:rPr>
              <a:t>void</a:t>
            </a:r>
            <a:r>
              <a:rPr lang="en-US" sz="1200" b="1" dirty="0">
                <a:latin typeface="Courier New" panose="02070309020205020404" pitchFamily="49" charset="0"/>
                <a:cs typeface="Courier New" panose="02070309020205020404" pitchFamily="49" charset="0"/>
              </a:rPr>
              <a:t> **)&amp;_</a:t>
            </a:r>
            <a:r>
              <a:rPr lang="en-US" sz="1200" b="1" dirty="0" err="1">
                <a:latin typeface="Courier New" panose="02070309020205020404" pitchFamily="49" charset="0"/>
                <a:cs typeface="Courier New" panose="02070309020205020404" pitchFamily="49" charset="0"/>
              </a:rPr>
              <a:t>pDevData</a:t>
            </a:r>
            <a:r>
              <a:rPr lang="en-US" sz="1200" b="1" dirty="0">
                <a:latin typeface="Courier New" panose="02070309020205020404" pitchFamily="49" charset="0"/>
                <a:cs typeface="Courier New" panose="02070309020205020404" pitchFamily="49" charset="0"/>
              </a:rPr>
              <a:t>, (</a:t>
            </a:r>
            <a:r>
              <a:rPr lang="en-US" sz="1200" b="1" dirty="0">
                <a:solidFill>
                  <a:srgbClr val="006600"/>
                </a:solidFill>
                <a:latin typeface="Courier New" panose="02070309020205020404" pitchFamily="49" charset="0"/>
                <a:cs typeface="Courier New" panose="02070309020205020404" pitchFamily="49" charset="0"/>
              </a:rPr>
              <a:t>void</a:t>
            </a:r>
            <a:r>
              <a:rPr lang="en-US" sz="1200" b="1" dirty="0">
                <a:latin typeface="Courier New" panose="02070309020205020404" pitchFamily="49" charset="0"/>
                <a:cs typeface="Courier New" panose="02070309020205020404" pitchFamily="49" charset="0"/>
              </a:rPr>
              <a:t> *)_</a:t>
            </a:r>
            <a:r>
              <a:rPr lang="en-US" sz="1200" b="1" dirty="0" err="1">
                <a:latin typeface="Courier New" panose="02070309020205020404" pitchFamily="49" charset="0"/>
                <a:cs typeface="Courier New" panose="02070309020205020404" pitchFamily="49" charset="0"/>
              </a:rPr>
              <a:t>pSysData</a:t>
            </a:r>
            <a:r>
              <a:rPr lang="en-US" sz="1200" b="1" dirty="0">
                <a:latin typeface="Courier New" panose="02070309020205020404" pitchFamily="49" charset="0"/>
                <a:cs typeface="Courier New" panose="02070309020205020404" pitchFamily="49" charset="0"/>
              </a:rPr>
              <a:t>, 0);</a:t>
            </a:r>
          </a:p>
          <a:p>
            <a:r>
              <a:rPr lang="en-US" sz="1200" b="1" dirty="0">
                <a:latin typeface="Courier New" panose="02070309020205020404" pitchFamily="49" charset="0"/>
                <a:cs typeface="Courier New" panose="02070309020205020404" pitchFamily="49" charset="0"/>
              </a:rPr>
              <a:t>    RTERROR(status, </a:t>
            </a:r>
            <a:r>
              <a:rPr lang="en-US" sz="1200" b="1" dirty="0">
                <a:solidFill>
                  <a:srgbClr val="006600"/>
                </a:solidFill>
                <a:latin typeface="Courier New" panose="02070309020205020404" pitchFamily="49" charset="0"/>
                <a:cs typeface="Courier New" panose="02070309020205020404" pitchFamily="49" charset="0"/>
              </a:rPr>
              <a:t>"</a:t>
            </a:r>
            <a:r>
              <a:rPr lang="en-US" sz="1200" b="1" dirty="0" err="1">
                <a:solidFill>
                  <a:srgbClr val="006600"/>
                </a:solidFill>
                <a:latin typeface="Courier New" panose="02070309020205020404" pitchFamily="49" charset="0"/>
                <a:cs typeface="Courier New" panose="02070309020205020404" pitchFamily="49" charset="0"/>
              </a:rPr>
              <a:t>cudaGetDevicePointer</a:t>
            </a:r>
            <a:r>
              <a:rPr lang="en-US" sz="1200" b="1" dirty="0">
                <a:solidFill>
                  <a:srgbClr val="006600"/>
                </a:solidFill>
                <a:latin typeface="Courier New" panose="02070309020205020404" pitchFamily="49" charset="0"/>
                <a:cs typeface="Courier New" panose="02070309020205020404" pitchFamily="49" charset="0"/>
              </a:rPr>
              <a:t> </a:t>
            </a:r>
            <a:r>
              <a:rPr lang="en-US" sz="1200" b="1" dirty="0" err="1">
                <a:solidFill>
                  <a:srgbClr val="006600"/>
                </a:solidFill>
                <a:latin typeface="Courier New" panose="02070309020205020404" pitchFamily="49" charset="0"/>
                <a:cs typeface="Courier New" panose="02070309020205020404" pitchFamily="49" charset="0"/>
              </a:rPr>
              <a:t>GpuBuffer</a:t>
            </a:r>
            <a:r>
              <a:rPr lang="en-US" sz="1200" b="1" dirty="0">
                <a:solidFill>
                  <a:srgbClr val="006600"/>
                </a:solidFill>
                <a:latin typeface="Courier New" panose="02070309020205020404" pitchFamily="49" charset="0"/>
                <a:cs typeface="Courier New" panose="02070309020205020404" pitchFamily="49" charset="0"/>
              </a:rPr>
              <a:t>::failed to get device pointer"</a:t>
            </a:r>
            <a:r>
              <a:rPr lang="en-US" sz="1200" b="1" dirty="0">
                <a:latin typeface="Courier New" panose="02070309020205020404" pitchFamily="49" charset="0"/>
                <a:cs typeface="Courier New" panose="02070309020205020404" pitchFamily="49" charset="0"/>
              </a:rPr>
              <a:t>);</a:t>
            </a:r>
          </a:p>
          <a:p>
            <a:r>
              <a:rPr lang="en-US" sz="1200" b="1" dirty="0">
                <a:latin typeface="Courier New" panose="02070309020205020404" pitchFamily="49" charset="0"/>
                <a:cs typeface="Courier New" panose="02070309020205020404" pitchFamily="49" charset="0"/>
              </a:rPr>
              <a:t>    </a:t>
            </a:r>
            <a:r>
              <a:rPr lang="en-US" sz="1200" b="1" dirty="0" err="1">
                <a:latin typeface="Courier New" panose="02070309020205020404" pitchFamily="49" charset="0"/>
                <a:cs typeface="Courier New" panose="02070309020205020404" pitchFamily="49" charset="0"/>
              </a:rPr>
              <a:t>memset</a:t>
            </a:r>
            <a:r>
              <a:rPr lang="en-US" sz="1200" b="1" dirty="0">
                <a:latin typeface="Courier New" panose="02070309020205020404" pitchFamily="49" charset="0"/>
                <a:cs typeface="Courier New" panose="02070309020205020404" pitchFamily="49" charset="0"/>
              </a:rPr>
              <a:t>(_</a:t>
            </a:r>
            <a:r>
              <a:rPr lang="en-US" sz="1200" b="1" dirty="0" err="1">
                <a:latin typeface="Courier New" panose="02070309020205020404" pitchFamily="49" charset="0"/>
                <a:cs typeface="Courier New" panose="02070309020205020404" pitchFamily="49" charset="0"/>
              </a:rPr>
              <a:t>pSysData</a:t>
            </a:r>
            <a:r>
              <a:rPr lang="en-US" sz="1200" b="1" dirty="0">
                <a:latin typeface="Courier New" panose="02070309020205020404" pitchFamily="49" charset="0"/>
                <a:cs typeface="Courier New" panose="02070309020205020404" pitchFamily="49" charset="0"/>
              </a:rPr>
              <a:t>, 0, _length * </a:t>
            </a:r>
            <a:r>
              <a:rPr lang="en-US" sz="1200" b="1" dirty="0" err="1">
                <a:latin typeface="Courier New" panose="02070309020205020404" pitchFamily="49" charset="0"/>
                <a:cs typeface="Courier New" panose="02070309020205020404" pitchFamily="49" charset="0"/>
              </a:rPr>
              <a:t>sizeT</a:t>
            </a:r>
            <a:r>
              <a:rPr lang="en-US" sz="1200" b="1" dirty="0">
                <a:latin typeface="Courier New" panose="02070309020205020404" pitchFamily="49" charset="0"/>
                <a:cs typeface="Courier New" panose="02070309020205020404" pitchFamily="49" charset="0"/>
              </a:rPr>
              <a:t>);</a:t>
            </a:r>
          </a:p>
          <a:p>
            <a:r>
              <a:rPr lang="en-US" sz="1200" b="1" dirty="0">
                <a:latin typeface="Courier New" panose="02070309020205020404" pitchFamily="49" charset="0"/>
                <a:cs typeface="Courier New" panose="02070309020205020404" pitchFamily="49" charset="0"/>
              </a:rPr>
              <a:t>  }</a:t>
            </a:r>
          </a:p>
          <a:p>
            <a:r>
              <a:rPr lang="en-US" sz="1200" b="1" dirty="0">
                <a:latin typeface="Courier New" panose="02070309020205020404" pitchFamily="49" charset="0"/>
                <a:cs typeface="Courier New" panose="02070309020205020404" pitchFamily="49" charset="0"/>
              </a:rPr>
              <a:t>  else {</a:t>
            </a:r>
          </a:p>
          <a:p>
            <a:endParaRPr lang="en-US" sz="1200" b="1" dirty="0">
              <a:latin typeface="Courier New" panose="02070309020205020404" pitchFamily="49" charset="0"/>
              <a:cs typeface="Courier New" panose="02070309020205020404" pitchFamily="49" charset="0"/>
            </a:endParaRPr>
          </a:p>
          <a:p>
            <a:r>
              <a:rPr lang="en-US" sz="1200" b="1" dirty="0">
                <a:latin typeface="Courier New" panose="02070309020205020404" pitchFamily="49" charset="0"/>
                <a:cs typeface="Courier New" panose="02070309020205020404" pitchFamily="49" charset="0"/>
              </a:rPr>
              <a:t>    </a:t>
            </a:r>
            <a:r>
              <a:rPr lang="en-US" sz="1200" b="1" dirty="0">
                <a:solidFill>
                  <a:srgbClr val="C00000"/>
                </a:solidFill>
                <a:latin typeface="Courier New" panose="02070309020205020404" pitchFamily="49" charset="0"/>
                <a:cs typeface="Courier New" panose="02070309020205020404" pitchFamily="49" charset="0"/>
              </a:rPr>
              <a:t>// Check to see whether (pageable) host memory has been requested to shadow the device. This memory will </a:t>
            </a:r>
          </a:p>
          <a:p>
            <a:r>
              <a:rPr lang="en-US" sz="1200" b="1" dirty="0">
                <a:solidFill>
                  <a:srgbClr val="C00000"/>
                </a:solidFill>
                <a:latin typeface="Courier New" panose="02070309020205020404" pitchFamily="49" charset="0"/>
                <a:cs typeface="Courier New" panose="02070309020205020404" pitchFamily="49" charset="0"/>
              </a:rPr>
              <a:t>    // be allocated by the more familiar C++ new operator rather than </a:t>
            </a:r>
            <a:r>
              <a:rPr lang="en-US" sz="1200" b="1" dirty="0" err="1">
                <a:solidFill>
                  <a:srgbClr val="C00000"/>
                </a:solidFill>
                <a:latin typeface="Courier New" panose="02070309020205020404" pitchFamily="49" charset="0"/>
                <a:cs typeface="Courier New" panose="02070309020205020404" pitchFamily="49" charset="0"/>
              </a:rPr>
              <a:t>cudaHostAlloc</a:t>
            </a:r>
            <a:r>
              <a:rPr lang="en-US" sz="1200" b="1" dirty="0">
                <a:solidFill>
                  <a:srgbClr val="C00000"/>
                </a:solidFill>
                <a:latin typeface="Courier New" panose="02070309020205020404" pitchFamily="49" charset="0"/>
                <a:cs typeface="Courier New" panose="02070309020205020404" pitchFamily="49" charset="0"/>
              </a:rPr>
              <a:t>().  An equivalent amount </a:t>
            </a:r>
          </a:p>
          <a:p>
            <a:r>
              <a:rPr lang="en-US" sz="1200" b="1" dirty="0">
                <a:solidFill>
                  <a:srgbClr val="C00000"/>
                </a:solidFill>
                <a:latin typeface="Courier New" panose="02070309020205020404" pitchFamily="49" charset="0"/>
                <a:cs typeface="Courier New" panose="02070309020205020404" pitchFamily="49" charset="0"/>
              </a:rPr>
              <a:t>    // of memory will be allocated on the device, not mapped to memory on the host.</a:t>
            </a:r>
          </a:p>
          <a:p>
            <a:r>
              <a:rPr lang="en-US" sz="1200" b="1" dirty="0">
                <a:latin typeface="Courier New" panose="02070309020205020404" pitchFamily="49" charset="0"/>
                <a:cs typeface="Courier New" panose="02070309020205020404" pitchFamily="49" charset="0"/>
              </a:rPr>
              <a:t>    </a:t>
            </a:r>
            <a:r>
              <a:rPr lang="en-US" sz="1200" b="1" dirty="0">
                <a:solidFill>
                  <a:srgbClr val="0070C0"/>
                </a:solidFill>
                <a:latin typeface="Courier New" panose="02070309020205020404" pitchFamily="49" charset="0"/>
                <a:cs typeface="Courier New" panose="02070309020205020404" pitchFamily="49" charset="0"/>
              </a:rPr>
              <a:t>if</a:t>
            </a:r>
            <a:r>
              <a:rPr lang="en-US" sz="1200" b="1" dirty="0">
                <a:latin typeface="Courier New" panose="02070309020205020404" pitchFamily="49" charset="0"/>
                <a:cs typeface="Courier New" panose="02070309020205020404" pitchFamily="49" charset="0"/>
              </a:rPr>
              <a:t> (_</a:t>
            </a:r>
            <a:r>
              <a:rPr lang="en-US" sz="1200" b="1" dirty="0" err="1">
                <a:latin typeface="Courier New" panose="02070309020205020404" pitchFamily="49" charset="0"/>
                <a:cs typeface="Courier New" panose="02070309020205020404" pitchFamily="49" charset="0"/>
              </a:rPr>
              <a:t>bSysMem</a:t>
            </a:r>
            <a:r>
              <a:rPr lang="en-US" sz="1200" b="1" dirty="0">
                <a:latin typeface="Courier New" panose="02070309020205020404" pitchFamily="49" charset="0"/>
                <a:cs typeface="Courier New" panose="02070309020205020404" pitchFamily="49" charset="0"/>
              </a:rPr>
              <a:t>) {</a:t>
            </a:r>
          </a:p>
          <a:p>
            <a:r>
              <a:rPr lang="en-US" sz="1200" b="1" dirty="0">
                <a:latin typeface="Courier New" panose="02070309020205020404" pitchFamily="49" charset="0"/>
                <a:cs typeface="Courier New" panose="02070309020205020404" pitchFamily="49" charset="0"/>
              </a:rPr>
              <a:t>      _</a:t>
            </a:r>
            <a:r>
              <a:rPr lang="en-US" sz="1200" b="1" dirty="0" err="1">
                <a:latin typeface="Courier New" panose="02070309020205020404" pitchFamily="49" charset="0"/>
                <a:cs typeface="Courier New" panose="02070309020205020404" pitchFamily="49" charset="0"/>
              </a:rPr>
              <a:t>pSysData</a:t>
            </a:r>
            <a:r>
              <a:rPr lang="en-US" sz="1200" b="1" dirty="0">
                <a:latin typeface="Courier New" panose="02070309020205020404" pitchFamily="49" charset="0"/>
                <a:cs typeface="Courier New" panose="02070309020205020404" pitchFamily="49" charset="0"/>
              </a:rPr>
              <a:t> = </a:t>
            </a:r>
            <a:r>
              <a:rPr lang="en-US" sz="1200" b="1" dirty="0">
                <a:solidFill>
                  <a:srgbClr val="0070C0"/>
                </a:solidFill>
                <a:latin typeface="Courier New" panose="02070309020205020404" pitchFamily="49" charset="0"/>
                <a:cs typeface="Courier New" panose="02070309020205020404" pitchFamily="49" charset="0"/>
              </a:rPr>
              <a:t>new</a:t>
            </a:r>
            <a:r>
              <a:rPr lang="en-US" sz="1200" b="1" dirty="0">
                <a:latin typeface="Courier New" panose="02070309020205020404" pitchFamily="49" charset="0"/>
                <a:cs typeface="Courier New" panose="02070309020205020404" pitchFamily="49" charset="0"/>
              </a:rPr>
              <a:t> </a:t>
            </a:r>
            <a:r>
              <a:rPr lang="en-US" sz="1200" b="1" dirty="0">
                <a:solidFill>
                  <a:srgbClr val="006600"/>
                </a:solidFill>
                <a:latin typeface="Courier New" panose="02070309020205020404" pitchFamily="49" charset="0"/>
                <a:cs typeface="Courier New" panose="02070309020205020404" pitchFamily="49" charset="0"/>
              </a:rPr>
              <a:t>T</a:t>
            </a:r>
            <a:r>
              <a:rPr lang="en-US" sz="1200" b="1" dirty="0">
                <a:latin typeface="Courier New" panose="02070309020205020404" pitchFamily="49" charset="0"/>
                <a:cs typeface="Courier New" panose="02070309020205020404" pitchFamily="49" charset="0"/>
              </a:rPr>
              <a:t>[_length];</a:t>
            </a:r>
          </a:p>
          <a:p>
            <a:r>
              <a:rPr lang="en-US" sz="1200" b="1" dirty="0">
                <a:latin typeface="Courier New" panose="02070309020205020404" pitchFamily="49" charset="0"/>
                <a:cs typeface="Courier New" panose="02070309020205020404" pitchFamily="49" charset="0"/>
              </a:rPr>
              <a:t>      </a:t>
            </a:r>
            <a:r>
              <a:rPr lang="en-US" sz="1200" b="1" dirty="0" err="1">
                <a:latin typeface="Courier New" panose="02070309020205020404" pitchFamily="49" charset="0"/>
                <a:cs typeface="Courier New" panose="02070309020205020404" pitchFamily="49" charset="0"/>
              </a:rPr>
              <a:t>memset</a:t>
            </a:r>
            <a:r>
              <a:rPr lang="en-US" sz="1200" b="1" dirty="0">
                <a:latin typeface="Courier New" panose="02070309020205020404" pitchFamily="49" charset="0"/>
                <a:cs typeface="Courier New" panose="02070309020205020404" pitchFamily="49" charset="0"/>
              </a:rPr>
              <a:t>(_</a:t>
            </a:r>
            <a:r>
              <a:rPr lang="en-US" sz="1200" b="1" dirty="0" err="1">
                <a:latin typeface="Courier New" panose="02070309020205020404" pitchFamily="49" charset="0"/>
                <a:cs typeface="Courier New" panose="02070309020205020404" pitchFamily="49" charset="0"/>
              </a:rPr>
              <a:t>pSysData</a:t>
            </a:r>
            <a:r>
              <a:rPr lang="en-US" sz="1200" b="1" dirty="0">
                <a:latin typeface="Courier New" panose="02070309020205020404" pitchFamily="49" charset="0"/>
                <a:cs typeface="Courier New" panose="02070309020205020404" pitchFamily="49" charset="0"/>
              </a:rPr>
              <a:t>, 0, _length * </a:t>
            </a:r>
            <a:r>
              <a:rPr lang="en-US" sz="1200" b="1" dirty="0" err="1">
                <a:latin typeface="Courier New" panose="02070309020205020404" pitchFamily="49" charset="0"/>
                <a:cs typeface="Courier New" panose="02070309020205020404" pitchFamily="49" charset="0"/>
              </a:rPr>
              <a:t>sizeT</a:t>
            </a:r>
            <a:r>
              <a:rPr lang="en-US" sz="1200" b="1" dirty="0">
                <a:latin typeface="Courier New" panose="02070309020205020404" pitchFamily="49" charset="0"/>
                <a:cs typeface="Courier New" panose="02070309020205020404" pitchFamily="49" charset="0"/>
              </a:rPr>
              <a:t>);</a:t>
            </a:r>
          </a:p>
          <a:p>
            <a:r>
              <a:rPr lang="en-US" sz="1200" b="1" dirty="0">
                <a:latin typeface="Courier New" panose="02070309020205020404" pitchFamily="49" charset="0"/>
                <a:cs typeface="Courier New" panose="02070309020205020404" pitchFamily="49" charset="0"/>
              </a:rPr>
              <a:t>    }</a:t>
            </a:r>
          </a:p>
          <a:p>
            <a:r>
              <a:rPr lang="en-US" sz="1200" b="1" dirty="0">
                <a:latin typeface="Courier New" panose="02070309020205020404" pitchFamily="49" charset="0"/>
                <a:cs typeface="Courier New" panose="02070309020205020404" pitchFamily="49" charset="0"/>
              </a:rPr>
              <a:t>    status = </a:t>
            </a:r>
            <a:r>
              <a:rPr lang="en-US" sz="1200" b="1" dirty="0" err="1">
                <a:latin typeface="Courier New" panose="02070309020205020404" pitchFamily="49" charset="0"/>
                <a:cs typeface="Courier New" panose="02070309020205020404" pitchFamily="49" charset="0"/>
              </a:rPr>
              <a:t>cudaMalloc</a:t>
            </a:r>
            <a:r>
              <a:rPr lang="en-US" sz="1200" b="1" dirty="0">
                <a:latin typeface="Courier New" panose="02070309020205020404" pitchFamily="49" charset="0"/>
                <a:cs typeface="Courier New" panose="02070309020205020404" pitchFamily="49" charset="0"/>
              </a:rPr>
              <a:t>((</a:t>
            </a:r>
            <a:r>
              <a:rPr lang="en-US" sz="1200" b="1" dirty="0">
                <a:solidFill>
                  <a:srgbClr val="006600"/>
                </a:solidFill>
                <a:latin typeface="Courier New" panose="02070309020205020404" pitchFamily="49" charset="0"/>
                <a:cs typeface="Courier New" panose="02070309020205020404" pitchFamily="49" charset="0"/>
              </a:rPr>
              <a:t>void</a:t>
            </a:r>
            <a:r>
              <a:rPr lang="en-US" sz="1200" b="1" dirty="0">
                <a:latin typeface="Courier New" panose="02070309020205020404" pitchFamily="49" charset="0"/>
                <a:cs typeface="Courier New" panose="02070309020205020404" pitchFamily="49" charset="0"/>
              </a:rPr>
              <a:t> **)&amp;_</a:t>
            </a:r>
            <a:r>
              <a:rPr lang="en-US" sz="1200" b="1" dirty="0" err="1">
                <a:latin typeface="Courier New" panose="02070309020205020404" pitchFamily="49" charset="0"/>
                <a:cs typeface="Courier New" panose="02070309020205020404" pitchFamily="49" charset="0"/>
              </a:rPr>
              <a:t>pDevData</a:t>
            </a:r>
            <a:r>
              <a:rPr lang="en-US" sz="1200" b="1" dirty="0">
                <a:latin typeface="Courier New" panose="02070309020205020404" pitchFamily="49" charset="0"/>
                <a:cs typeface="Courier New" panose="02070309020205020404" pitchFamily="49" charset="0"/>
              </a:rPr>
              <a:t>, _length * </a:t>
            </a:r>
            <a:r>
              <a:rPr lang="en-US" sz="1200" b="1" dirty="0" err="1">
                <a:latin typeface="Courier New" panose="02070309020205020404" pitchFamily="49" charset="0"/>
                <a:cs typeface="Courier New" panose="02070309020205020404" pitchFamily="49" charset="0"/>
              </a:rPr>
              <a:t>sizeT</a:t>
            </a:r>
            <a:r>
              <a:rPr lang="en-US" sz="1200" b="1" dirty="0">
                <a:latin typeface="Courier New" panose="02070309020205020404" pitchFamily="49" charset="0"/>
                <a:cs typeface="Courier New" panose="02070309020205020404" pitchFamily="49" charset="0"/>
              </a:rPr>
              <a:t>);</a:t>
            </a:r>
          </a:p>
          <a:p>
            <a:r>
              <a:rPr lang="en-US" sz="1200" b="1" dirty="0">
                <a:latin typeface="Courier New" panose="02070309020205020404" pitchFamily="49" charset="0"/>
                <a:cs typeface="Courier New" panose="02070309020205020404" pitchFamily="49" charset="0"/>
              </a:rPr>
              <a:t>    RTERROR(status, "</a:t>
            </a:r>
            <a:r>
              <a:rPr lang="en-US" sz="1200" b="1" dirty="0" err="1">
                <a:latin typeface="Courier New" panose="02070309020205020404" pitchFamily="49" charset="0"/>
                <a:cs typeface="Courier New" panose="02070309020205020404" pitchFamily="49" charset="0"/>
              </a:rPr>
              <a:t>cudaMalloc</a:t>
            </a:r>
            <a:r>
              <a:rPr lang="en-US" sz="1200" b="1" dirty="0">
                <a:latin typeface="Courier New" panose="02070309020205020404" pitchFamily="49" charset="0"/>
                <a:cs typeface="Courier New" panose="02070309020205020404" pitchFamily="49" charset="0"/>
              </a:rPr>
              <a:t> </a:t>
            </a:r>
            <a:r>
              <a:rPr lang="en-US" sz="1200" b="1" dirty="0" err="1">
                <a:latin typeface="Courier New" panose="02070309020205020404" pitchFamily="49" charset="0"/>
                <a:cs typeface="Courier New" panose="02070309020205020404" pitchFamily="49" charset="0"/>
              </a:rPr>
              <a:t>GpuBuffer</a:t>
            </a:r>
            <a:r>
              <a:rPr lang="en-US" sz="1200" b="1" dirty="0">
                <a:latin typeface="Courier New" panose="02070309020205020404" pitchFamily="49" charset="0"/>
                <a:cs typeface="Courier New" panose="02070309020205020404" pitchFamily="49" charset="0"/>
              </a:rPr>
              <a:t>::Allocate failed");</a:t>
            </a:r>
          </a:p>
          <a:p>
            <a:r>
              <a:rPr lang="en-US" sz="1200" b="1" dirty="0">
                <a:latin typeface="Courier New" panose="02070309020205020404" pitchFamily="49" charset="0"/>
                <a:cs typeface="Courier New" panose="02070309020205020404" pitchFamily="49" charset="0"/>
              </a:rPr>
              <a:t>    status = </a:t>
            </a:r>
            <a:r>
              <a:rPr lang="en-US" sz="1200" b="1" dirty="0" err="1">
                <a:latin typeface="Courier New" panose="02070309020205020404" pitchFamily="49" charset="0"/>
                <a:cs typeface="Courier New" panose="02070309020205020404" pitchFamily="49" charset="0"/>
              </a:rPr>
              <a:t>cudaMemset</a:t>
            </a:r>
            <a:r>
              <a:rPr lang="en-US" sz="1200" b="1" dirty="0">
                <a:latin typeface="Courier New" panose="02070309020205020404" pitchFamily="49" charset="0"/>
                <a:cs typeface="Courier New" panose="02070309020205020404" pitchFamily="49" charset="0"/>
              </a:rPr>
              <a:t>((</a:t>
            </a:r>
            <a:r>
              <a:rPr lang="en-US" sz="1200" b="1" dirty="0">
                <a:solidFill>
                  <a:srgbClr val="006600"/>
                </a:solidFill>
                <a:latin typeface="Courier New" panose="02070309020205020404" pitchFamily="49" charset="0"/>
                <a:cs typeface="Courier New" panose="02070309020205020404" pitchFamily="49" charset="0"/>
              </a:rPr>
              <a:t>void</a:t>
            </a:r>
            <a:r>
              <a:rPr lang="en-US" sz="1200" b="1" dirty="0">
                <a:latin typeface="Courier New" panose="02070309020205020404" pitchFamily="49" charset="0"/>
                <a:cs typeface="Courier New" panose="02070309020205020404" pitchFamily="49" charset="0"/>
              </a:rPr>
              <a:t> *)_</a:t>
            </a:r>
            <a:r>
              <a:rPr lang="en-US" sz="1200" b="1" dirty="0" err="1">
                <a:latin typeface="Courier New" panose="02070309020205020404" pitchFamily="49" charset="0"/>
                <a:cs typeface="Courier New" panose="02070309020205020404" pitchFamily="49" charset="0"/>
              </a:rPr>
              <a:t>pDevData</a:t>
            </a:r>
            <a:r>
              <a:rPr lang="en-US" sz="1200" b="1" dirty="0">
                <a:latin typeface="Courier New" panose="02070309020205020404" pitchFamily="49" charset="0"/>
                <a:cs typeface="Courier New" panose="02070309020205020404" pitchFamily="49" charset="0"/>
              </a:rPr>
              <a:t>, 0, _length * </a:t>
            </a:r>
            <a:r>
              <a:rPr lang="en-US" sz="1200" b="1" dirty="0" err="1">
                <a:latin typeface="Courier New" panose="02070309020205020404" pitchFamily="49" charset="0"/>
                <a:cs typeface="Courier New" panose="02070309020205020404" pitchFamily="49" charset="0"/>
              </a:rPr>
              <a:t>sizeT</a:t>
            </a:r>
            <a:r>
              <a:rPr lang="en-US" sz="1200" b="1" dirty="0">
                <a:latin typeface="Courier New" panose="02070309020205020404" pitchFamily="49" charset="0"/>
                <a:cs typeface="Courier New" panose="02070309020205020404" pitchFamily="49" charset="0"/>
              </a:rPr>
              <a:t>);</a:t>
            </a:r>
          </a:p>
          <a:p>
            <a:r>
              <a:rPr lang="en-US" sz="1200" b="1" dirty="0">
                <a:latin typeface="Courier New" panose="02070309020205020404" pitchFamily="49" charset="0"/>
                <a:cs typeface="Courier New" panose="02070309020205020404" pitchFamily="49" charset="0"/>
              </a:rPr>
              <a:t>    RTERROR(status, "</a:t>
            </a:r>
            <a:r>
              <a:rPr lang="en-US" sz="1200" b="1" dirty="0" err="1">
                <a:latin typeface="Courier New" panose="02070309020205020404" pitchFamily="49" charset="0"/>
                <a:cs typeface="Courier New" panose="02070309020205020404" pitchFamily="49" charset="0"/>
              </a:rPr>
              <a:t>cudaMemset</a:t>
            </a:r>
            <a:r>
              <a:rPr lang="en-US" sz="1200" b="1" dirty="0">
                <a:latin typeface="Courier New" panose="02070309020205020404" pitchFamily="49" charset="0"/>
                <a:cs typeface="Courier New" panose="02070309020205020404" pitchFamily="49" charset="0"/>
              </a:rPr>
              <a:t> </a:t>
            </a:r>
            <a:r>
              <a:rPr lang="en-US" sz="1200" b="1" dirty="0" err="1">
                <a:latin typeface="Courier New" panose="02070309020205020404" pitchFamily="49" charset="0"/>
                <a:cs typeface="Courier New" panose="02070309020205020404" pitchFamily="49" charset="0"/>
              </a:rPr>
              <a:t>GpuBuffer</a:t>
            </a:r>
            <a:r>
              <a:rPr lang="en-US" sz="1200" b="1" dirty="0">
                <a:latin typeface="Courier New" panose="02070309020205020404" pitchFamily="49" charset="0"/>
                <a:cs typeface="Courier New" panose="02070309020205020404" pitchFamily="49" charset="0"/>
              </a:rPr>
              <a:t>::Allocate failed");</a:t>
            </a:r>
          </a:p>
          <a:p>
            <a:r>
              <a:rPr lang="en-US" sz="1200" b="1" dirty="0">
                <a:latin typeface="Courier New" panose="02070309020205020404" pitchFamily="49" charset="0"/>
                <a:cs typeface="Courier New" panose="02070309020205020404" pitchFamily="49" charset="0"/>
              </a:rPr>
              <a:t>  }</a:t>
            </a:r>
          </a:p>
          <a:p>
            <a:r>
              <a:rPr lang="en-US" sz="1200" b="1" dirty="0">
                <a:latin typeface="Courier New" panose="02070309020205020404" pitchFamily="49" charset="0"/>
                <a:cs typeface="Courier New" panose="02070309020205020404" pitchFamily="49" charset="0"/>
              </a:rPr>
              <a:t>}</a:t>
            </a:r>
          </a:p>
          <a:p>
            <a:endParaRPr lang="en-US" sz="1200" dirty="0">
              <a:latin typeface="Courier New" panose="02070309020205020404" pitchFamily="49" charset="0"/>
              <a:cs typeface="Courier New" panose="02070309020205020404" pitchFamily="49" charset="0"/>
            </a:endParaRPr>
          </a:p>
        </p:txBody>
      </p:sp>
      <p:sp>
        <p:nvSpPr>
          <p:cNvPr id="3" name="Rectangle 2">
            <a:extLst>
              <a:ext uri="{FF2B5EF4-FFF2-40B4-BE49-F238E27FC236}">
                <a16:creationId xmlns:a16="http://schemas.microsoft.com/office/drawing/2014/main" id="{F4902CCA-ACBF-4440-B626-079EF4A5CED8}"/>
              </a:ext>
            </a:extLst>
          </p:cNvPr>
          <p:cNvSpPr/>
          <p:nvPr/>
        </p:nvSpPr>
        <p:spPr>
          <a:xfrm>
            <a:off x="805981" y="740919"/>
            <a:ext cx="11386019" cy="1034621"/>
          </a:xfrm>
          <a:prstGeom prst="rect">
            <a:avLst/>
          </a:prstGeom>
          <a:solidFill>
            <a:schemeClr val="tx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85DF36C4-D3A8-4ACD-A114-0FB0F010D874}"/>
              </a:ext>
            </a:extLst>
          </p:cNvPr>
          <p:cNvSpPr/>
          <p:nvPr/>
        </p:nvSpPr>
        <p:spPr>
          <a:xfrm>
            <a:off x="805981" y="3971445"/>
            <a:ext cx="11386019" cy="2886555"/>
          </a:xfrm>
          <a:prstGeom prst="rect">
            <a:avLst/>
          </a:prstGeom>
          <a:solidFill>
            <a:schemeClr val="tx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2354EE95-75A9-405A-A451-B506D1DE8E84}"/>
              </a:ext>
            </a:extLst>
          </p:cNvPr>
          <p:cNvSpPr/>
          <p:nvPr/>
        </p:nvSpPr>
        <p:spPr>
          <a:xfrm>
            <a:off x="805978" y="1775540"/>
            <a:ext cx="300962" cy="2195905"/>
          </a:xfrm>
          <a:prstGeom prst="rect">
            <a:avLst/>
          </a:prstGeom>
          <a:solidFill>
            <a:schemeClr val="tx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9C0999AB-BF23-48FB-ADD9-DE3EE530AF3E}"/>
              </a:ext>
            </a:extLst>
          </p:cNvPr>
          <p:cNvSpPr/>
          <p:nvPr/>
        </p:nvSpPr>
        <p:spPr>
          <a:xfrm>
            <a:off x="11053110" y="1775540"/>
            <a:ext cx="1138889" cy="2195905"/>
          </a:xfrm>
          <a:prstGeom prst="rect">
            <a:avLst/>
          </a:prstGeom>
          <a:solidFill>
            <a:schemeClr val="tx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937552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Rectangle 44">
            <a:extLst>
              <a:ext uri="{FF2B5EF4-FFF2-40B4-BE49-F238E27FC236}">
                <a16:creationId xmlns:a16="http://schemas.microsoft.com/office/drawing/2014/main" id="{51C42E7F-E851-4B38-9420-BADC1DA65EEF}"/>
              </a:ext>
            </a:extLst>
          </p:cNvPr>
          <p:cNvSpPr/>
          <p:nvPr/>
        </p:nvSpPr>
        <p:spPr>
          <a:xfrm>
            <a:off x="0" y="740919"/>
            <a:ext cx="797355" cy="6117081"/>
          </a:xfrm>
          <a:prstGeom prst="rect">
            <a:avLst/>
          </a:prstGeom>
          <a:gradFill flip="none" rotWithShape="1">
            <a:gsLst>
              <a:gs pos="53000">
                <a:srgbClr val="F8F8F8"/>
              </a:gs>
              <a:gs pos="0">
                <a:schemeClr val="accent1">
                  <a:lumMod val="5000"/>
                  <a:lumOff val="95000"/>
                </a:schemeClr>
              </a:gs>
              <a:gs pos="74000">
                <a:schemeClr val="bg1">
                  <a:lumMod val="85000"/>
                </a:schemeClr>
              </a:gs>
              <a:gs pos="87000">
                <a:schemeClr val="bg1">
                  <a:lumMod val="65000"/>
                </a:schemeClr>
              </a:gs>
              <a:gs pos="100000">
                <a:schemeClr val="tx1">
                  <a:lumMod val="65000"/>
                  <a:lumOff val="3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7" name="Straight Connector 36">
            <a:extLst>
              <a:ext uri="{FF2B5EF4-FFF2-40B4-BE49-F238E27FC236}">
                <a16:creationId xmlns:a16="http://schemas.microsoft.com/office/drawing/2014/main" id="{BAC73C27-546A-41D3-BF8E-9CD6F31716B9}"/>
              </a:ext>
            </a:extLst>
          </p:cNvPr>
          <p:cNvCxnSpPr>
            <a:cxnSpLocks/>
          </p:cNvCxnSpPr>
          <p:nvPr/>
        </p:nvCxnSpPr>
        <p:spPr>
          <a:xfrm flipV="1">
            <a:off x="169377" y="6003241"/>
            <a:ext cx="231648" cy="441450"/>
          </a:xfrm>
          <a:prstGeom prst="line">
            <a:avLst/>
          </a:prstGeom>
          <a:ln w="50800">
            <a:solidFill>
              <a:srgbClr val="C00000"/>
            </a:solidFill>
          </a:ln>
        </p:spPr>
        <p:style>
          <a:lnRef idx="1">
            <a:schemeClr val="accent1"/>
          </a:lnRef>
          <a:fillRef idx="0">
            <a:schemeClr val="accent1"/>
          </a:fillRef>
          <a:effectRef idx="0">
            <a:schemeClr val="accent1"/>
          </a:effectRef>
          <a:fontRef idx="minor">
            <a:schemeClr val="tx1"/>
          </a:fontRef>
        </p:style>
      </p:cxnSp>
      <p:sp>
        <p:nvSpPr>
          <p:cNvPr id="36" name="Rectangle 35">
            <a:extLst>
              <a:ext uri="{FF2B5EF4-FFF2-40B4-BE49-F238E27FC236}">
                <a16:creationId xmlns:a16="http://schemas.microsoft.com/office/drawing/2014/main" id="{CC0E87D6-3853-43CF-BD22-AA9B8BE17AF0}"/>
              </a:ext>
            </a:extLst>
          </p:cNvPr>
          <p:cNvSpPr/>
          <p:nvPr/>
        </p:nvSpPr>
        <p:spPr>
          <a:xfrm>
            <a:off x="0" y="0"/>
            <a:ext cx="12192000" cy="732360"/>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32" name="Straight Connector 31">
            <a:extLst>
              <a:ext uri="{FF2B5EF4-FFF2-40B4-BE49-F238E27FC236}">
                <a16:creationId xmlns:a16="http://schemas.microsoft.com/office/drawing/2014/main" id="{EF2E25AE-155A-4FD0-AE8A-33DAD5B7F27B}"/>
              </a:ext>
            </a:extLst>
          </p:cNvPr>
          <p:cNvCxnSpPr>
            <a:cxnSpLocks/>
          </p:cNvCxnSpPr>
          <p:nvPr/>
        </p:nvCxnSpPr>
        <p:spPr>
          <a:xfrm flipH="1">
            <a:off x="346161" y="4555544"/>
            <a:ext cx="192024" cy="585620"/>
          </a:xfrm>
          <a:prstGeom prst="line">
            <a:avLst/>
          </a:prstGeom>
          <a:ln w="50800">
            <a:solidFill>
              <a:srgbClr val="C03030"/>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299B5755-A4CF-45CE-9D3B-3473956939B5}"/>
              </a:ext>
            </a:extLst>
          </p:cNvPr>
          <p:cNvCxnSpPr>
            <a:cxnSpLocks/>
          </p:cNvCxnSpPr>
          <p:nvPr/>
        </p:nvCxnSpPr>
        <p:spPr>
          <a:xfrm flipH="1" flipV="1">
            <a:off x="218145" y="4231666"/>
            <a:ext cx="320040" cy="323879"/>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C5A825A3-411E-4AA6-AA41-DAD4964349A1}"/>
              </a:ext>
            </a:extLst>
          </p:cNvPr>
          <p:cNvCxnSpPr>
            <a:cxnSpLocks/>
          </p:cNvCxnSpPr>
          <p:nvPr/>
        </p:nvCxnSpPr>
        <p:spPr>
          <a:xfrm>
            <a:off x="337535" y="2738501"/>
            <a:ext cx="154930" cy="428650"/>
          </a:xfrm>
          <a:prstGeom prst="line">
            <a:avLst/>
          </a:prstGeom>
          <a:ln w="508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52897E4E-595E-4723-9A8E-297839228063}"/>
              </a:ext>
            </a:extLst>
          </p:cNvPr>
          <p:cNvCxnSpPr>
            <a:cxnSpLocks/>
          </p:cNvCxnSpPr>
          <p:nvPr/>
        </p:nvCxnSpPr>
        <p:spPr>
          <a:xfrm flipV="1">
            <a:off x="346161" y="1610156"/>
            <a:ext cx="137160" cy="1129795"/>
          </a:xfrm>
          <a:prstGeom prst="line">
            <a:avLst/>
          </a:prstGeom>
          <a:ln w="508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8120E335-EFB1-4FED-809F-B2674E4F3BED}"/>
              </a:ext>
            </a:extLst>
          </p:cNvPr>
          <p:cNvCxnSpPr>
            <a:cxnSpLocks/>
          </p:cNvCxnSpPr>
          <p:nvPr/>
        </p:nvCxnSpPr>
        <p:spPr>
          <a:xfrm flipH="1">
            <a:off x="238262" y="331597"/>
            <a:ext cx="162763" cy="590658"/>
          </a:xfrm>
          <a:prstGeom prst="line">
            <a:avLst/>
          </a:prstGeom>
          <a:ln w="508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EC160D49-4460-4FB0-A5F9-8D69EA7296FD}"/>
              </a:ext>
            </a:extLst>
          </p:cNvPr>
          <p:cNvCxnSpPr/>
          <p:nvPr/>
        </p:nvCxnSpPr>
        <p:spPr>
          <a:xfrm>
            <a:off x="218145" y="3647747"/>
            <a:ext cx="0" cy="585620"/>
          </a:xfrm>
          <a:prstGeom prst="line">
            <a:avLst/>
          </a:prstGeom>
          <a:ln w="508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Oval 3">
            <a:extLst>
              <a:ext uri="{FF2B5EF4-FFF2-40B4-BE49-F238E27FC236}">
                <a16:creationId xmlns:a16="http://schemas.microsoft.com/office/drawing/2014/main" id="{5DEDA155-4A98-47E4-8298-39D501DD93DD}"/>
              </a:ext>
            </a:extLst>
          </p:cNvPr>
          <p:cNvSpPr/>
          <p:nvPr/>
        </p:nvSpPr>
        <p:spPr>
          <a:xfrm>
            <a:off x="172425" y="4958284"/>
            <a:ext cx="365760" cy="365760"/>
          </a:xfrm>
          <a:prstGeom prst="ellipse">
            <a:avLst/>
          </a:prstGeom>
          <a:solidFill>
            <a:schemeClr val="bg1"/>
          </a:solidFill>
          <a:ln w="508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F209015A-B102-4639-8231-44878B6175EF}"/>
              </a:ext>
            </a:extLst>
          </p:cNvPr>
          <p:cNvSpPr/>
          <p:nvPr/>
        </p:nvSpPr>
        <p:spPr>
          <a:xfrm>
            <a:off x="401025" y="4418384"/>
            <a:ext cx="274320" cy="274320"/>
          </a:xfrm>
          <a:prstGeom prst="ellipse">
            <a:avLst/>
          </a:prstGeom>
          <a:solidFill>
            <a:schemeClr val="bg1"/>
          </a:solidFill>
          <a:ln w="508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CF2422C9-557C-4A73-8027-1390FD580816}"/>
              </a:ext>
            </a:extLst>
          </p:cNvPr>
          <p:cNvSpPr/>
          <p:nvPr/>
        </p:nvSpPr>
        <p:spPr>
          <a:xfrm>
            <a:off x="35265" y="3464867"/>
            <a:ext cx="365760" cy="365760"/>
          </a:xfrm>
          <a:prstGeom prst="ellipse">
            <a:avLst/>
          </a:prstGeom>
          <a:solidFill>
            <a:schemeClr val="bg1"/>
          </a:solidFill>
          <a:ln w="508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7AEAF6BE-9876-48ED-92C2-C14C93CF0A93}"/>
              </a:ext>
            </a:extLst>
          </p:cNvPr>
          <p:cNvSpPr/>
          <p:nvPr/>
        </p:nvSpPr>
        <p:spPr>
          <a:xfrm>
            <a:off x="80985" y="4096207"/>
            <a:ext cx="274320" cy="274320"/>
          </a:xfrm>
          <a:prstGeom prst="ellipse">
            <a:avLst/>
          </a:prstGeom>
          <a:solidFill>
            <a:schemeClr val="bg1"/>
          </a:solidFill>
          <a:ln w="508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7E403321-42C1-4DBA-97CF-2441E18221CB}"/>
              </a:ext>
            </a:extLst>
          </p:cNvPr>
          <p:cNvSpPr/>
          <p:nvPr/>
        </p:nvSpPr>
        <p:spPr>
          <a:xfrm>
            <a:off x="218145" y="5820361"/>
            <a:ext cx="365760" cy="365760"/>
          </a:xfrm>
          <a:prstGeom prst="ellipse">
            <a:avLst/>
          </a:prstGeom>
          <a:solidFill>
            <a:schemeClr val="bg1"/>
          </a:solid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C81BC523-F50A-4DF5-9124-8B077DA66C15}"/>
              </a:ext>
            </a:extLst>
          </p:cNvPr>
          <p:cNvSpPr/>
          <p:nvPr/>
        </p:nvSpPr>
        <p:spPr>
          <a:xfrm>
            <a:off x="309585" y="2988109"/>
            <a:ext cx="365760" cy="365760"/>
          </a:xfrm>
          <a:prstGeom prst="ellipse">
            <a:avLst/>
          </a:prstGeom>
          <a:solidFill>
            <a:schemeClr val="bg1"/>
          </a:solidFill>
          <a:ln w="508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E1E4DEDA-EE15-4C41-85EB-3F0942FCB3C9}"/>
              </a:ext>
            </a:extLst>
          </p:cNvPr>
          <p:cNvSpPr/>
          <p:nvPr/>
        </p:nvSpPr>
        <p:spPr>
          <a:xfrm>
            <a:off x="35265" y="6316678"/>
            <a:ext cx="274320" cy="274320"/>
          </a:xfrm>
          <a:prstGeom prst="ellipse">
            <a:avLst/>
          </a:prstGeom>
          <a:solidFill>
            <a:schemeClr val="bg1"/>
          </a:solidFill>
          <a:ln w="50800">
            <a:solidFill>
              <a:srgbClr val="C0303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DE9DCABC-86A7-46E1-9F8C-D2E3E355A219}"/>
              </a:ext>
            </a:extLst>
          </p:cNvPr>
          <p:cNvSpPr/>
          <p:nvPr/>
        </p:nvSpPr>
        <p:spPr>
          <a:xfrm>
            <a:off x="200375" y="2602790"/>
            <a:ext cx="274320" cy="274320"/>
          </a:xfrm>
          <a:prstGeom prst="ellipse">
            <a:avLst/>
          </a:prstGeom>
          <a:solidFill>
            <a:schemeClr val="bg1"/>
          </a:solid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6C036295-9582-4E62-8485-D2055A7E88D2}"/>
              </a:ext>
            </a:extLst>
          </p:cNvPr>
          <p:cNvSpPr/>
          <p:nvPr/>
        </p:nvSpPr>
        <p:spPr>
          <a:xfrm>
            <a:off x="346161" y="1501220"/>
            <a:ext cx="274320" cy="274320"/>
          </a:xfrm>
          <a:prstGeom prst="ellipse">
            <a:avLst/>
          </a:prstGeom>
          <a:solidFill>
            <a:schemeClr val="bg1"/>
          </a:solidFill>
          <a:ln w="508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7D3BEE45-6977-41DD-A08B-CE6EA47B4858}"/>
              </a:ext>
            </a:extLst>
          </p:cNvPr>
          <p:cNvSpPr/>
          <p:nvPr/>
        </p:nvSpPr>
        <p:spPr>
          <a:xfrm>
            <a:off x="55382" y="740919"/>
            <a:ext cx="365760" cy="365760"/>
          </a:xfrm>
          <a:prstGeom prst="ellipse">
            <a:avLst/>
          </a:prstGeom>
          <a:solidFill>
            <a:schemeClr val="bg1"/>
          </a:solidFill>
          <a:ln w="508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47CE10C9-59E9-4A41-9542-252AE82B7444}"/>
              </a:ext>
            </a:extLst>
          </p:cNvPr>
          <p:cNvSpPr/>
          <p:nvPr/>
        </p:nvSpPr>
        <p:spPr>
          <a:xfrm>
            <a:off x="268559" y="194437"/>
            <a:ext cx="274320" cy="274320"/>
          </a:xfrm>
          <a:prstGeom prst="ellipse">
            <a:avLst/>
          </a:prstGeom>
          <a:solidFill>
            <a:schemeClr val="bg1"/>
          </a:solidFill>
          <a:ln w="50800">
            <a:solidFill>
              <a:srgbClr val="C0303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2" name="Straight Connector 41">
            <a:extLst>
              <a:ext uri="{FF2B5EF4-FFF2-40B4-BE49-F238E27FC236}">
                <a16:creationId xmlns:a16="http://schemas.microsoft.com/office/drawing/2014/main" id="{2D197DFE-8E31-4A21-8222-EA470AD28F57}"/>
              </a:ext>
            </a:extLst>
          </p:cNvPr>
          <p:cNvCxnSpPr>
            <a:cxnSpLocks/>
          </p:cNvCxnSpPr>
          <p:nvPr/>
        </p:nvCxnSpPr>
        <p:spPr>
          <a:xfrm>
            <a:off x="797357" y="194437"/>
            <a:ext cx="0" cy="6663563"/>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46" name="TextBox 45">
            <a:extLst>
              <a:ext uri="{FF2B5EF4-FFF2-40B4-BE49-F238E27FC236}">
                <a16:creationId xmlns:a16="http://schemas.microsoft.com/office/drawing/2014/main" id="{F93BF510-801A-4467-8898-79391576320D}"/>
              </a:ext>
            </a:extLst>
          </p:cNvPr>
          <p:cNvSpPr txBox="1"/>
          <p:nvPr/>
        </p:nvSpPr>
        <p:spPr>
          <a:xfrm>
            <a:off x="852737" y="-49319"/>
            <a:ext cx="8515729" cy="830997"/>
          </a:xfrm>
          <a:prstGeom prst="rect">
            <a:avLst/>
          </a:prstGeom>
          <a:noFill/>
        </p:spPr>
        <p:txBody>
          <a:bodyPr wrap="none" rtlCol="0">
            <a:spAutoFit/>
          </a:bodyPr>
          <a:lstStyle/>
          <a:p>
            <a:r>
              <a:rPr lang="en-US" sz="4800" dirty="0" err="1">
                <a:solidFill>
                  <a:schemeClr val="bg1"/>
                </a:solidFill>
              </a:rPr>
              <a:t>pmemd.cuda</a:t>
            </a:r>
            <a:r>
              <a:rPr lang="en-US" sz="4800" dirty="0">
                <a:solidFill>
                  <a:schemeClr val="bg1"/>
                </a:solidFill>
              </a:rPr>
              <a:t> </a:t>
            </a:r>
            <a:r>
              <a:rPr lang="en-US" sz="4800" dirty="0" err="1">
                <a:solidFill>
                  <a:schemeClr val="bg1"/>
                </a:solidFill>
              </a:rPr>
              <a:t>GpuBuffer</a:t>
            </a:r>
            <a:r>
              <a:rPr lang="en-US" sz="4800" dirty="0">
                <a:solidFill>
                  <a:schemeClr val="bg1"/>
                </a:solidFill>
              </a:rPr>
              <a:t> Allocator</a:t>
            </a:r>
          </a:p>
        </p:txBody>
      </p:sp>
      <p:sp>
        <p:nvSpPr>
          <p:cNvPr id="2" name="TextBox 1">
            <a:extLst>
              <a:ext uri="{FF2B5EF4-FFF2-40B4-BE49-F238E27FC236}">
                <a16:creationId xmlns:a16="http://schemas.microsoft.com/office/drawing/2014/main" id="{FD50314B-EC3B-4878-AB8F-325961C6F137}"/>
              </a:ext>
            </a:extLst>
          </p:cNvPr>
          <p:cNvSpPr txBox="1"/>
          <p:nvPr/>
        </p:nvSpPr>
        <p:spPr>
          <a:xfrm>
            <a:off x="921440" y="830997"/>
            <a:ext cx="10318850" cy="6370975"/>
          </a:xfrm>
          <a:prstGeom prst="rect">
            <a:avLst/>
          </a:prstGeom>
          <a:noFill/>
        </p:spPr>
        <p:txBody>
          <a:bodyPr wrap="none" rtlCol="0">
            <a:spAutoFit/>
          </a:bodyPr>
          <a:lstStyle/>
          <a:p>
            <a:r>
              <a:rPr lang="en-US" sz="1200" b="1" dirty="0">
                <a:solidFill>
                  <a:srgbClr val="0070C0"/>
                </a:solidFill>
                <a:latin typeface="Courier New" panose="02070309020205020404" pitchFamily="49" charset="0"/>
                <a:cs typeface="Courier New" panose="02070309020205020404" pitchFamily="49" charset="0"/>
              </a:rPr>
              <a:t>template</a:t>
            </a:r>
            <a:r>
              <a:rPr lang="en-US" sz="1200" b="1" dirty="0">
                <a:latin typeface="Courier New" panose="02070309020205020404" pitchFamily="49" charset="0"/>
                <a:cs typeface="Courier New" panose="02070309020205020404" pitchFamily="49" charset="0"/>
              </a:rPr>
              <a:t> &lt;</a:t>
            </a:r>
            <a:r>
              <a:rPr lang="en-US" sz="1200" b="1" dirty="0" err="1">
                <a:solidFill>
                  <a:srgbClr val="0070C0"/>
                </a:solidFill>
                <a:latin typeface="Courier New" panose="02070309020205020404" pitchFamily="49" charset="0"/>
                <a:cs typeface="Courier New" panose="02070309020205020404" pitchFamily="49" charset="0"/>
              </a:rPr>
              <a:t>typename</a:t>
            </a:r>
            <a:r>
              <a:rPr lang="en-US" sz="1200" b="1" dirty="0">
                <a:latin typeface="Courier New" panose="02070309020205020404" pitchFamily="49" charset="0"/>
                <a:cs typeface="Courier New" panose="02070309020205020404" pitchFamily="49" charset="0"/>
              </a:rPr>
              <a:t> </a:t>
            </a:r>
            <a:r>
              <a:rPr lang="en-US" sz="1200" b="1" dirty="0">
                <a:solidFill>
                  <a:srgbClr val="006600"/>
                </a:solidFill>
                <a:latin typeface="Courier New" panose="02070309020205020404" pitchFamily="49" charset="0"/>
                <a:cs typeface="Courier New" panose="02070309020205020404" pitchFamily="49" charset="0"/>
              </a:rPr>
              <a:t>T</a:t>
            </a:r>
            <a:r>
              <a:rPr lang="en-US" sz="1200" b="1" dirty="0">
                <a:latin typeface="Courier New" panose="02070309020205020404" pitchFamily="49" charset="0"/>
                <a:cs typeface="Courier New" panose="02070309020205020404" pitchFamily="49" charset="0"/>
              </a:rPr>
              <a:t>&gt; </a:t>
            </a:r>
            <a:r>
              <a:rPr lang="en-US" sz="1200" b="1" dirty="0">
                <a:solidFill>
                  <a:srgbClr val="006600"/>
                </a:solidFill>
                <a:latin typeface="Courier New" panose="02070309020205020404" pitchFamily="49" charset="0"/>
                <a:cs typeface="Courier New" panose="02070309020205020404" pitchFamily="49" charset="0"/>
              </a:rPr>
              <a:t>void</a:t>
            </a:r>
            <a:r>
              <a:rPr lang="en-US" sz="1200" b="1" dirty="0">
                <a:latin typeface="Courier New" panose="02070309020205020404" pitchFamily="49" charset="0"/>
                <a:cs typeface="Courier New" panose="02070309020205020404" pitchFamily="49" charset="0"/>
              </a:rPr>
              <a:t> </a:t>
            </a:r>
            <a:r>
              <a:rPr lang="en-US" sz="1200" b="1" dirty="0" err="1">
                <a:solidFill>
                  <a:srgbClr val="C11594"/>
                </a:solidFill>
                <a:latin typeface="Courier New" panose="02070309020205020404" pitchFamily="49" charset="0"/>
                <a:cs typeface="Courier New" panose="02070309020205020404" pitchFamily="49" charset="0"/>
              </a:rPr>
              <a:t>GpuBuffer</a:t>
            </a:r>
            <a:r>
              <a:rPr lang="en-US" sz="1200" b="1" dirty="0">
                <a:latin typeface="Courier New" panose="02070309020205020404" pitchFamily="49" charset="0"/>
                <a:cs typeface="Courier New" panose="02070309020205020404" pitchFamily="49" charset="0"/>
              </a:rPr>
              <a:t>&lt;</a:t>
            </a:r>
            <a:r>
              <a:rPr lang="en-US" sz="1200" b="1" dirty="0">
                <a:solidFill>
                  <a:srgbClr val="006600"/>
                </a:solidFill>
                <a:latin typeface="Courier New" panose="02070309020205020404" pitchFamily="49" charset="0"/>
                <a:cs typeface="Courier New" panose="02070309020205020404" pitchFamily="49" charset="0"/>
              </a:rPr>
              <a:t>T</a:t>
            </a:r>
            <a:r>
              <a:rPr lang="en-US" sz="1200" b="1" dirty="0">
                <a:latin typeface="Courier New" panose="02070309020205020404" pitchFamily="49" charset="0"/>
                <a:cs typeface="Courier New" panose="02070309020205020404" pitchFamily="49" charset="0"/>
              </a:rPr>
              <a:t>&gt;::</a:t>
            </a:r>
            <a:r>
              <a:rPr lang="en-US" sz="1200" b="1" dirty="0">
                <a:solidFill>
                  <a:srgbClr val="0070C0"/>
                </a:solidFill>
                <a:latin typeface="Courier New" panose="02070309020205020404" pitchFamily="49" charset="0"/>
                <a:cs typeface="Courier New" panose="02070309020205020404" pitchFamily="49" charset="0"/>
              </a:rPr>
              <a:t>Allocate</a:t>
            </a:r>
            <a:r>
              <a:rPr lang="en-US" sz="1200" b="1" dirty="0">
                <a:latin typeface="Courier New" panose="02070309020205020404" pitchFamily="49" charset="0"/>
                <a:cs typeface="Courier New" panose="02070309020205020404" pitchFamily="49" charset="0"/>
              </a:rPr>
              <a:t>()</a:t>
            </a:r>
          </a:p>
          <a:p>
            <a:r>
              <a:rPr lang="en-US" sz="1200" b="1" dirty="0">
                <a:latin typeface="Courier New" panose="02070309020205020404" pitchFamily="49" charset="0"/>
                <a:cs typeface="Courier New" panose="02070309020205020404" pitchFamily="49" charset="0"/>
              </a:rPr>
              <a:t>{</a:t>
            </a:r>
          </a:p>
          <a:p>
            <a:r>
              <a:rPr lang="en-US" sz="1200" b="1" dirty="0">
                <a:latin typeface="Courier New" panose="02070309020205020404" pitchFamily="49" charset="0"/>
                <a:cs typeface="Courier New" panose="02070309020205020404" pitchFamily="49" charset="0"/>
              </a:rPr>
              <a:t>  </a:t>
            </a:r>
            <a:r>
              <a:rPr lang="en-US" sz="1200" b="1" dirty="0" err="1">
                <a:solidFill>
                  <a:srgbClr val="006600"/>
                </a:solidFill>
                <a:latin typeface="Courier New" panose="02070309020205020404" pitchFamily="49" charset="0"/>
                <a:cs typeface="Courier New" panose="02070309020205020404" pitchFamily="49" charset="0"/>
              </a:rPr>
              <a:t>size_t</a:t>
            </a:r>
            <a:r>
              <a:rPr lang="en-US" sz="1200" b="1" dirty="0">
                <a:latin typeface="Courier New" panose="02070309020205020404" pitchFamily="49" charset="0"/>
                <a:cs typeface="Courier New" panose="02070309020205020404" pitchFamily="49" charset="0"/>
              </a:rPr>
              <a:t> </a:t>
            </a:r>
            <a:r>
              <a:rPr lang="en-US" sz="1200" b="1" dirty="0" err="1">
                <a:solidFill>
                  <a:srgbClr val="FF3300"/>
                </a:solidFill>
                <a:latin typeface="Courier New" panose="02070309020205020404" pitchFamily="49" charset="0"/>
                <a:cs typeface="Courier New" panose="02070309020205020404" pitchFamily="49" charset="0"/>
              </a:rPr>
              <a:t>sizeT</a:t>
            </a:r>
            <a:r>
              <a:rPr lang="en-US" sz="1200" b="1" dirty="0">
                <a:latin typeface="Courier New" panose="02070309020205020404" pitchFamily="49" charset="0"/>
                <a:cs typeface="Courier New" panose="02070309020205020404" pitchFamily="49" charset="0"/>
              </a:rPr>
              <a:t> = </a:t>
            </a:r>
            <a:r>
              <a:rPr lang="en-US" sz="1200" b="1" dirty="0" err="1">
                <a:solidFill>
                  <a:srgbClr val="0070C0"/>
                </a:solidFill>
                <a:latin typeface="Courier New" panose="02070309020205020404" pitchFamily="49" charset="0"/>
                <a:cs typeface="Courier New" panose="02070309020205020404" pitchFamily="49" charset="0"/>
              </a:rPr>
              <a:t>sizeof</a:t>
            </a:r>
            <a:r>
              <a:rPr lang="en-US" sz="1200" b="1" dirty="0">
                <a:latin typeface="Courier New" panose="02070309020205020404" pitchFamily="49" charset="0"/>
                <a:cs typeface="Courier New" panose="02070309020205020404" pitchFamily="49" charset="0"/>
              </a:rPr>
              <a:t>(T);</a:t>
            </a:r>
          </a:p>
          <a:p>
            <a:r>
              <a:rPr lang="en-US" sz="1200" b="1" dirty="0">
                <a:latin typeface="Courier New" panose="02070309020205020404" pitchFamily="49" charset="0"/>
                <a:cs typeface="Courier New" panose="02070309020205020404" pitchFamily="49" charset="0"/>
              </a:rPr>
              <a:t>  </a:t>
            </a:r>
            <a:r>
              <a:rPr lang="en-US" sz="1200" b="1" dirty="0" err="1">
                <a:solidFill>
                  <a:srgbClr val="006600"/>
                </a:solidFill>
                <a:latin typeface="Courier New" panose="02070309020205020404" pitchFamily="49" charset="0"/>
                <a:cs typeface="Courier New" panose="02070309020205020404" pitchFamily="49" charset="0"/>
              </a:rPr>
              <a:t>cudaError_t</a:t>
            </a:r>
            <a:r>
              <a:rPr lang="en-US" sz="1200" b="1" dirty="0">
                <a:latin typeface="Courier New" panose="02070309020205020404" pitchFamily="49" charset="0"/>
                <a:cs typeface="Courier New" panose="02070309020205020404" pitchFamily="49" charset="0"/>
              </a:rPr>
              <a:t> </a:t>
            </a:r>
            <a:r>
              <a:rPr lang="en-US" sz="1200" b="1" dirty="0">
                <a:solidFill>
                  <a:srgbClr val="FF3300"/>
                </a:solidFill>
                <a:latin typeface="Courier New" panose="02070309020205020404" pitchFamily="49" charset="0"/>
                <a:cs typeface="Courier New" panose="02070309020205020404" pitchFamily="49" charset="0"/>
              </a:rPr>
              <a:t>status</a:t>
            </a:r>
            <a:r>
              <a:rPr lang="en-US" sz="1200" b="1" dirty="0">
                <a:latin typeface="Courier New" panose="02070309020205020404" pitchFamily="49" charset="0"/>
                <a:cs typeface="Courier New" panose="02070309020205020404" pitchFamily="49" charset="0"/>
              </a:rPr>
              <a:t>;</a:t>
            </a:r>
          </a:p>
          <a:p>
            <a:endParaRPr lang="en-US" sz="1200" b="1" dirty="0">
              <a:latin typeface="Courier New" panose="02070309020205020404" pitchFamily="49" charset="0"/>
              <a:cs typeface="Courier New" panose="02070309020205020404" pitchFamily="49" charset="0"/>
            </a:endParaRPr>
          </a:p>
          <a:p>
            <a:r>
              <a:rPr lang="en-US" sz="1200" b="1" dirty="0">
                <a:solidFill>
                  <a:srgbClr val="C00000"/>
                </a:solidFill>
                <a:latin typeface="Courier New" panose="02070309020205020404" pitchFamily="49" charset="0"/>
                <a:cs typeface="Courier New" panose="02070309020205020404" pitchFamily="49" charset="0"/>
              </a:rPr>
              <a:t>  // If pinned memory is to be allocated, pinned memory is something that lives in CPU RAM, so that implies</a:t>
            </a:r>
          </a:p>
          <a:p>
            <a:r>
              <a:rPr lang="en-US" sz="1200" b="1" dirty="0">
                <a:solidFill>
                  <a:srgbClr val="C00000"/>
                </a:solidFill>
                <a:latin typeface="Courier New" panose="02070309020205020404" pitchFamily="49" charset="0"/>
                <a:cs typeface="Courier New" panose="02070309020205020404" pitchFamily="49" charset="0"/>
              </a:rPr>
              <a:t>  // host memory WILL be allocated to shadow the device, and that it will be un-pageable, unlike usual host </a:t>
            </a:r>
          </a:p>
          <a:p>
            <a:r>
              <a:rPr lang="en-US" sz="1200" b="1" dirty="0">
                <a:solidFill>
                  <a:srgbClr val="C00000"/>
                </a:solidFill>
                <a:latin typeface="Courier New" panose="02070309020205020404" pitchFamily="49" charset="0"/>
                <a:cs typeface="Courier New" panose="02070309020205020404" pitchFamily="49" charset="0"/>
              </a:rPr>
              <a:t>  // memory allocations.  Pinned memory on the host will correspond to a block of memory on the device, so </a:t>
            </a:r>
          </a:p>
          <a:p>
            <a:r>
              <a:rPr lang="en-US" sz="1200" b="1" dirty="0">
                <a:solidFill>
                  <a:srgbClr val="C00000"/>
                </a:solidFill>
                <a:latin typeface="Courier New" panose="02070309020205020404" pitchFamily="49" charset="0"/>
                <a:cs typeface="Courier New" panose="02070309020205020404" pitchFamily="49" charset="0"/>
              </a:rPr>
              <a:t>  // allocating memory in this way implies roping off an equivalent amount of memory on the device, to which</a:t>
            </a:r>
          </a:p>
          <a:p>
            <a:r>
              <a:rPr lang="en-US" sz="1200" b="1" dirty="0">
                <a:solidFill>
                  <a:srgbClr val="C00000"/>
                </a:solidFill>
                <a:latin typeface="Courier New" panose="02070309020205020404" pitchFamily="49" charset="0"/>
                <a:cs typeface="Courier New" panose="02070309020205020404" pitchFamily="49" charset="0"/>
              </a:rPr>
              <a:t>  // we simply need to get a pointer.</a:t>
            </a:r>
          </a:p>
          <a:p>
            <a:r>
              <a:rPr lang="en-US" sz="1200" b="1" dirty="0">
                <a:latin typeface="Courier New" panose="02070309020205020404" pitchFamily="49" charset="0"/>
                <a:cs typeface="Courier New" panose="02070309020205020404" pitchFamily="49" charset="0"/>
              </a:rPr>
              <a:t>  </a:t>
            </a:r>
            <a:r>
              <a:rPr lang="en-US" sz="1200" b="1" dirty="0">
                <a:solidFill>
                  <a:srgbClr val="0070C0"/>
                </a:solidFill>
                <a:latin typeface="Courier New" panose="02070309020205020404" pitchFamily="49" charset="0"/>
                <a:cs typeface="Courier New" panose="02070309020205020404" pitchFamily="49" charset="0"/>
              </a:rPr>
              <a:t>if</a:t>
            </a:r>
            <a:r>
              <a:rPr lang="en-US" sz="1200" b="1" dirty="0">
                <a:latin typeface="Courier New" panose="02070309020205020404" pitchFamily="49" charset="0"/>
                <a:cs typeface="Courier New" panose="02070309020205020404" pitchFamily="49" charset="0"/>
              </a:rPr>
              <a:t> (_</a:t>
            </a:r>
            <a:r>
              <a:rPr lang="en-US" sz="1200" b="1" dirty="0" err="1">
                <a:latin typeface="Courier New" panose="02070309020205020404" pitchFamily="49" charset="0"/>
                <a:cs typeface="Courier New" panose="02070309020205020404" pitchFamily="49" charset="0"/>
              </a:rPr>
              <a:t>bPinned</a:t>
            </a:r>
            <a:r>
              <a:rPr lang="en-US" sz="1200" b="1" dirty="0">
                <a:latin typeface="Courier New" panose="02070309020205020404" pitchFamily="49" charset="0"/>
                <a:cs typeface="Courier New" panose="02070309020205020404" pitchFamily="49" charset="0"/>
              </a:rPr>
              <a:t>) {</a:t>
            </a:r>
          </a:p>
          <a:p>
            <a:r>
              <a:rPr lang="en-US" sz="1200" b="1" dirty="0">
                <a:latin typeface="Courier New" panose="02070309020205020404" pitchFamily="49" charset="0"/>
                <a:cs typeface="Courier New" panose="02070309020205020404" pitchFamily="49" charset="0"/>
              </a:rPr>
              <a:t>    status = </a:t>
            </a:r>
            <a:r>
              <a:rPr lang="en-US" sz="1200" b="1" dirty="0" err="1">
                <a:latin typeface="Courier New" panose="02070309020205020404" pitchFamily="49" charset="0"/>
                <a:cs typeface="Courier New" panose="02070309020205020404" pitchFamily="49" charset="0"/>
              </a:rPr>
              <a:t>cudaHostAlloc</a:t>
            </a:r>
            <a:r>
              <a:rPr lang="en-US" sz="1200" b="1" dirty="0">
                <a:latin typeface="Courier New" panose="02070309020205020404" pitchFamily="49" charset="0"/>
                <a:cs typeface="Courier New" panose="02070309020205020404" pitchFamily="49" charset="0"/>
              </a:rPr>
              <a:t>((</a:t>
            </a:r>
            <a:r>
              <a:rPr lang="en-US" sz="1200" b="1" dirty="0">
                <a:solidFill>
                  <a:srgbClr val="006600"/>
                </a:solidFill>
                <a:latin typeface="Courier New" panose="02070309020205020404" pitchFamily="49" charset="0"/>
                <a:cs typeface="Courier New" panose="02070309020205020404" pitchFamily="49" charset="0"/>
              </a:rPr>
              <a:t>void</a:t>
            </a:r>
            <a:r>
              <a:rPr lang="en-US" sz="1200" b="1" dirty="0">
                <a:latin typeface="Courier New" panose="02070309020205020404" pitchFamily="49" charset="0"/>
                <a:cs typeface="Courier New" panose="02070309020205020404" pitchFamily="49" charset="0"/>
              </a:rPr>
              <a:t> **)&amp;_</a:t>
            </a:r>
            <a:r>
              <a:rPr lang="en-US" sz="1200" b="1" dirty="0" err="1">
                <a:latin typeface="Courier New" panose="02070309020205020404" pitchFamily="49" charset="0"/>
                <a:cs typeface="Courier New" panose="02070309020205020404" pitchFamily="49" charset="0"/>
              </a:rPr>
              <a:t>pSysData</a:t>
            </a:r>
            <a:r>
              <a:rPr lang="en-US" sz="1200" b="1" dirty="0">
                <a:latin typeface="Courier New" panose="02070309020205020404" pitchFamily="49" charset="0"/>
                <a:cs typeface="Courier New" panose="02070309020205020404" pitchFamily="49" charset="0"/>
              </a:rPr>
              <a:t>, _length * </a:t>
            </a:r>
            <a:r>
              <a:rPr lang="en-US" sz="1200" b="1" dirty="0" err="1">
                <a:latin typeface="Courier New" panose="02070309020205020404" pitchFamily="49" charset="0"/>
                <a:cs typeface="Courier New" panose="02070309020205020404" pitchFamily="49" charset="0"/>
              </a:rPr>
              <a:t>sizeT</a:t>
            </a:r>
            <a:r>
              <a:rPr lang="en-US" sz="1200" b="1" dirty="0">
                <a:latin typeface="Courier New" panose="02070309020205020404" pitchFamily="49" charset="0"/>
                <a:cs typeface="Courier New" panose="02070309020205020404" pitchFamily="49" charset="0"/>
              </a:rPr>
              <a:t>, </a:t>
            </a:r>
            <a:r>
              <a:rPr lang="en-US" sz="1200" b="1" dirty="0" err="1">
                <a:latin typeface="Courier New" panose="02070309020205020404" pitchFamily="49" charset="0"/>
                <a:cs typeface="Courier New" panose="02070309020205020404" pitchFamily="49" charset="0"/>
              </a:rPr>
              <a:t>cudaHostAllocMapped</a:t>
            </a:r>
            <a:r>
              <a:rPr lang="en-US" sz="1200" b="1" dirty="0">
                <a:latin typeface="Courier New" panose="02070309020205020404" pitchFamily="49" charset="0"/>
                <a:cs typeface="Courier New" panose="02070309020205020404" pitchFamily="49" charset="0"/>
              </a:rPr>
              <a:t>);</a:t>
            </a:r>
          </a:p>
          <a:p>
            <a:r>
              <a:rPr lang="en-US" sz="1200" b="1" dirty="0">
                <a:latin typeface="Courier New" panose="02070309020205020404" pitchFamily="49" charset="0"/>
                <a:cs typeface="Courier New" panose="02070309020205020404" pitchFamily="49" charset="0"/>
              </a:rPr>
              <a:t>    RTERROR(status, </a:t>
            </a:r>
            <a:r>
              <a:rPr lang="en-US" sz="1200" b="1" dirty="0">
                <a:solidFill>
                  <a:srgbClr val="006600"/>
                </a:solidFill>
                <a:latin typeface="Courier New" panose="02070309020205020404" pitchFamily="49" charset="0"/>
                <a:cs typeface="Courier New" panose="02070309020205020404" pitchFamily="49" charset="0"/>
              </a:rPr>
              <a:t>"</a:t>
            </a:r>
            <a:r>
              <a:rPr lang="en-US" sz="1200" b="1" dirty="0" err="1">
                <a:solidFill>
                  <a:srgbClr val="006600"/>
                </a:solidFill>
                <a:latin typeface="Courier New" panose="02070309020205020404" pitchFamily="49" charset="0"/>
                <a:cs typeface="Courier New" panose="02070309020205020404" pitchFamily="49" charset="0"/>
              </a:rPr>
              <a:t>cudaHostalloc</a:t>
            </a:r>
            <a:r>
              <a:rPr lang="en-US" sz="1200" b="1" dirty="0">
                <a:solidFill>
                  <a:srgbClr val="006600"/>
                </a:solidFill>
                <a:latin typeface="Courier New" panose="02070309020205020404" pitchFamily="49" charset="0"/>
                <a:cs typeface="Courier New" panose="02070309020205020404" pitchFamily="49" charset="0"/>
              </a:rPr>
              <a:t> </a:t>
            </a:r>
            <a:r>
              <a:rPr lang="en-US" sz="1200" b="1" dirty="0" err="1">
                <a:solidFill>
                  <a:srgbClr val="006600"/>
                </a:solidFill>
                <a:latin typeface="Courier New" panose="02070309020205020404" pitchFamily="49" charset="0"/>
                <a:cs typeface="Courier New" panose="02070309020205020404" pitchFamily="49" charset="0"/>
              </a:rPr>
              <a:t>GpuBuffer</a:t>
            </a:r>
            <a:r>
              <a:rPr lang="en-US" sz="1200" b="1" dirty="0">
                <a:solidFill>
                  <a:srgbClr val="006600"/>
                </a:solidFill>
                <a:latin typeface="Courier New" panose="02070309020205020404" pitchFamily="49" charset="0"/>
                <a:cs typeface="Courier New" panose="02070309020205020404" pitchFamily="49" charset="0"/>
              </a:rPr>
              <a:t>::Allocate failed"</a:t>
            </a:r>
            <a:r>
              <a:rPr lang="en-US" sz="1200" b="1" dirty="0">
                <a:latin typeface="Courier New" panose="02070309020205020404" pitchFamily="49" charset="0"/>
                <a:cs typeface="Courier New" panose="02070309020205020404" pitchFamily="49" charset="0"/>
              </a:rPr>
              <a:t>);</a:t>
            </a:r>
          </a:p>
          <a:p>
            <a:r>
              <a:rPr lang="en-US" sz="1200" b="1" dirty="0">
                <a:latin typeface="Courier New" panose="02070309020205020404" pitchFamily="49" charset="0"/>
                <a:cs typeface="Courier New" panose="02070309020205020404" pitchFamily="49" charset="0"/>
              </a:rPr>
              <a:t>    status = </a:t>
            </a:r>
            <a:r>
              <a:rPr lang="en-US" sz="1200" b="1" dirty="0" err="1">
                <a:latin typeface="Courier New" panose="02070309020205020404" pitchFamily="49" charset="0"/>
                <a:cs typeface="Courier New" panose="02070309020205020404" pitchFamily="49" charset="0"/>
              </a:rPr>
              <a:t>cudaHostGetDevicePointer</a:t>
            </a:r>
            <a:r>
              <a:rPr lang="en-US" sz="1200" b="1" dirty="0">
                <a:latin typeface="Courier New" panose="02070309020205020404" pitchFamily="49" charset="0"/>
                <a:cs typeface="Courier New" panose="02070309020205020404" pitchFamily="49" charset="0"/>
              </a:rPr>
              <a:t>((</a:t>
            </a:r>
            <a:r>
              <a:rPr lang="en-US" sz="1200" b="1" dirty="0">
                <a:solidFill>
                  <a:srgbClr val="006600"/>
                </a:solidFill>
                <a:latin typeface="Courier New" panose="02070309020205020404" pitchFamily="49" charset="0"/>
                <a:cs typeface="Courier New" panose="02070309020205020404" pitchFamily="49" charset="0"/>
              </a:rPr>
              <a:t>void</a:t>
            </a:r>
            <a:r>
              <a:rPr lang="en-US" sz="1200" b="1" dirty="0">
                <a:latin typeface="Courier New" panose="02070309020205020404" pitchFamily="49" charset="0"/>
                <a:cs typeface="Courier New" panose="02070309020205020404" pitchFamily="49" charset="0"/>
              </a:rPr>
              <a:t> **)&amp;_</a:t>
            </a:r>
            <a:r>
              <a:rPr lang="en-US" sz="1200" b="1" dirty="0" err="1">
                <a:latin typeface="Courier New" panose="02070309020205020404" pitchFamily="49" charset="0"/>
                <a:cs typeface="Courier New" panose="02070309020205020404" pitchFamily="49" charset="0"/>
              </a:rPr>
              <a:t>pDevData</a:t>
            </a:r>
            <a:r>
              <a:rPr lang="en-US" sz="1200" b="1" dirty="0">
                <a:latin typeface="Courier New" panose="02070309020205020404" pitchFamily="49" charset="0"/>
                <a:cs typeface="Courier New" panose="02070309020205020404" pitchFamily="49" charset="0"/>
              </a:rPr>
              <a:t>, (</a:t>
            </a:r>
            <a:r>
              <a:rPr lang="en-US" sz="1200" b="1" dirty="0">
                <a:solidFill>
                  <a:srgbClr val="006600"/>
                </a:solidFill>
                <a:latin typeface="Courier New" panose="02070309020205020404" pitchFamily="49" charset="0"/>
                <a:cs typeface="Courier New" panose="02070309020205020404" pitchFamily="49" charset="0"/>
              </a:rPr>
              <a:t>void</a:t>
            </a:r>
            <a:r>
              <a:rPr lang="en-US" sz="1200" b="1" dirty="0">
                <a:latin typeface="Courier New" panose="02070309020205020404" pitchFamily="49" charset="0"/>
                <a:cs typeface="Courier New" panose="02070309020205020404" pitchFamily="49" charset="0"/>
              </a:rPr>
              <a:t> *)_</a:t>
            </a:r>
            <a:r>
              <a:rPr lang="en-US" sz="1200" b="1" dirty="0" err="1">
                <a:latin typeface="Courier New" panose="02070309020205020404" pitchFamily="49" charset="0"/>
                <a:cs typeface="Courier New" panose="02070309020205020404" pitchFamily="49" charset="0"/>
              </a:rPr>
              <a:t>pSysData</a:t>
            </a:r>
            <a:r>
              <a:rPr lang="en-US" sz="1200" b="1" dirty="0">
                <a:latin typeface="Courier New" panose="02070309020205020404" pitchFamily="49" charset="0"/>
                <a:cs typeface="Courier New" panose="02070309020205020404" pitchFamily="49" charset="0"/>
              </a:rPr>
              <a:t>, 0);</a:t>
            </a:r>
          </a:p>
          <a:p>
            <a:r>
              <a:rPr lang="en-US" sz="1200" b="1" dirty="0">
                <a:latin typeface="Courier New" panose="02070309020205020404" pitchFamily="49" charset="0"/>
                <a:cs typeface="Courier New" panose="02070309020205020404" pitchFamily="49" charset="0"/>
              </a:rPr>
              <a:t>    RTERROR(status, </a:t>
            </a:r>
            <a:r>
              <a:rPr lang="en-US" sz="1200" b="1" dirty="0">
                <a:solidFill>
                  <a:srgbClr val="006600"/>
                </a:solidFill>
                <a:latin typeface="Courier New" panose="02070309020205020404" pitchFamily="49" charset="0"/>
                <a:cs typeface="Courier New" panose="02070309020205020404" pitchFamily="49" charset="0"/>
              </a:rPr>
              <a:t>"</a:t>
            </a:r>
            <a:r>
              <a:rPr lang="en-US" sz="1200" b="1" dirty="0" err="1">
                <a:solidFill>
                  <a:srgbClr val="006600"/>
                </a:solidFill>
                <a:latin typeface="Courier New" panose="02070309020205020404" pitchFamily="49" charset="0"/>
                <a:cs typeface="Courier New" panose="02070309020205020404" pitchFamily="49" charset="0"/>
              </a:rPr>
              <a:t>cudaGetDevicePointer</a:t>
            </a:r>
            <a:r>
              <a:rPr lang="en-US" sz="1200" b="1" dirty="0">
                <a:solidFill>
                  <a:srgbClr val="006600"/>
                </a:solidFill>
                <a:latin typeface="Courier New" panose="02070309020205020404" pitchFamily="49" charset="0"/>
                <a:cs typeface="Courier New" panose="02070309020205020404" pitchFamily="49" charset="0"/>
              </a:rPr>
              <a:t> </a:t>
            </a:r>
            <a:r>
              <a:rPr lang="en-US" sz="1200" b="1" dirty="0" err="1">
                <a:solidFill>
                  <a:srgbClr val="006600"/>
                </a:solidFill>
                <a:latin typeface="Courier New" panose="02070309020205020404" pitchFamily="49" charset="0"/>
                <a:cs typeface="Courier New" panose="02070309020205020404" pitchFamily="49" charset="0"/>
              </a:rPr>
              <a:t>GpuBuffer</a:t>
            </a:r>
            <a:r>
              <a:rPr lang="en-US" sz="1200" b="1" dirty="0">
                <a:solidFill>
                  <a:srgbClr val="006600"/>
                </a:solidFill>
                <a:latin typeface="Courier New" panose="02070309020205020404" pitchFamily="49" charset="0"/>
                <a:cs typeface="Courier New" panose="02070309020205020404" pitchFamily="49" charset="0"/>
              </a:rPr>
              <a:t>::failed to get device pointer"</a:t>
            </a:r>
            <a:r>
              <a:rPr lang="en-US" sz="1200" b="1" dirty="0">
                <a:latin typeface="Courier New" panose="02070309020205020404" pitchFamily="49" charset="0"/>
                <a:cs typeface="Courier New" panose="02070309020205020404" pitchFamily="49" charset="0"/>
              </a:rPr>
              <a:t>);</a:t>
            </a:r>
          </a:p>
          <a:p>
            <a:r>
              <a:rPr lang="en-US" sz="1200" b="1" dirty="0">
                <a:latin typeface="Courier New" panose="02070309020205020404" pitchFamily="49" charset="0"/>
                <a:cs typeface="Courier New" panose="02070309020205020404" pitchFamily="49" charset="0"/>
              </a:rPr>
              <a:t>    </a:t>
            </a:r>
            <a:r>
              <a:rPr lang="en-US" sz="1200" b="1" dirty="0" err="1">
                <a:latin typeface="Courier New" panose="02070309020205020404" pitchFamily="49" charset="0"/>
                <a:cs typeface="Courier New" panose="02070309020205020404" pitchFamily="49" charset="0"/>
              </a:rPr>
              <a:t>memset</a:t>
            </a:r>
            <a:r>
              <a:rPr lang="en-US" sz="1200" b="1" dirty="0">
                <a:latin typeface="Courier New" panose="02070309020205020404" pitchFamily="49" charset="0"/>
                <a:cs typeface="Courier New" panose="02070309020205020404" pitchFamily="49" charset="0"/>
              </a:rPr>
              <a:t>(_</a:t>
            </a:r>
            <a:r>
              <a:rPr lang="en-US" sz="1200" b="1" dirty="0" err="1">
                <a:latin typeface="Courier New" panose="02070309020205020404" pitchFamily="49" charset="0"/>
                <a:cs typeface="Courier New" panose="02070309020205020404" pitchFamily="49" charset="0"/>
              </a:rPr>
              <a:t>pSysData</a:t>
            </a:r>
            <a:r>
              <a:rPr lang="en-US" sz="1200" b="1" dirty="0">
                <a:latin typeface="Courier New" panose="02070309020205020404" pitchFamily="49" charset="0"/>
                <a:cs typeface="Courier New" panose="02070309020205020404" pitchFamily="49" charset="0"/>
              </a:rPr>
              <a:t>, 0, _length * </a:t>
            </a:r>
            <a:r>
              <a:rPr lang="en-US" sz="1200" b="1" dirty="0" err="1">
                <a:latin typeface="Courier New" panose="02070309020205020404" pitchFamily="49" charset="0"/>
                <a:cs typeface="Courier New" panose="02070309020205020404" pitchFamily="49" charset="0"/>
              </a:rPr>
              <a:t>sizeT</a:t>
            </a:r>
            <a:r>
              <a:rPr lang="en-US" sz="1200" b="1" dirty="0">
                <a:latin typeface="Courier New" panose="02070309020205020404" pitchFamily="49" charset="0"/>
                <a:cs typeface="Courier New" panose="02070309020205020404" pitchFamily="49" charset="0"/>
              </a:rPr>
              <a:t>);</a:t>
            </a:r>
          </a:p>
          <a:p>
            <a:r>
              <a:rPr lang="en-US" sz="1200" b="1" dirty="0">
                <a:latin typeface="Courier New" panose="02070309020205020404" pitchFamily="49" charset="0"/>
                <a:cs typeface="Courier New" panose="02070309020205020404" pitchFamily="49" charset="0"/>
              </a:rPr>
              <a:t>  }</a:t>
            </a:r>
          </a:p>
          <a:p>
            <a:r>
              <a:rPr lang="en-US" sz="1200" b="1" dirty="0">
                <a:latin typeface="Courier New" panose="02070309020205020404" pitchFamily="49" charset="0"/>
                <a:cs typeface="Courier New" panose="02070309020205020404" pitchFamily="49" charset="0"/>
              </a:rPr>
              <a:t>  else {</a:t>
            </a:r>
          </a:p>
          <a:p>
            <a:endParaRPr lang="en-US" sz="1200" b="1" dirty="0">
              <a:latin typeface="Courier New" panose="02070309020205020404" pitchFamily="49" charset="0"/>
              <a:cs typeface="Courier New" panose="02070309020205020404" pitchFamily="49" charset="0"/>
            </a:endParaRPr>
          </a:p>
          <a:p>
            <a:r>
              <a:rPr lang="en-US" sz="1200" b="1" dirty="0">
                <a:latin typeface="Courier New" panose="02070309020205020404" pitchFamily="49" charset="0"/>
                <a:cs typeface="Courier New" panose="02070309020205020404" pitchFamily="49" charset="0"/>
              </a:rPr>
              <a:t>    </a:t>
            </a:r>
            <a:r>
              <a:rPr lang="en-US" sz="1200" b="1" dirty="0">
                <a:solidFill>
                  <a:srgbClr val="C00000"/>
                </a:solidFill>
                <a:latin typeface="Courier New" panose="02070309020205020404" pitchFamily="49" charset="0"/>
                <a:cs typeface="Courier New" panose="02070309020205020404" pitchFamily="49" charset="0"/>
              </a:rPr>
              <a:t>// Check to see whether (pageable) host memory has been requested to shadow the device. This memory will </a:t>
            </a:r>
          </a:p>
          <a:p>
            <a:r>
              <a:rPr lang="en-US" sz="1200" b="1" dirty="0">
                <a:solidFill>
                  <a:srgbClr val="C00000"/>
                </a:solidFill>
                <a:latin typeface="Courier New" panose="02070309020205020404" pitchFamily="49" charset="0"/>
                <a:cs typeface="Courier New" panose="02070309020205020404" pitchFamily="49" charset="0"/>
              </a:rPr>
              <a:t>    // be allocated by the more familiar C++ new operator rather than </a:t>
            </a:r>
            <a:r>
              <a:rPr lang="en-US" sz="1200" b="1" dirty="0" err="1">
                <a:solidFill>
                  <a:srgbClr val="C00000"/>
                </a:solidFill>
                <a:latin typeface="Courier New" panose="02070309020205020404" pitchFamily="49" charset="0"/>
                <a:cs typeface="Courier New" panose="02070309020205020404" pitchFamily="49" charset="0"/>
              </a:rPr>
              <a:t>cudaHostAlloc</a:t>
            </a:r>
            <a:r>
              <a:rPr lang="en-US" sz="1200" b="1" dirty="0">
                <a:solidFill>
                  <a:srgbClr val="C00000"/>
                </a:solidFill>
                <a:latin typeface="Courier New" panose="02070309020205020404" pitchFamily="49" charset="0"/>
                <a:cs typeface="Courier New" panose="02070309020205020404" pitchFamily="49" charset="0"/>
              </a:rPr>
              <a:t>().  An equivalent amount </a:t>
            </a:r>
          </a:p>
          <a:p>
            <a:r>
              <a:rPr lang="en-US" sz="1200" b="1" dirty="0">
                <a:solidFill>
                  <a:srgbClr val="C00000"/>
                </a:solidFill>
                <a:latin typeface="Courier New" panose="02070309020205020404" pitchFamily="49" charset="0"/>
                <a:cs typeface="Courier New" panose="02070309020205020404" pitchFamily="49" charset="0"/>
              </a:rPr>
              <a:t>    // of memory will be allocated on the device, not mapped to memory on the host.</a:t>
            </a:r>
          </a:p>
          <a:p>
            <a:r>
              <a:rPr lang="en-US" sz="1200" b="1" dirty="0">
                <a:latin typeface="Courier New" panose="02070309020205020404" pitchFamily="49" charset="0"/>
                <a:cs typeface="Courier New" panose="02070309020205020404" pitchFamily="49" charset="0"/>
              </a:rPr>
              <a:t>    </a:t>
            </a:r>
            <a:r>
              <a:rPr lang="en-US" sz="1200" b="1" dirty="0">
                <a:solidFill>
                  <a:srgbClr val="0070C0"/>
                </a:solidFill>
                <a:latin typeface="Courier New" panose="02070309020205020404" pitchFamily="49" charset="0"/>
                <a:cs typeface="Courier New" panose="02070309020205020404" pitchFamily="49" charset="0"/>
              </a:rPr>
              <a:t>if</a:t>
            </a:r>
            <a:r>
              <a:rPr lang="en-US" sz="1200" b="1" dirty="0">
                <a:latin typeface="Courier New" panose="02070309020205020404" pitchFamily="49" charset="0"/>
                <a:cs typeface="Courier New" panose="02070309020205020404" pitchFamily="49" charset="0"/>
              </a:rPr>
              <a:t> (_</a:t>
            </a:r>
            <a:r>
              <a:rPr lang="en-US" sz="1200" b="1" dirty="0" err="1">
                <a:latin typeface="Courier New" panose="02070309020205020404" pitchFamily="49" charset="0"/>
                <a:cs typeface="Courier New" panose="02070309020205020404" pitchFamily="49" charset="0"/>
              </a:rPr>
              <a:t>bSysMem</a:t>
            </a:r>
            <a:r>
              <a:rPr lang="en-US" sz="1200" b="1" dirty="0">
                <a:latin typeface="Courier New" panose="02070309020205020404" pitchFamily="49" charset="0"/>
                <a:cs typeface="Courier New" panose="02070309020205020404" pitchFamily="49" charset="0"/>
              </a:rPr>
              <a:t>) {</a:t>
            </a:r>
          </a:p>
          <a:p>
            <a:r>
              <a:rPr lang="en-US" sz="1200" b="1" dirty="0">
                <a:latin typeface="Courier New" panose="02070309020205020404" pitchFamily="49" charset="0"/>
                <a:cs typeface="Courier New" panose="02070309020205020404" pitchFamily="49" charset="0"/>
              </a:rPr>
              <a:t>      _</a:t>
            </a:r>
            <a:r>
              <a:rPr lang="en-US" sz="1200" b="1" dirty="0" err="1">
                <a:latin typeface="Courier New" panose="02070309020205020404" pitchFamily="49" charset="0"/>
                <a:cs typeface="Courier New" panose="02070309020205020404" pitchFamily="49" charset="0"/>
              </a:rPr>
              <a:t>pSysData</a:t>
            </a:r>
            <a:r>
              <a:rPr lang="en-US" sz="1200" b="1" dirty="0">
                <a:latin typeface="Courier New" panose="02070309020205020404" pitchFamily="49" charset="0"/>
                <a:cs typeface="Courier New" panose="02070309020205020404" pitchFamily="49" charset="0"/>
              </a:rPr>
              <a:t> = </a:t>
            </a:r>
            <a:r>
              <a:rPr lang="en-US" sz="1200" b="1" dirty="0">
                <a:solidFill>
                  <a:srgbClr val="0070C0"/>
                </a:solidFill>
                <a:latin typeface="Courier New" panose="02070309020205020404" pitchFamily="49" charset="0"/>
                <a:cs typeface="Courier New" panose="02070309020205020404" pitchFamily="49" charset="0"/>
              </a:rPr>
              <a:t>new</a:t>
            </a:r>
            <a:r>
              <a:rPr lang="en-US" sz="1200" b="1" dirty="0">
                <a:latin typeface="Courier New" panose="02070309020205020404" pitchFamily="49" charset="0"/>
                <a:cs typeface="Courier New" panose="02070309020205020404" pitchFamily="49" charset="0"/>
              </a:rPr>
              <a:t> </a:t>
            </a:r>
            <a:r>
              <a:rPr lang="en-US" sz="1200" b="1" dirty="0">
                <a:solidFill>
                  <a:srgbClr val="006600"/>
                </a:solidFill>
                <a:latin typeface="Courier New" panose="02070309020205020404" pitchFamily="49" charset="0"/>
                <a:cs typeface="Courier New" panose="02070309020205020404" pitchFamily="49" charset="0"/>
              </a:rPr>
              <a:t>T</a:t>
            </a:r>
            <a:r>
              <a:rPr lang="en-US" sz="1200" b="1" dirty="0">
                <a:latin typeface="Courier New" panose="02070309020205020404" pitchFamily="49" charset="0"/>
                <a:cs typeface="Courier New" panose="02070309020205020404" pitchFamily="49" charset="0"/>
              </a:rPr>
              <a:t>[_length];</a:t>
            </a:r>
          </a:p>
          <a:p>
            <a:r>
              <a:rPr lang="en-US" sz="1200" b="1" dirty="0">
                <a:latin typeface="Courier New" panose="02070309020205020404" pitchFamily="49" charset="0"/>
                <a:cs typeface="Courier New" panose="02070309020205020404" pitchFamily="49" charset="0"/>
              </a:rPr>
              <a:t>      </a:t>
            </a:r>
            <a:r>
              <a:rPr lang="en-US" sz="1200" b="1" dirty="0" err="1">
                <a:latin typeface="Courier New" panose="02070309020205020404" pitchFamily="49" charset="0"/>
                <a:cs typeface="Courier New" panose="02070309020205020404" pitchFamily="49" charset="0"/>
              </a:rPr>
              <a:t>memset</a:t>
            </a:r>
            <a:r>
              <a:rPr lang="en-US" sz="1200" b="1" dirty="0">
                <a:latin typeface="Courier New" panose="02070309020205020404" pitchFamily="49" charset="0"/>
                <a:cs typeface="Courier New" panose="02070309020205020404" pitchFamily="49" charset="0"/>
              </a:rPr>
              <a:t>(_</a:t>
            </a:r>
            <a:r>
              <a:rPr lang="en-US" sz="1200" b="1" dirty="0" err="1">
                <a:latin typeface="Courier New" panose="02070309020205020404" pitchFamily="49" charset="0"/>
                <a:cs typeface="Courier New" panose="02070309020205020404" pitchFamily="49" charset="0"/>
              </a:rPr>
              <a:t>pSysData</a:t>
            </a:r>
            <a:r>
              <a:rPr lang="en-US" sz="1200" b="1" dirty="0">
                <a:latin typeface="Courier New" panose="02070309020205020404" pitchFamily="49" charset="0"/>
                <a:cs typeface="Courier New" panose="02070309020205020404" pitchFamily="49" charset="0"/>
              </a:rPr>
              <a:t>, 0, _length * </a:t>
            </a:r>
            <a:r>
              <a:rPr lang="en-US" sz="1200" b="1" dirty="0" err="1">
                <a:latin typeface="Courier New" panose="02070309020205020404" pitchFamily="49" charset="0"/>
                <a:cs typeface="Courier New" panose="02070309020205020404" pitchFamily="49" charset="0"/>
              </a:rPr>
              <a:t>sizeT</a:t>
            </a:r>
            <a:r>
              <a:rPr lang="en-US" sz="1200" b="1" dirty="0">
                <a:latin typeface="Courier New" panose="02070309020205020404" pitchFamily="49" charset="0"/>
                <a:cs typeface="Courier New" panose="02070309020205020404" pitchFamily="49" charset="0"/>
              </a:rPr>
              <a:t>);</a:t>
            </a:r>
          </a:p>
          <a:p>
            <a:r>
              <a:rPr lang="en-US" sz="1200" b="1" dirty="0">
                <a:latin typeface="Courier New" panose="02070309020205020404" pitchFamily="49" charset="0"/>
                <a:cs typeface="Courier New" panose="02070309020205020404" pitchFamily="49" charset="0"/>
              </a:rPr>
              <a:t>    }</a:t>
            </a:r>
          </a:p>
          <a:p>
            <a:r>
              <a:rPr lang="en-US" sz="1200" b="1" dirty="0">
                <a:latin typeface="Courier New" panose="02070309020205020404" pitchFamily="49" charset="0"/>
                <a:cs typeface="Courier New" panose="02070309020205020404" pitchFamily="49" charset="0"/>
              </a:rPr>
              <a:t>    status = </a:t>
            </a:r>
            <a:r>
              <a:rPr lang="en-US" sz="1200" b="1" dirty="0" err="1">
                <a:latin typeface="Courier New" panose="02070309020205020404" pitchFamily="49" charset="0"/>
                <a:cs typeface="Courier New" panose="02070309020205020404" pitchFamily="49" charset="0"/>
              </a:rPr>
              <a:t>cudaMalloc</a:t>
            </a:r>
            <a:r>
              <a:rPr lang="en-US" sz="1200" b="1" dirty="0">
                <a:latin typeface="Courier New" panose="02070309020205020404" pitchFamily="49" charset="0"/>
                <a:cs typeface="Courier New" panose="02070309020205020404" pitchFamily="49" charset="0"/>
              </a:rPr>
              <a:t>((</a:t>
            </a:r>
            <a:r>
              <a:rPr lang="en-US" sz="1200" b="1" dirty="0">
                <a:solidFill>
                  <a:srgbClr val="006600"/>
                </a:solidFill>
                <a:latin typeface="Courier New" panose="02070309020205020404" pitchFamily="49" charset="0"/>
                <a:cs typeface="Courier New" panose="02070309020205020404" pitchFamily="49" charset="0"/>
              </a:rPr>
              <a:t>void</a:t>
            </a:r>
            <a:r>
              <a:rPr lang="en-US" sz="1200" b="1" dirty="0">
                <a:latin typeface="Courier New" panose="02070309020205020404" pitchFamily="49" charset="0"/>
                <a:cs typeface="Courier New" panose="02070309020205020404" pitchFamily="49" charset="0"/>
              </a:rPr>
              <a:t> **)&amp;_</a:t>
            </a:r>
            <a:r>
              <a:rPr lang="en-US" sz="1200" b="1" dirty="0" err="1">
                <a:latin typeface="Courier New" panose="02070309020205020404" pitchFamily="49" charset="0"/>
                <a:cs typeface="Courier New" panose="02070309020205020404" pitchFamily="49" charset="0"/>
              </a:rPr>
              <a:t>pDevData</a:t>
            </a:r>
            <a:r>
              <a:rPr lang="en-US" sz="1200" b="1" dirty="0">
                <a:latin typeface="Courier New" panose="02070309020205020404" pitchFamily="49" charset="0"/>
                <a:cs typeface="Courier New" panose="02070309020205020404" pitchFamily="49" charset="0"/>
              </a:rPr>
              <a:t>, _length * </a:t>
            </a:r>
            <a:r>
              <a:rPr lang="en-US" sz="1200" b="1" dirty="0" err="1">
                <a:latin typeface="Courier New" panose="02070309020205020404" pitchFamily="49" charset="0"/>
                <a:cs typeface="Courier New" panose="02070309020205020404" pitchFamily="49" charset="0"/>
              </a:rPr>
              <a:t>sizeT</a:t>
            </a:r>
            <a:r>
              <a:rPr lang="en-US" sz="1200" b="1" dirty="0">
                <a:latin typeface="Courier New" panose="02070309020205020404" pitchFamily="49" charset="0"/>
                <a:cs typeface="Courier New" panose="02070309020205020404" pitchFamily="49" charset="0"/>
              </a:rPr>
              <a:t>);</a:t>
            </a:r>
          </a:p>
          <a:p>
            <a:r>
              <a:rPr lang="en-US" sz="1200" b="1" dirty="0">
                <a:latin typeface="Courier New" panose="02070309020205020404" pitchFamily="49" charset="0"/>
                <a:cs typeface="Courier New" panose="02070309020205020404" pitchFamily="49" charset="0"/>
              </a:rPr>
              <a:t>    RTERROR(status, "</a:t>
            </a:r>
            <a:r>
              <a:rPr lang="en-US" sz="1200" b="1" dirty="0" err="1">
                <a:latin typeface="Courier New" panose="02070309020205020404" pitchFamily="49" charset="0"/>
                <a:cs typeface="Courier New" panose="02070309020205020404" pitchFamily="49" charset="0"/>
              </a:rPr>
              <a:t>cudaMalloc</a:t>
            </a:r>
            <a:r>
              <a:rPr lang="en-US" sz="1200" b="1" dirty="0">
                <a:latin typeface="Courier New" panose="02070309020205020404" pitchFamily="49" charset="0"/>
                <a:cs typeface="Courier New" panose="02070309020205020404" pitchFamily="49" charset="0"/>
              </a:rPr>
              <a:t> </a:t>
            </a:r>
            <a:r>
              <a:rPr lang="en-US" sz="1200" b="1" dirty="0" err="1">
                <a:latin typeface="Courier New" panose="02070309020205020404" pitchFamily="49" charset="0"/>
                <a:cs typeface="Courier New" panose="02070309020205020404" pitchFamily="49" charset="0"/>
              </a:rPr>
              <a:t>GpuBuffer</a:t>
            </a:r>
            <a:r>
              <a:rPr lang="en-US" sz="1200" b="1" dirty="0">
                <a:latin typeface="Courier New" panose="02070309020205020404" pitchFamily="49" charset="0"/>
                <a:cs typeface="Courier New" panose="02070309020205020404" pitchFamily="49" charset="0"/>
              </a:rPr>
              <a:t>::Allocate failed");</a:t>
            </a:r>
          </a:p>
          <a:p>
            <a:r>
              <a:rPr lang="en-US" sz="1200" b="1" dirty="0">
                <a:latin typeface="Courier New" panose="02070309020205020404" pitchFamily="49" charset="0"/>
                <a:cs typeface="Courier New" panose="02070309020205020404" pitchFamily="49" charset="0"/>
              </a:rPr>
              <a:t>    status = </a:t>
            </a:r>
            <a:r>
              <a:rPr lang="en-US" sz="1200" b="1" dirty="0" err="1">
                <a:latin typeface="Courier New" panose="02070309020205020404" pitchFamily="49" charset="0"/>
                <a:cs typeface="Courier New" panose="02070309020205020404" pitchFamily="49" charset="0"/>
              </a:rPr>
              <a:t>cudaMemset</a:t>
            </a:r>
            <a:r>
              <a:rPr lang="en-US" sz="1200" b="1" dirty="0">
                <a:latin typeface="Courier New" panose="02070309020205020404" pitchFamily="49" charset="0"/>
                <a:cs typeface="Courier New" panose="02070309020205020404" pitchFamily="49" charset="0"/>
              </a:rPr>
              <a:t>((</a:t>
            </a:r>
            <a:r>
              <a:rPr lang="en-US" sz="1200" b="1" dirty="0">
                <a:solidFill>
                  <a:srgbClr val="006600"/>
                </a:solidFill>
                <a:latin typeface="Courier New" panose="02070309020205020404" pitchFamily="49" charset="0"/>
                <a:cs typeface="Courier New" panose="02070309020205020404" pitchFamily="49" charset="0"/>
              </a:rPr>
              <a:t>void</a:t>
            </a:r>
            <a:r>
              <a:rPr lang="en-US" sz="1200" b="1" dirty="0">
                <a:latin typeface="Courier New" panose="02070309020205020404" pitchFamily="49" charset="0"/>
                <a:cs typeface="Courier New" panose="02070309020205020404" pitchFamily="49" charset="0"/>
              </a:rPr>
              <a:t> *)_</a:t>
            </a:r>
            <a:r>
              <a:rPr lang="en-US" sz="1200" b="1" dirty="0" err="1">
                <a:latin typeface="Courier New" panose="02070309020205020404" pitchFamily="49" charset="0"/>
                <a:cs typeface="Courier New" panose="02070309020205020404" pitchFamily="49" charset="0"/>
              </a:rPr>
              <a:t>pDevData</a:t>
            </a:r>
            <a:r>
              <a:rPr lang="en-US" sz="1200" b="1" dirty="0">
                <a:latin typeface="Courier New" panose="02070309020205020404" pitchFamily="49" charset="0"/>
                <a:cs typeface="Courier New" panose="02070309020205020404" pitchFamily="49" charset="0"/>
              </a:rPr>
              <a:t>, 0, _length * </a:t>
            </a:r>
            <a:r>
              <a:rPr lang="en-US" sz="1200" b="1" dirty="0" err="1">
                <a:latin typeface="Courier New" panose="02070309020205020404" pitchFamily="49" charset="0"/>
                <a:cs typeface="Courier New" panose="02070309020205020404" pitchFamily="49" charset="0"/>
              </a:rPr>
              <a:t>sizeT</a:t>
            </a:r>
            <a:r>
              <a:rPr lang="en-US" sz="1200" b="1" dirty="0">
                <a:latin typeface="Courier New" panose="02070309020205020404" pitchFamily="49" charset="0"/>
                <a:cs typeface="Courier New" panose="02070309020205020404" pitchFamily="49" charset="0"/>
              </a:rPr>
              <a:t>);</a:t>
            </a:r>
          </a:p>
          <a:p>
            <a:r>
              <a:rPr lang="en-US" sz="1200" b="1" dirty="0">
                <a:latin typeface="Courier New" panose="02070309020205020404" pitchFamily="49" charset="0"/>
                <a:cs typeface="Courier New" panose="02070309020205020404" pitchFamily="49" charset="0"/>
              </a:rPr>
              <a:t>    RTERROR(status, "</a:t>
            </a:r>
            <a:r>
              <a:rPr lang="en-US" sz="1200" b="1" dirty="0" err="1">
                <a:latin typeface="Courier New" panose="02070309020205020404" pitchFamily="49" charset="0"/>
                <a:cs typeface="Courier New" panose="02070309020205020404" pitchFamily="49" charset="0"/>
              </a:rPr>
              <a:t>cudaMemset</a:t>
            </a:r>
            <a:r>
              <a:rPr lang="en-US" sz="1200" b="1" dirty="0">
                <a:latin typeface="Courier New" panose="02070309020205020404" pitchFamily="49" charset="0"/>
                <a:cs typeface="Courier New" panose="02070309020205020404" pitchFamily="49" charset="0"/>
              </a:rPr>
              <a:t> </a:t>
            </a:r>
            <a:r>
              <a:rPr lang="en-US" sz="1200" b="1" dirty="0" err="1">
                <a:latin typeface="Courier New" panose="02070309020205020404" pitchFamily="49" charset="0"/>
                <a:cs typeface="Courier New" panose="02070309020205020404" pitchFamily="49" charset="0"/>
              </a:rPr>
              <a:t>GpuBuffer</a:t>
            </a:r>
            <a:r>
              <a:rPr lang="en-US" sz="1200" b="1" dirty="0">
                <a:latin typeface="Courier New" panose="02070309020205020404" pitchFamily="49" charset="0"/>
                <a:cs typeface="Courier New" panose="02070309020205020404" pitchFamily="49" charset="0"/>
              </a:rPr>
              <a:t>::Allocate failed");</a:t>
            </a:r>
          </a:p>
          <a:p>
            <a:r>
              <a:rPr lang="en-US" sz="1200" b="1" dirty="0">
                <a:latin typeface="Courier New" panose="02070309020205020404" pitchFamily="49" charset="0"/>
                <a:cs typeface="Courier New" panose="02070309020205020404" pitchFamily="49" charset="0"/>
              </a:rPr>
              <a:t>  }</a:t>
            </a:r>
          </a:p>
          <a:p>
            <a:r>
              <a:rPr lang="en-US" sz="1200" b="1" dirty="0">
                <a:latin typeface="Courier New" panose="02070309020205020404" pitchFamily="49" charset="0"/>
                <a:cs typeface="Courier New" panose="02070309020205020404" pitchFamily="49" charset="0"/>
              </a:rPr>
              <a:t>}</a:t>
            </a:r>
          </a:p>
          <a:p>
            <a:endParaRPr lang="en-US" sz="1200" dirty="0">
              <a:latin typeface="Courier New" panose="02070309020205020404" pitchFamily="49" charset="0"/>
              <a:cs typeface="Courier New" panose="02070309020205020404" pitchFamily="49" charset="0"/>
            </a:endParaRPr>
          </a:p>
        </p:txBody>
      </p:sp>
      <p:sp>
        <p:nvSpPr>
          <p:cNvPr id="26" name="Rectangle 25">
            <a:extLst>
              <a:ext uri="{FF2B5EF4-FFF2-40B4-BE49-F238E27FC236}">
                <a16:creationId xmlns:a16="http://schemas.microsoft.com/office/drawing/2014/main" id="{D5A2B11F-9E3C-447C-95A2-EF049ECAB108}"/>
              </a:ext>
            </a:extLst>
          </p:cNvPr>
          <p:cNvSpPr/>
          <p:nvPr/>
        </p:nvSpPr>
        <p:spPr>
          <a:xfrm>
            <a:off x="805981" y="740919"/>
            <a:ext cx="11386019" cy="3256589"/>
          </a:xfrm>
          <a:prstGeom prst="rect">
            <a:avLst/>
          </a:prstGeom>
          <a:solidFill>
            <a:schemeClr val="tx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04186438-D1D8-41D6-93C5-5EBA801C049C}"/>
              </a:ext>
            </a:extLst>
          </p:cNvPr>
          <p:cNvSpPr/>
          <p:nvPr/>
        </p:nvSpPr>
        <p:spPr>
          <a:xfrm>
            <a:off x="805981" y="6544423"/>
            <a:ext cx="11386019" cy="313577"/>
          </a:xfrm>
          <a:prstGeom prst="rect">
            <a:avLst/>
          </a:prstGeom>
          <a:solidFill>
            <a:schemeClr val="tx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68479404-4B3D-4DF4-A33D-D1EE09480F1D}"/>
              </a:ext>
            </a:extLst>
          </p:cNvPr>
          <p:cNvSpPr/>
          <p:nvPr/>
        </p:nvSpPr>
        <p:spPr>
          <a:xfrm>
            <a:off x="805978" y="3997508"/>
            <a:ext cx="300962" cy="2546915"/>
          </a:xfrm>
          <a:prstGeom prst="rect">
            <a:avLst/>
          </a:prstGeom>
          <a:solidFill>
            <a:schemeClr val="tx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FBF7B6E1-1A6C-4CD1-8FAC-DEBD70F06A98}"/>
              </a:ext>
            </a:extLst>
          </p:cNvPr>
          <p:cNvSpPr/>
          <p:nvPr/>
        </p:nvSpPr>
        <p:spPr>
          <a:xfrm>
            <a:off x="11053110" y="3997508"/>
            <a:ext cx="1138889" cy="2546915"/>
          </a:xfrm>
          <a:prstGeom prst="rect">
            <a:avLst/>
          </a:prstGeom>
          <a:solidFill>
            <a:schemeClr val="tx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922318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89" name="Group 488">
            <a:extLst>
              <a:ext uri="{FF2B5EF4-FFF2-40B4-BE49-F238E27FC236}">
                <a16:creationId xmlns:a16="http://schemas.microsoft.com/office/drawing/2014/main" id="{AA7DF323-80DD-425B-BC72-15DEE211C2F2}"/>
              </a:ext>
            </a:extLst>
          </p:cNvPr>
          <p:cNvGrpSpPr/>
          <p:nvPr/>
        </p:nvGrpSpPr>
        <p:grpSpPr>
          <a:xfrm>
            <a:off x="1198474" y="5176626"/>
            <a:ext cx="914400" cy="914400"/>
            <a:chOff x="1350034" y="1408719"/>
            <a:chExt cx="914400" cy="914400"/>
          </a:xfrm>
        </p:grpSpPr>
        <p:sp>
          <p:nvSpPr>
            <p:cNvPr id="490" name="Rectangle 489">
              <a:extLst>
                <a:ext uri="{FF2B5EF4-FFF2-40B4-BE49-F238E27FC236}">
                  <a16:creationId xmlns:a16="http://schemas.microsoft.com/office/drawing/2014/main" id="{89645014-94BC-4385-8A8F-AC0B177C2DD2}"/>
                </a:ext>
              </a:extLst>
            </p:cNvPr>
            <p:cNvSpPr/>
            <p:nvPr/>
          </p:nvSpPr>
          <p:spPr>
            <a:xfrm>
              <a:off x="1350034" y="1408719"/>
              <a:ext cx="914400" cy="914400"/>
            </a:xfrm>
            <a:prstGeom prst="rect">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1" name="Rectangle 490">
              <a:extLst>
                <a:ext uri="{FF2B5EF4-FFF2-40B4-BE49-F238E27FC236}">
                  <a16:creationId xmlns:a16="http://schemas.microsoft.com/office/drawing/2014/main" id="{0E46D815-4AC2-4DC0-85B6-1C2C56FA2BE6}"/>
                </a:ext>
              </a:extLst>
            </p:cNvPr>
            <p:cNvSpPr/>
            <p:nvPr/>
          </p:nvSpPr>
          <p:spPr>
            <a:xfrm>
              <a:off x="1387084" y="1445975"/>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2" name="Rectangle 491">
              <a:extLst>
                <a:ext uri="{FF2B5EF4-FFF2-40B4-BE49-F238E27FC236}">
                  <a16:creationId xmlns:a16="http://schemas.microsoft.com/office/drawing/2014/main" id="{B1C65BDE-BD2E-484E-B384-21CBE6E3B7C3}"/>
                </a:ext>
              </a:extLst>
            </p:cNvPr>
            <p:cNvSpPr/>
            <p:nvPr/>
          </p:nvSpPr>
          <p:spPr>
            <a:xfrm>
              <a:off x="1606750" y="1445211"/>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3" name="Rectangle 492">
              <a:extLst>
                <a:ext uri="{FF2B5EF4-FFF2-40B4-BE49-F238E27FC236}">
                  <a16:creationId xmlns:a16="http://schemas.microsoft.com/office/drawing/2014/main" id="{91B8E239-F6BB-4946-AFDB-DA07DA37B5E3}"/>
                </a:ext>
              </a:extLst>
            </p:cNvPr>
            <p:cNvSpPr/>
            <p:nvPr/>
          </p:nvSpPr>
          <p:spPr>
            <a:xfrm>
              <a:off x="1606750" y="1662910"/>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4" name="Rectangle 493">
              <a:extLst>
                <a:ext uri="{FF2B5EF4-FFF2-40B4-BE49-F238E27FC236}">
                  <a16:creationId xmlns:a16="http://schemas.microsoft.com/office/drawing/2014/main" id="{6A089FF5-16C7-4CE1-AA4A-36D65FFB9C06}"/>
                </a:ext>
              </a:extLst>
            </p:cNvPr>
            <p:cNvSpPr/>
            <p:nvPr/>
          </p:nvSpPr>
          <p:spPr>
            <a:xfrm>
              <a:off x="1387084" y="1662910"/>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5" name="Rectangle 494">
              <a:extLst>
                <a:ext uri="{FF2B5EF4-FFF2-40B4-BE49-F238E27FC236}">
                  <a16:creationId xmlns:a16="http://schemas.microsoft.com/office/drawing/2014/main" id="{27CF7A18-DDB3-4B2E-8CD7-7CCDDFA12557}"/>
                </a:ext>
              </a:extLst>
            </p:cNvPr>
            <p:cNvSpPr/>
            <p:nvPr/>
          </p:nvSpPr>
          <p:spPr>
            <a:xfrm>
              <a:off x="1822511" y="1445975"/>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6" name="Rectangle 495">
              <a:extLst>
                <a:ext uri="{FF2B5EF4-FFF2-40B4-BE49-F238E27FC236}">
                  <a16:creationId xmlns:a16="http://schemas.microsoft.com/office/drawing/2014/main" id="{1147D2A0-5A01-4DAC-94F4-248BE3C5EBAD}"/>
                </a:ext>
              </a:extLst>
            </p:cNvPr>
            <p:cNvSpPr/>
            <p:nvPr/>
          </p:nvSpPr>
          <p:spPr>
            <a:xfrm>
              <a:off x="2042177" y="1445211"/>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7" name="Rectangle 496">
              <a:extLst>
                <a:ext uri="{FF2B5EF4-FFF2-40B4-BE49-F238E27FC236}">
                  <a16:creationId xmlns:a16="http://schemas.microsoft.com/office/drawing/2014/main" id="{C14F0456-01A2-4038-8DB0-38BC6E1CEA50}"/>
                </a:ext>
              </a:extLst>
            </p:cNvPr>
            <p:cNvSpPr/>
            <p:nvPr/>
          </p:nvSpPr>
          <p:spPr>
            <a:xfrm>
              <a:off x="2042177" y="1662910"/>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8" name="Rectangle 497">
              <a:extLst>
                <a:ext uri="{FF2B5EF4-FFF2-40B4-BE49-F238E27FC236}">
                  <a16:creationId xmlns:a16="http://schemas.microsoft.com/office/drawing/2014/main" id="{B225DAA7-F928-44AC-A442-77FB9B0125B0}"/>
                </a:ext>
              </a:extLst>
            </p:cNvPr>
            <p:cNvSpPr/>
            <p:nvPr/>
          </p:nvSpPr>
          <p:spPr>
            <a:xfrm>
              <a:off x="1822511" y="1662910"/>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9" name="Rectangle 498">
              <a:extLst>
                <a:ext uri="{FF2B5EF4-FFF2-40B4-BE49-F238E27FC236}">
                  <a16:creationId xmlns:a16="http://schemas.microsoft.com/office/drawing/2014/main" id="{2A6541F6-375D-41BA-994A-AF9D88137239}"/>
                </a:ext>
              </a:extLst>
            </p:cNvPr>
            <p:cNvSpPr/>
            <p:nvPr/>
          </p:nvSpPr>
          <p:spPr>
            <a:xfrm>
              <a:off x="1387084" y="1882705"/>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0" name="Rectangle 499">
              <a:extLst>
                <a:ext uri="{FF2B5EF4-FFF2-40B4-BE49-F238E27FC236}">
                  <a16:creationId xmlns:a16="http://schemas.microsoft.com/office/drawing/2014/main" id="{CE663017-011E-44CC-835C-1FB8D623443D}"/>
                </a:ext>
              </a:extLst>
            </p:cNvPr>
            <p:cNvSpPr/>
            <p:nvPr/>
          </p:nvSpPr>
          <p:spPr>
            <a:xfrm>
              <a:off x="1606750" y="1881941"/>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1" name="Rectangle 500">
              <a:extLst>
                <a:ext uri="{FF2B5EF4-FFF2-40B4-BE49-F238E27FC236}">
                  <a16:creationId xmlns:a16="http://schemas.microsoft.com/office/drawing/2014/main" id="{C8279761-A39C-4666-8CE6-7C0D77C2495A}"/>
                </a:ext>
              </a:extLst>
            </p:cNvPr>
            <p:cNvSpPr/>
            <p:nvPr/>
          </p:nvSpPr>
          <p:spPr>
            <a:xfrm>
              <a:off x="1606750" y="2099640"/>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2" name="Rectangle 501">
              <a:extLst>
                <a:ext uri="{FF2B5EF4-FFF2-40B4-BE49-F238E27FC236}">
                  <a16:creationId xmlns:a16="http://schemas.microsoft.com/office/drawing/2014/main" id="{353189B4-1199-4BC3-AD29-99FDA2B1EB9B}"/>
                </a:ext>
              </a:extLst>
            </p:cNvPr>
            <p:cNvSpPr/>
            <p:nvPr/>
          </p:nvSpPr>
          <p:spPr>
            <a:xfrm>
              <a:off x="1387084" y="2099640"/>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3" name="Rectangle 502">
              <a:extLst>
                <a:ext uri="{FF2B5EF4-FFF2-40B4-BE49-F238E27FC236}">
                  <a16:creationId xmlns:a16="http://schemas.microsoft.com/office/drawing/2014/main" id="{FB869D3E-E5AA-4FA0-BD59-E2C036713A48}"/>
                </a:ext>
              </a:extLst>
            </p:cNvPr>
            <p:cNvSpPr/>
            <p:nvPr/>
          </p:nvSpPr>
          <p:spPr>
            <a:xfrm>
              <a:off x="1822511" y="1882705"/>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4" name="Rectangle 503">
              <a:extLst>
                <a:ext uri="{FF2B5EF4-FFF2-40B4-BE49-F238E27FC236}">
                  <a16:creationId xmlns:a16="http://schemas.microsoft.com/office/drawing/2014/main" id="{94EB5AE8-FC24-4537-B55A-971488266A04}"/>
                </a:ext>
              </a:extLst>
            </p:cNvPr>
            <p:cNvSpPr/>
            <p:nvPr/>
          </p:nvSpPr>
          <p:spPr>
            <a:xfrm>
              <a:off x="2042177" y="1881941"/>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5" name="Rectangle 504">
              <a:extLst>
                <a:ext uri="{FF2B5EF4-FFF2-40B4-BE49-F238E27FC236}">
                  <a16:creationId xmlns:a16="http://schemas.microsoft.com/office/drawing/2014/main" id="{75CE3159-8659-46A5-8480-C3F542E6250F}"/>
                </a:ext>
              </a:extLst>
            </p:cNvPr>
            <p:cNvSpPr/>
            <p:nvPr/>
          </p:nvSpPr>
          <p:spPr>
            <a:xfrm>
              <a:off x="2042177" y="2099640"/>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6" name="Rectangle 505">
              <a:extLst>
                <a:ext uri="{FF2B5EF4-FFF2-40B4-BE49-F238E27FC236}">
                  <a16:creationId xmlns:a16="http://schemas.microsoft.com/office/drawing/2014/main" id="{CC9A0705-EA3C-451E-962A-8C2CE2712C0C}"/>
                </a:ext>
              </a:extLst>
            </p:cNvPr>
            <p:cNvSpPr/>
            <p:nvPr/>
          </p:nvSpPr>
          <p:spPr>
            <a:xfrm>
              <a:off x="1822511" y="2099640"/>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07" name="Group 506">
            <a:extLst>
              <a:ext uri="{FF2B5EF4-FFF2-40B4-BE49-F238E27FC236}">
                <a16:creationId xmlns:a16="http://schemas.microsoft.com/office/drawing/2014/main" id="{1C837E65-3979-4C90-888F-59FD0E9AF17E}"/>
              </a:ext>
            </a:extLst>
          </p:cNvPr>
          <p:cNvGrpSpPr/>
          <p:nvPr/>
        </p:nvGrpSpPr>
        <p:grpSpPr>
          <a:xfrm>
            <a:off x="2187486" y="5176626"/>
            <a:ext cx="914400" cy="914400"/>
            <a:chOff x="1350034" y="1408719"/>
            <a:chExt cx="914400" cy="914400"/>
          </a:xfrm>
        </p:grpSpPr>
        <p:sp>
          <p:nvSpPr>
            <p:cNvPr id="508" name="Rectangle 507">
              <a:extLst>
                <a:ext uri="{FF2B5EF4-FFF2-40B4-BE49-F238E27FC236}">
                  <a16:creationId xmlns:a16="http://schemas.microsoft.com/office/drawing/2014/main" id="{5FA01C93-330A-434D-AF2E-2160E16C0288}"/>
                </a:ext>
              </a:extLst>
            </p:cNvPr>
            <p:cNvSpPr/>
            <p:nvPr/>
          </p:nvSpPr>
          <p:spPr>
            <a:xfrm>
              <a:off x="1350034" y="1408719"/>
              <a:ext cx="914400" cy="914400"/>
            </a:xfrm>
            <a:prstGeom prst="rect">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9" name="Rectangle 508">
              <a:extLst>
                <a:ext uri="{FF2B5EF4-FFF2-40B4-BE49-F238E27FC236}">
                  <a16:creationId xmlns:a16="http://schemas.microsoft.com/office/drawing/2014/main" id="{F4ED24A7-4BA5-46AF-B187-C817A8C19334}"/>
                </a:ext>
              </a:extLst>
            </p:cNvPr>
            <p:cNvSpPr/>
            <p:nvPr/>
          </p:nvSpPr>
          <p:spPr>
            <a:xfrm>
              <a:off x="1387084" y="1445975"/>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0" name="Rectangle 509">
              <a:extLst>
                <a:ext uri="{FF2B5EF4-FFF2-40B4-BE49-F238E27FC236}">
                  <a16:creationId xmlns:a16="http://schemas.microsoft.com/office/drawing/2014/main" id="{3AC7F649-7B68-492D-B24B-9004ADC781BE}"/>
                </a:ext>
              </a:extLst>
            </p:cNvPr>
            <p:cNvSpPr/>
            <p:nvPr/>
          </p:nvSpPr>
          <p:spPr>
            <a:xfrm>
              <a:off x="1606750" y="1445211"/>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1" name="Rectangle 510">
              <a:extLst>
                <a:ext uri="{FF2B5EF4-FFF2-40B4-BE49-F238E27FC236}">
                  <a16:creationId xmlns:a16="http://schemas.microsoft.com/office/drawing/2014/main" id="{B9B59951-BE3B-40CB-A823-23C18F3A9601}"/>
                </a:ext>
              </a:extLst>
            </p:cNvPr>
            <p:cNvSpPr/>
            <p:nvPr/>
          </p:nvSpPr>
          <p:spPr>
            <a:xfrm>
              <a:off x="1606750" y="1662910"/>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2" name="Rectangle 511">
              <a:extLst>
                <a:ext uri="{FF2B5EF4-FFF2-40B4-BE49-F238E27FC236}">
                  <a16:creationId xmlns:a16="http://schemas.microsoft.com/office/drawing/2014/main" id="{3A85F67B-C80E-4911-8398-ED168EBDA7D1}"/>
                </a:ext>
              </a:extLst>
            </p:cNvPr>
            <p:cNvSpPr/>
            <p:nvPr/>
          </p:nvSpPr>
          <p:spPr>
            <a:xfrm>
              <a:off x="1387084" y="1662910"/>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3" name="Rectangle 512">
              <a:extLst>
                <a:ext uri="{FF2B5EF4-FFF2-40B4-BE49-F238E27FC236}">
                  <a16:creationId xmlns:a16="http://schemas.microsoft.com/office/drawing/2014/main" id="{83A53618-DD71-4E99-9E3F-19036D892F0B}"/>
                </a:ext>
              </a:extLst>
            </p:cNvPr>
            <p:cNvSpPr/>
            <p:nvPr/>
          </p:nvSpPr>
          <p:spPr>
            <a:xfrm>
              <a:off x="1822511" y="1445975"/>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4" name="Rectangle 513">
              <a:extLst>
                <a:ext uri="{FF2B5EF4-FFF2-40B4-BE49-F238E27FC236}">
                  <a16:creationId xmlns:a16="http://schemas.microsoft.com/office/drawing/2014/main" id="{3AA01468-D1C1-4A41-AFBA-DAF0534AB4D6}"/>
                </a:ext>
              </a:extLst>
            </p:cNvPr>
            <p:cNvSpPr/>
            <p:nvPr/>
          </p:nvSpPr>
          <p:spPr>
            <a:xfrm>
              <a:off x="2042177" y="1445211"/>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5" name="Rectangle 514">
              <a:extLst>
                <a:ext uri="{FF2B5EF4-FFF2-40B4-BE49-F238E27FC236}">
                  <a16:creationId xmlns:a16="http://schemas.microsoft.com/office/drawing/2014/main" id="{2D9E0267-DCDD-490D-88D9-ED689F6F47A8}"/>
                </a:ext>
              </a:extLst>
            </p:cNvPr>
            <p:cNvSpPr/>
            <p:nvPr/>
          </p:nvSpPr>
          <p:spPr>
            <a:xfrm>
              <a:off x="2042177" y="1662910"/>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6" name="Rectangle 515">
              <a:extLst>
                <a:ext uri="{FF2B5EF4-FFF2-40B4-BE49-F238E27FC236}">
                  <a16:creationId xmlns:a16="http://schemas.microsoft.com/office/drawing/2014/main" id="{BF403879-C9D0-4735-A960-3586ED7C4C06}"/>
                </a:ext>
              </a:extLst>
            </p:cNvPr>
            <p:cNvSpPr/>
            <p:nvPr/>
          </p:nvSpPr>
          <p:spPr>
            <a:xfrm>
              <a:off x="1822511" y="1662910"/>
              <a:ext cx="182880" cy="182880"/>
            </a:xfrm>
            <a:prstGeom prst="rect">
              <a:avLst/>
            </a:prstGeom>
            <a:solidFill>
              <a:srgbClr val="EA3ABC"/>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7" name="Rectangle 516">
              <a:extLst>
                <a:ext uri="{FF2B5EF4-FFF2-40B4-BE49-F238E27FC236}">
                  <a16:creationId xmlns:a16="http://schemas.microsoft.com/office/drawing/2014/main" id="{A2EF8911-FE18-4F20-9BA0-36C7E2BC3C0A}"/>
                </a:ext>
              </a:extLst>
            </p:cNvPr>
            <p:cNvSpPr/>
            <p:nvPr/>
          </p:nvSpPr>
          <p:spPr>
            <a:xfrm>
              <a:off x="1387084" y="1882705"/>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8" name="Rectangle 517">
              <a:extLst>
                <a:ext uri="{FF2B5EF4-FFF2-40B4-BE49-F238E27FC236}">
                  <a16:creationId xmlns:a16="http://schemas.microsoft.com/office/drawing/2014/main" id="{E44C6287-2603-414C-8524-59134797AE9F}"/>
                </a:ext>
              </a:extLst>
            </p:cNvPr>
            <p:cNvSpPr/>
            <p:nvPr/>
          </p:nvSpPr>
          <p:spPr>
            <a:xfrm>
              <a:off x="1606750" y="1881941"/>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9" name="Rectangle 518">
              <a:extLst>
                <a:ext uri="{FF2B5EF4-FFF2-40B4-BE49-F238E27FC236}">
                  <a16:creationId xmlns:a16="http://schemas.microsoft.com/office/drawing/2014/main" id="{AEABFEA2-BD7F-4EA1-8B99-4908AD864217}"/>
                </a:ext>
              </a:extLst>
            </p:cNvPr>
            <p:cNvSpPr/>
            <p:nvPr/>
          </p:nvSpPr>
          <p:spPr>
            <a:xfrm>
              <a:off x="1606750" y="2099640"/>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0" name="Rectangle 519">
              <a:extLst>
                <a:ext uri="{FF2B5EF4-FFF2-40B4-BE49-F238E27FC236}">
                  <a16:creationId xmlns:a16="http://schemas.microsoft.com/office/drawing/2014/main" id="{339F9074-D78E-4134-BF02-372F6F8E0EAB}"/>
                </a:ext>
              </a:extLst>
            </p:cNvPr>
            <p:cNvSpPr/>
            <p:nvPr/>
          </p:nvSpPr>
          <p:spPr>
            <a:xfrm>
              <a:off x="1387084" y="2099640"/>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1" name="Rectangle 520">
              <a:extLst>
                <a:ext uri="{FF2B5EF4-FFF2-40B4-BE49-F238E27FC236}">
                  <a16:creationId xmlns:a16="http://schemas.microsoft.com/office/drawing/2014/main" id="{1DA44558-4B3D-4E88-B8F0-441E7599BC85}"/>
                </a:ext>
              </a:extLst>
            </p:cNvPr>
            <p:cNvSpPr/>
            <p:nvPr/>
          </p:nvSpPr>
          <p:spPr>
            <a:xfrm>
              <a:off x="1822511" y="1882705"/>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2" name="Rectangle 521">
              <a:extLst>
                <a:ext uri="{FF2B5EF4-FFF2-40B4-BE49-F238E27FC236}">
                  <a16:creationId xmlns:a16="http://schemas.microsoft.com/office/drawing/2014/main" id="{0EFADD76-9E6C-4EAF-AC39-D1D6A361BFC7}"/>
                </a:ext>
              </a:extLst>
            </p:cNvPr>
            <p:cNvSpPr/>
            <p:nvPr/>
          </p:nvSpPr>
          <p:spPr>
            <a:xfrm>
              <a:off x="2042177" y="1881941"/>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3" name="Rectangle 522">
              <a:extLst>
                <a:ext uri="{FF2B5EF4-FFF2-40B4-BE49-F238E27FC236}">
                  <a16:creationId xmlns:a16="http://schemas.microsoft.com/office/drawing/2014/main" id="{0EAD96B8-5110-4283-AF34-49EE6F280608}"/>
                </a:ext>
              </a:extLst>
            </p:cNvPr>
            <p:cNvSpPr/>
            <p:nvPr/>
          </p:nvSpPr>
          <p:spPr>
            <a:xfrm>
              <a:off x="2042177" y="2099640"/>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4" name="Rectangle 523">
              <a:extLst>
                <a:ext uri="{FF2B5EF4-FFF2-40B4-BE49-F238E27FC236}">
                  <a16:creationId xmlns:a16="http://schemas.microsoft.com/office/drawing/2014/main" id="{2320DF75-5B83-4F69-A12B-230EF282F206}"/>
                </a:ext>
              </a:extLst>
            </p:cNvPr>
            <p:cNvSpPr/>
            <p:nvPr/>
          </p:nvSpPr>
          <p:spPr>
            <a:xfrm>
              <a:off x="1822511" y="2099640"/>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5" name="Rectangle 44">
            <a:extLst>
              <a:ext uri="{FF2B5EF4-FFF2-40B4-BE49-F238E27FC236}">
                <a16:creationId xmlns:a16="http://schemas.microsoft.com/office/drawing/2014/main" id="{51C42E7F-E851-4B38-9420-BADC1DA65EEF}"/>
              </a:ext>
            </a:extLst>
          </p:cNvPr>
          <p:cNvSpPr/>
          <p:nvPr/>
        </p:nvSpPr>
        <p:spPr>
          <a:xfrm>
            <a:off x="0" y="740919"/>
            <a:ext cx="797355" cy="6117081"/>
          </a:xfrm>
          <a:prstGeom prst="rect">
            <a:avLst/>
          </a:prstGeom>
          <a:gradFill flip="none" rotWithShape="1">
            <a:gsLst>
              <a:gs pos="53000">
                <a:srgbClr val="F8F8F8"/>
              </a:gs>
              <a:gs pos="0">
                <a:schemeClr val="accent1">
                  <a:lumMod val="5000"/>
                  <a:lumOff val="95000"/>
                </a:schemeClr>
              </a:gs>
              <a:gs pos="74000">
                <a:schemeClr val="bg1">
                  <a:lumMod val="85000"/>
                </a:schemeClr>
              </a:gs>
              <a:gs pos="87000">
                <a:schemeClr val="bg1">
                  <a:lumMod val="65000"/>
                </a:schemeClr>
              </a:gs>
              <a:gs pos="100000">
                <a:schemeClr val="tx1">
                  <a:lumMod val="65000"/>
                  <a:lumOff val="3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7" name="Straight Connector 36">
            <a:extLst>
              <a:ext uri="{FF2B5EF4-FFF2-40B4-BE49-F238E27FC236}">
                <a16:creationId xmlns:a16="http://schemas.microsoft.com/office/drawing/2014/main" id="{BAC73C27-546A-41D3-BF8E-9CD6F31716B9}"/>
              </a:ext>
            </a:extLst>
          </p:cNvPr>
          <p:cNvCxnSpPr>
            <a:cxnSpLocks/>
          </p:cNvCxnSpPr>
          <p:nvPr/>
        </p:nvCxnSpPr>
        <p:spPr>
          <a:xfrm flipV="1">
            <a:off x="169377" y="6003241"/>
            <a:ext cx="231648" cy="441450"/>
          </a:xfrm>
          <a:prstGeom prst="line">
            <a:avLst/>
          </a:prstGeom>
          <a:ln w="50800">
            <a:solidFill>
              <a:srgbClr val="C00000"/>
            </a:solidFill>
          </a:ln>
        </p:spPr>
        <p:style>
          <a:lnRef idx="1">
            <a:schemeClr val="accent1"/>
          </a:lnRef>
          <a:fillRef idx="0">
            <a:schemeClr val="accent1"/>
          </a:fillRef>
          <a:effectRef idx="0">
            <a:schemeClr val="accent1"/>
          </a:effectRef>
          <a:fontRef idx="minor">
            <a:schemeClr val="tx1"/>
          </a:fontRef>
        </p:style>
      </p:cxnSp>
      <p:sp>
        <p:nvSpPr>
          <p:cNvPr id="36" name="Rectangle 35">
            <a:extLst>
              <a:ext uri="{FF2B5EF4-FFF2-40B4-BE49-F238E27FC236}">
                <a16:creationId xmlns:a16="http://schemas.microsoft.com/office/drawing/2014/main" id="{CC0E87D6-3853-43CF-BD22-AA9B8BE17AF0}"/>
              </a:ext>
            </a:extLst>
          </p:cNvPr>
          <p:cNvSpPr/>
          <p:nvPr/>
        </p:nvSpPr>
        <p:spPr>
          <a:xfrm>
            <a:off x="0" y="0"/>
            <a:ext cx="12192000" cy="732360"/>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32" name="Straight Connector 31">
            <a:extLst>
              <a:ext uri="{FF2B5EF4-FFF2-40B4-BE49-F238E27FC236}">
                <a16:creationId xmlns:a16="http://schemas.microsoft.com/office/drawing/2014/main" id="{EF2E25AE-155A-4FD0-AE8A-33DAD5B7F27B}"/>
              </a:ext>
            </a:extLst>
          </p:cNvPr>
          <p:cNvCxnSpPr>
            <a:cxnSpLocks/>
          </p:cNvCxnSpPr>
          <p:nvPr/>
        </p:nvCxnSpPr>
        <p:spPr>
          <a:xfrm flipH="1">
            <a:off x="346161" y="4555544"/>
            <a:ext cx="192024" cy="585620"/>
          </a:xfrm>
          <a:prstGeom prst="line">
            <a:avLst/>
          </a:prstGeom>
          <a:ln w="50800">
            <a:solidFill>
              <a:srgbClr val="C03030"/>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299B5755-A4CF-45CE-9D3B-3473956939B5}"/>
              </a:ext>
            </a:extLst>
          </p:cNvPr>
          <p:cNvCxnSpPr>
            <a:cxnSpLocks/>
          </p:cNvCxnSpPr>
          <p:nvPr/>
        </p:nvCxnSpPr>
        <p:spPr>
          <a:xfrm flipH="1" flipV="1">
            <a:off x="218145" y="4231666"/>
            <a:ext cx="320040" cy="323879"/>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C5A825A3-411E-4AA6-AA41-DAD4964349A1}"/>
              </a:ext>
            </a:extLst>
          </p:cNvPr>
          <p:cNvCxnSpPr>
            <a:cxnSpLocks/>
          </p:cNvCxnSpPr>
          <p:nvPr/>
        </p:nvCxnSpPr>
        <p:spPr>
          <a:xfrm>
            <a:off x="337535" y="2738501"/>
            <a:ext cx="154930" cy="428650"/>
          </a:xfrm>
          <a:prstGeom prst="line">
            <a:avLst/>
          </a:prstGeom>
          <a:ln w="508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52897E4E-595E-4723-9A8E-297839228063}"/>
              </a:ext>
            </a:extLst>
          </p:cNvPr>
          <p:cNvCxnSpPr>
            <a:cxnSpLocks/>
          </p:cNvCxnSpPr>
          <p:nvPr/>
        </p:nvCxnSpPr>
        <p:spPr>
          <a:xfrm flipV="1">
            <a:off x="346161" y="1610156"/>
            <a:ext cx="137160" cy="1129795"/>
          </a:xfrm>
          <a:prstGeom prst="line">
            <a:avLst/>
          </a:prstGeom>
          <a:ln w="508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8120E335-EFB1-4FED-809F-B2674E4F3BED}"/>
              </a:ext>
            </a:extLst>
          </p:cNvPr>
          <p:cNvCxnSpPr>
            <a:cxnSpLocks/>
          </p:cNvCxnSpPr>
          <p:nvPr/>
        </p:nvCxnSpPr>
        <p:spPr>
          <a:xfrm flipH="1">
            <a:off x="238262" y="331597"/>
            <a:ext cx="162763" cy="590658"/>
          </a:xfrm>
          <a:prstGeom prst="line">
            <a:avLst/>
          </a:prstGeom>
          <a:ln w="508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EC160D49-4460-4FB0-A5F9-8D69EA7296FD}"/>
              </a:ext>
            </a:extLst>
          </p:cNvPr>
          <p:cNvCxnSpPr/>
          <p:nvPr/>
        </p:nvCxnSpPr>
        <p:spPr>
          <a:xfrm>
            <a:off x="218145" y="3647747"/>
            <a:ext cx="0" cy="585620"/>
          </a:xfrm>
          <a:prstGeom prst="line">
            <a:avLst/>
          </a:prstGeom>
          <a:ln w="508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Oval 3">
            <a:extLst>
              <a:ext uri="{FF2B5EF4-FFF2-40B4-BE49-F238E27FC236}">
                <a16:creationId xmlns:a16="http://schemas.microsoft.com/office/drawing/2014/main" id="{5DEDA155-4A98-47E4-8298-39D501DD93DD}"/>
              </a:ext>
            </a:extLst>
          </p:cNvPr>
          <p:cNvSpPr/>
          <p:nvPr/>
        </p:nvSpPr>
        <p:spPr>
          <a:xfrm>
            <a:off x="172425" y="4958284"/>
            <a:ext cx="365760" cy="365760"/>
          </a:xfrm>
          <a:prstGeom prst="ellipse">
            <a:avLst/>
          </a:prstGeom>
          <a:solidFill>
            <a:schemeClr val="bg1"/>
          </a:solidFill>
          <a:ln w="508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F209015A-B102-4639-8231-44878B6175EF}"/>
              </a:ext>
            </a:extLst>
          </p:cNvPr>
          <p:cNvSpPr/>
          <p:nvPr/>
        </p:nvSpPr>
        <p:spPr>
          <a:xfrm>
            <a:off x="401025" y="4418384"/>
            <a:ext cx="274320" cy="274320"/>
          </a:xfrm>
          <a:prstGeom prst="ellipse">
            <a:avLst/>
          </a:prstGeom>
          <a:solidFill>
            <a:schemeClr val="bg1"/>
          </a:solidFill>
          <a:ln w="508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CF2422C9-557C-4A73-8027-1390FD580816}"/>
              </a:ext>
            </a:extLst>
          </p:cNvPr>
          <p:cNvSpPr/>
          <p:nvPr/>
        </p:nvSpPr>
        <p:spPr>
          <a:xfrm>
            <a:off x="35265" y="3464867"/>
            <a:ext cx="365760" cy="365760"/>
          </a:xfrm>
          <a:prstGeom prst="ellipse">
            <a:avLst/>
          </a:prstGeom>
          <a:solidFill>
            <a:schemeClr val="bg1"/>
          </a:solidFill>
          <a:ln w="508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7AEAF6BE-9876-48ED-92C2-C14C93CF0A93}"/>
              </a:ext>
            </a:extLst>
          </p:cNvPr>
          <p:cNvSpPr/>
          <p:nvPr/>
        </p:nvSpPr>
        <p:spPr>
          <a:xfrm>
            <a:off x="80985" y="4096207"/>
            <a:ext cx="274320" cy="274320"/>
          </a:xfrm>
          <a:prstGeom prst="ellipse">
            <a:avLst/>
          </a:prstGeom>
          <a:solidFill>
            <a:schemeClr val="bg1"/>
          </a:solidFill>
          <a:ln w="508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7E403321-42C1-4DBA-97CF-2441E18221CB}"/>
              </a:ext>
            </a:extLst>
          </p:cNvPr>
          <p:cNvSpPr/>
          <p:nvPr/>
        </p:nvSpPr>
        <p:spPr>
          <a:xfrm>
            <a:off x="218145" y="5820361"/>
            <a:ext cx="365760" cy="365760"/>
          </a:xfrm>
          <a:prstGeom prst="ellipse">
            <a:avLst/>
          </a:prstGeom>
          <a:solidFill>
            <a:schemeClr val="bg1"/>
          </a:solid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C81BC523-F50A-4DF5-9124-8B077DA66C15}"/>
              </a:ext>
            </a:extLst>
          </p:cNvPr>
          <p:cNvSpPr/>
          <p:nvPr/>
        </p:nvSpPr>
        <p:spPr>
          <a:xfrm>
            <a:off x="309585" y="2988109"/>
            <a:ext cx="365760" cy="365760"/>
          </a:xfrm>
          <a:prstGeom prst="ellipse">
            <a:avLst/>
          </a:prstGeom>
          <a:solidFill>
            <a:schemeClr val="bg1"/>
          </a:solidFill>
          <a:ln w="508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E1E4DEDA-EE15-4C41-85EB-3F0942FCB3C9}"/>
              </a:ext>
            </a:extLst>
          </p:cNvPr>
          <p:cNvSpPr/>
          <p:nvPr/>
        </p:nvSpPr>
        <p:spPr>
          <a:xfrm>
            <a:off x="35265" y="6316678"/>
            <a:ext cx="274320" cy="274320"/>
          </a:xfrm>
          <a:prstGeom prst="ellipse">
            <a:avLst/>
          </a:prstGeom>
          <a:solidFill>
            <a:schemeClr val="bg1"/>
          </a:solidFill>
          <a:ln w="50800">
            <a:solidFill>
              <a:srgbClr val="C0303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DE9DCABC-86A7-46E1-9F8C-D2E3E355A219}"/>
              </a:ext>
            </a:extLst>
          </p:cNvPr>
          <p:cNvSpPr/>
          <p:nvPr/>
        </p:nvSpPr>
        <p:spPr>
          <a:xfrm>
            <a:off x="200375" y="2602790"/>
            <a:ext cx="274320" cy="274320"/>
          </a:xfrm>
          <a:prstGeom prst="ellipse">
            <a:avLst/>
          </a:prstGeom>
          <a:solidFill>
            <a:schemeClr val="bg1"/>
          </a:solid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6C036295-9582-4E62-8485-D2055A7E88D2}"/>
              </a:ext>
            </a:extLst>
          </p:cNvPr>
          <p:cNvSpPr/>
          <p:nvPr/>
        </p:nvSpPr>
        <p:spPr>
          <a:xfrm>
            <a:off x="346161" y="1501220"/>
            <a:ext cx="274320" cy="274320"/>
          </a:xfrm>
          <a:prstGeom prst="ellipse">
            <a:avLst/>
          </a:prstGeom>
          <a:solidFill>
            <a:schemeClr val="bg1"/>
          </a:solidFill>
          <a:ln w="508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7D3BEE45-6977-41DD-A08B-CE6EA47B4858}"/>
              </a:ext>
            </a:extLst>
          </p:cNvPr>
          <p:cNvSpPr/>
          <p:nvPr/>
        </p:nvSpPr>
        <p:spPr>
          <a:xfrm>
            <a:off x="55382" y="740919"/>
            <a:ext cx="365760" cy="365760"/>
          </a:xfrm>
          <a:prstGeom prst="ellipse">
            <a:avLst/>
          </a:prstGeom>
          <a:solidFill>
            <a:schemeClr val="bg1"/>
          </a:solidFill>
          <a:ln w="508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47CE10C9-59E9-4A41-9542-252AE82B7444}"/>
              </a:ext>
            </a:extLst>
          </p:cNvPr>
          <p:cNvSpPr/>
          <p:nvPr/>
        </p:nvSpPr>
        <p:spPr>
          <a:xfrm>
            <a:off x="268559" y="194437"/>
            <a:ext cx="274320" cy="274320"/>
          </a:xfrm>
          <a:prstGeom prst="ellipse">
            <a:avLst/>
          </a:prstGeom>
          <a:solidFill>
            <a:schemeClr val="bg1"/>
          </a:solidFill>
          <a:ln w="50800">
            <a:solidFill>
              <a:srgbClr val="C0303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2" name="Straight Connector 41">
            <a:extLst>
              <a:ext uri="{FF2B5EF4-FFF2-40B4-BE49-F238E27FC236}">
                <a16:creationId xmlns:a16="http://schemas.microsoft.com/office/drawing/2014/main" id="{2D197DFE-8E31-4A21-8222-EA470AD28F57}"/>
              </a:ext>
            </a:extLst>
          </p:cNvPr>
          <p:cNvCxnSpPr>
            <a:cxnSpLocks/>
          </p:cNvCxnSpPr>
          <p:nvPr/>
        </p:nvCxnSpPr>
        <p:spPr>
          <a:xfrm>
            <a:off x="797357" y="194437"/>
            <a:ext cx="0" cy="6663563"/>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46" name="TextBox 45">
            <a:extLst>
              <a:ext uri="{FF2B5EF4-FFF2-40B4-BE49-F238E27FC236}">
                <a16:creationId xmlns:a16="http://schemas.microsoft.com/office/drawing/2014/main" id="{F93BF510-801A-4467-8898-79391576320D}"/>
              </a:ext>
            </a:extLst>
          </p:cNvPr>
          <p:cNvSpPr txBox="1"/>
          <p:nvPr/>
        </p:nvSpPr>
        <p:spPr>
          <a:xfrm>
            <a:off x="852737" y="-49319"/>
            <a:ext cx="4532651" cy="830997"/>
          </a:xfrm>
          <a:prstGeom prst="rect">
            <a:avLst/>
          </a:prstGeom>
          <a:noFill/>
        </p:spPr>
        <p:txBody>
          <a:bodyPr wrap="none" rtlCol="0">
            <a:spAutoFit/>
          </a:bodyPr>
          <a:lstStyle/>
          <a:p>
            <a:r>
              <a:rPr lang="en-US" sz="4800" dirty="0">
                <a:solidFill>
                  <a:schemeClr val="bg1"/>
                </a:solidFill>
              </a:rPr>
              <a:t>Kernel Invocation</a:t>
            </a:r>
          </a:p>
        </p:txBody>
      </p:sp>
      <p:sp>
        <p:nvSpPr>
          <p:cNvPr id="47" name="Rectangle 21">
            <a:extLst>
              <a:ext uri="{FF2B5EF4-FFF2-40B4-BE49-F238E27FC236}">
                <a16:creationId xmlns:a16="http://schemas.microsoft.com/office/drawing/2014/main" id="{61C06344-2603-4D46-8964-26B1AB807D83}"/>
              </a:ext>
            </a:extLst>
          </p:cNvPr>
          <p:cNvSpPr>
            <a:spLocks noChangeArrowheads="1"/>
          </p:cNvSpPr>
          <p:nvPr/>
        </p:nvSpPr>
        <p:spPr bwMode="auto">
          <a:xfrm>
            <a:off x="875719" y="787305"/>
            <a:ext cx="10872935" cy="1316530"/>
          </a:xfrm>
          <a:prstGeom prst="rect">
            <a:avLst/>
          </a:prstGeom>
          <a:noFill/>
          <a:ln>
            <a:noFill/>
          </a:ln>
        </p:spPr>
        <p:txBody>
          <a:bodyPr/>
          <a:lstStyle/>
          <a:p>
            <a:pPr marL="342900" indent="-342900">
              <a:spcBef>
                <a:spcPct val="20000"/>
              </a:spcBef>
              <a:buFontTx/>
              <a:buChar char="•"/>
            </a:pPr>
            <a:r>
              <a:rPr lang="en-US" sz="2400" dirty="0">
                <a:latin typeface="Calibri" panose="020F0502020204030204" pitchFamily="34" charset="0"/>
                <a:cs typeface="Calibri" panose="020F0502020204030204" pitchFamily="34" charset="0"/>
              </a:rPr>
              <a:t>A kernel will operate on information held in device D-RAM, plus a limited number of arguments from the host at launch</a:t>
            </a:r>
          </a:p>
          <a:p>
            <a:pPr marL="342900" indent="-342900">
              <a:spcBef>
                <a:spcPct val="20000"/>
              </a:spcBef>
              <a:buFontTx/>
              <a:buChar char="•"/>
            </a:pPr>
            <a:r>
              <a:rPr lang="en-US" sz="2400" dirty="0">
                <a:latin typeface="Calibri" panose="020F0502020204030204" pitchFamily="34" charset="0"/>
                <a:cs typeface="Calibri" panose="020F0502020204030204" pitchFamily="34" charset="0"/>
              </a:rPr>
              <a:t>The kernel engages a cohort of Streaming Multi-Processors (SMPs)</a:t>
            </a:r>
          </a:p>
          <a:p>
            <a:pPr>
              <a:spcBef>
                <a:spcPct val="20000"/>
              </a:spcBef>
            </a:pPr>
            <a:endParaRPr lang="en-US" sz="2400" dirty="0">
              <a:solidFill>
                <a:srgbClr val="C00000"/>
              </a:solidFill>
              <a:latin typeface="Calibri" panose="020F0502020204030204" pitchFamily="34" charset="0"/>
              <a:cs typeface="Calibri" panose="020F0502020204030204" pitchFamily="34" charset="0"/>
            </a:endParaRPr>
          </a:p>
          <a:p>
            <a:pPr>
              <a:spcBef>
                <a:spcPct val="20000"/>
              </a:spcBef>
            </a:pPr>
            <a:endParaRPr lang="en-US" sz="2400" dirty="0">
              <a:latin typeface="Calibri" panose="020F0502020204030204" pitchFamily="34" charset="0"/>
              <a:cs typeface="Calibri" panose="020F0502020204030204" pitchFamily="34" charset="0"/>
            </a:endParaRPr>
          </a:p>
        </p:txBody>
      </p:sp>
      <p:grpSp>
        <p:nvGrpSpPr>
          <p:cNvPr id="365" name="Group 364">
            <a:extLst>
              <a:ext uri="{FF2B5EF4-FFF2-40B4-BE49-F238E27FC236}">
                <a16:creationId xmlns:a16="http://schemas.microsoft.com/office/drawing/2014/main" id="{66C2E4C1-A5FD-4BB3-9A0B-6AD9DC099A42}"/>
              </a:ext>
            </a:extLst>
          </p:cNvPr>
          <p:cNvGrpSpPr/>
          <p:nvPr/>
        </p:nvGrpSpPr>
        <p:grpSpPr>
          <a:xfrm>
            <a:off x="4178571" y="3250515"/>
            <a:ext cx="914400" cy="914400"/>
            <a:chOff x="7390297" y="1365335"/>
            <a:chExt cx="914400" cy="914400"/>
          </a:xfrm>
        </p:grpSpPr>
        <p:sp>
          <p:nvSpPr>
            <p:cNvPr id="253" name="Rectangle 252">
              <a:extLst>
                <a:ext uri="{FF2B5EF4-FFF2-40B4-BE49-F238E27FC236}">
                  <a16:creationId xmlns:a16="http://schemas.microsoft.com/office/drawing/2014/main" id="{12AA5A1A-FFBF-4998-A335-6FD3ACF6DDA0}"/>
                </a:ext>
              </a:extLst>
            </p:cNvPr>
            <p:cNvSpPr/>
            <p:nvPr/>
          </p:nvSpPr>
          <p:spPr>
            <a:xfrm>
              <a:off x="7390297" y="1365335"/>
              <a:ext cx="914400" cy="914400"/>
            </a:xfrm>
            <a:prstGeom prst="rect">
              <a:avLst/>
            </a:prstGeom>
            <a:solidFill>
              <a:schemeClr val="bg1"/>
            </a:solidFill>
            <a:ln w="19050">
              <a:solidFill>
                <a:srgbClr val="5A278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4" name="Rectangle 253">
              <a:extLst>
                <a:ext uri="{FF2B5EF4-FFF2-40B4-BE49-F238E27FC236}">
                  <a16:creationId xmlns:a16="http://schemas.microsoft.com/office/drawing/2014/main" id="{BAD34398-4874-4E88-9523-3ACBFE50BA43}"/>
                </a:ext>
              </a:extLst>
            </p:cNvPr>
            <p:cNvSpPr/>
            <p:nvPr/>
          </p:nvSpPr>
          <p:spPr>
            <a:xfrm>
              <a:off x="7427347" y="1402591"/>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5" name="Rectangle 254">
              <a:extLst>
                <a:ext uri="{FF2B5EF4-FFF2-40B4-BE49-F238E27FC236}">
                  <a16:creationId xmlns:a16="http://schemas.microsoft.com/office/drawing/2014/main" id="{F273A4E8-1E43-4296-B842-E73B32DB8287}"/>
                </a:ext>
              </a:extLst>
            </p:cNvPr>
            <p:cNvSpPr/>
            <p:nvPr/>
          </p:nvSpPr>
          <p:spPr>
            <a:xfrm>
              <a:off x="7647013" y="1401827"/>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6" name="Rectangle 255">
              <a:extLst>
                <a:ext uri="{FF2B5EF4-FFF2-40B4-BE49-F238E27FC236}">
                  <a16:creationId xmlns:a16="http://schemas.microsoft.com/office/drawing/2014/main" id="{7C6EE992-ABA0-4BAB-BDA3-151A235C5F79}"/>
                </a:ext>
              </a:extLst>
            </p:cNvPr>
            <p:cNvSpPr/>
            <p:nvPr/>
          </p:nvSpPr>
          <p:spPr>
            <a:xfrm>
              <a:off x="7647013" y="1619526"/>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7" name="Rectangle 256">
              <a:extLst>
                <a:ext uri="{FF2B5EF4-FFF2-40B4-BE49-F238E27FC236}">
                  <a16:creationId xmlns:a16="http://schemas.microsoft.com/office/drawing/2014/main" id="{6102DF00-845A-4BD2-8AEC-949BF1915503}"/>
                </a:ext>
              </a:extLst>
            </p:cNvPr>
            <p:cNvSpPr/>
            <p:nvPr/>
          </p:nvSpPr>
          <p:spPr>
            <a:xfrm>
              <a:off x="7427347" y="1619526"/>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8" name="Rectangle 257">
              <a:extLst>
                <a:ext uri="{FF2B5EF4-FFF2-40B4-BE49-F238E27FC236}">
                  <a16:creationId xmlns:a16="http://schemas.microsoft.com/office/drawing/2014/main" id="{84C4828D-FCD6-420C-B031-73ACDF7610F7}"/>
                </a:ext>
              </a:extLst>
            </p:cNvPr>
            <p:cNvSpPr/>
            <p:nvPr/>
          </p:nvSpPr>
          <p:spPr>
            <a:xfrm>
              <a:off x="7862774" y="1402591"/>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9" name="Rectangle 258">
              <a:extLst>
                <a:ext uri="{FF2B5EF4-FFF2-40B4-BE49-F238E27FC236}">
                  <a16:creationId xmlns:a16="http://schemas.microsoft.com/office/drawing/2014/main" id="{491F7D74-5962-4E18-9E88-949C0A985520}"/>
                </a:ext>
              </a:extLst>
            </p:cNvPr>
            <p:cNvSpPr/>
            <p:nvPr/>
          </p:nvSpPr>
          <p:spPr>
            <a:xfrm>
              <a:off x="8082440" y="1401827"/>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0" name="Rectangle 259">
              <a:extLst>
                <a:ext uri="{FF2B5EF4-FFF2-40B4-BE49-F238E27FC236}">
                  <a16:creationId xmlns:a16="http://schemas.microsoft.com/office/drawing/2014/main" id="{DDE42891-E644-45D1-BB39-958777A09F4B}"/>
                </a:ext>
              </a:extLst>
            </p:cNvPr>
            <p:cNvSpPr/>
            <p:nvPr/>
          </p:nvSpPr>
          <p:spPr>
            <a:xfrm>
              <a:off x="8082440" y="1619526"/>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1" name="Rectangle 260">
              <a:extLst>
                <a:ext uri="{FF2B5EF4-FFF2-40B4-BE49-F238E27FC236}">
                  <a16:creationId xmlns:a16="http://schemas.microsoft.com/office/drawing/2014/main" id="{CF1AB329-8001-497A-9D65-58B8C040259C}"/>
                </a:ext>
              </a:extLst>
            </p:cNvPr>
            <p:cNvSpPr/>
            <p:nvPr/>
          </p:nvSpPr>
          <p:spPr>
            <a:xfrm>
              <a:off x="7862774" y="1619526"/>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2" name="Rectangle 261">
              <a:extLst>
                <a:ext uri="{FF2B5EF4-FFF2-40B4-BE49-F238E27FC236}">
                  <a16:creationId xmlns:a16="http://schemas.microsoft.com/office/drawing/2014/main" id="{8A00B89F-7DD6-4D90-8BB1-3DE3FD438177}"/>
                </a:ext>
              </a:extLst>
            </p:cNvPr>
            <p:cNvSpPr/>
            <p:nvPr/>
          </p:nvSpPr>
          <p:spPr>
            <a:xfrm>
              <a:off x="7427347" y="1839321"/>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3" name="Rectangle 262">
              <a:extLst>
                <a:ext uri="{FF2B5EF4-FFF2-40B4-BE49-F238E27FC236}">
                  <a16:creationId xmlns:a16="http://schemas.microsoft.com/office/drawing/2014/main" id="{0F71CFE1-86BF-4FE2-AE11-851A667345AD}"/>
                </a:ext>
              </a:extLst>
            </p:cNvPr>
            <p:cNvSpPr/>
            <p:nvPr/>
          </p:nvSpPr>
          <p:spPr>
            <a:xfrm>
              <a:off x="7647013" y="1838557"/>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4" name="Rectangle 263">
              <a:extLst>
                <a:ext uri="{FF2B5EF4-FFF2-40B4-BE49-F238E27FC236}">
                  <a16:creationId xmlns:a16="http://schemas.microsoft.com/office/drawing/2014/main" id="{A92335C0-6615-4736-9143-8443BB756307}"/>
                </a:ext>
              </a:extLst>
            </p:cNvPr>
            <p:cNvSpPr/>
            <p:nvPr/>
          </p:nvSpPr>
          <p:spPr>
            <a:xfrm>
              <a:off x="7647013" y="2056256"/>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5" name="Rectangle 264">
              <a:extLst>
                <a:ext uri="{FF2B5EF4-FFF2-40B4-BE49-F238E27FC236}">
                  <a16:creationId xmlns:a16="http://schemas.microsoft.com/office/drawing/2014/main" id="{504C2359-B96D-46D6-88C9-69B97339F21C}"/>
                </a:ext>
              </a:extLst>
            </p:cNvPr>
            <p:cNvSpPr/>
            <p:nvPr/>
          </p:nvSpPr>
          <p:spPr>
            <a:xfrm>
              <a:off x="7427347" y="2056256"/>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6" name="Rectangle 265">
              <a:extLst>
                <a:ext uri="{FF2B5EF4-FFF2-40B4-BE49-F238E27FC236}">
                  <a16:creationId xmlns:a16="http://schemas.microsoft.com/office/drawing/2014/main" id="{1FD2BDBC-4AA4-4332-BB5A-201A41429DBA}"/>
                </a:ext>
              </a:extLst>
            </p:cNvPr>
            <p:cNvSpPr/>
            <p:nvPr/>
          </p:nvSpPr>
          <p:spPr>
            <a:xfrm>
              <a:off x="7862774" y="1839321"/>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7" name="Rectangle 266">
              <a:extLst>
                <a:ext uri="{FF2B5EF4-FFF2-40B4-BE49-F238E27FC236}">
                  <a16:creationId xmlns:a16="http://schemas.microsoft.com/office/drawing/2014/main" id="{59738DEA-CC0B-4A51-A2C8-E077316313C7}"/>
                </a:ext>
              </a:extLst>
            </p:cNvPr>
            <p:cNvSpPr/>
            <p:nvPr/>
          </p:nvSpPr>
          <p:spPr>
            <a:xfrm>
              <a:off x="8082440" y="1838557"/>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8" name="Rectangle 267">
              <a:extLst>
                <a:ext uri="{FF2B5EF4-FFF2-40B4-BE49-F238E27FC236}">
                  <a16:creationId xmlns:a16="http://schemas.microsoft.com/office/drawing/2014/main" id="{8FF7CB01-55A9-4CCC-B877-B731C9B6E367}"/>
                </a:ext>
              </a:extLst>
            </p:cNvPr>
            <p:cNvSpPr/>
            <p:nvPr/>
          </p:nvSpPr>
          <p:spPr>
            <a:xfrm>
              <a:off x="8082440" y="2056256"/>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9" name="Rectangle 268">
              <a:extLst>
                <a:ext uri="{FF2B5EF4-FFF2-40B4-BE49-F238E27FC236}">
                  <a16:creationId xmlns:a16="http://schemas.microsoft.com/office/drawing/2014/main" id="{277F0E7C-4277-44E1-B970-A9CF3FEF4A9C}"/>
                </a:ext>
              </a:extLst>
            </p:cNvPr>
            <p:cNvSpPr/>
            <p:nvPr/>
          </p:nvSpPr>
          <p:spPr>
            <a:xfrm>
              <a:off x="7862774" y="2056256"/>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63" name="Group 362">
            <a:extLst>
              <a:ext uri="{FF2B5EF4-FFF2-40B4-BE49-F238E27FC236}">
                <a16:creationId xmlns:a16="http://schemas.microsoft.com/office/drawing/2014/main" id="{C5A18AC3-F74B-413F-8434-648570255DFD}"/>
              </a:ext>
            </a:extLst>
          </p:cNvPr>
          <p:cNvGrpSpPr/>
          <p:nvPr/>
        </p:nvGrpSpPr>
        <p:grpSpPr>
          <a:xfrm>
            <a:off x="5164475" y="3250515"/>
            <a:ext cx="914400" cy="914400"/>
            <a:chOff x="8376201" y="1365335"/>
            <a:chExt cx="914400" cy="914400"/>
          </a:xfrm>
        </p:grpSpPr>
        <p:sp>
          <p:nvSpPr>
            <p:cNvPr id="271" name="Rectangle 270">
              <a:extLst>
                <a:ext uri="{FF2B5EF4-FFF2-40B4-BE49-F238E27FC236}">
                  <a16:creationId xmlns:a16="http://schemas.microsoft.com/office/drawing/2014/main" id="{1D96D315-647A-4C9D-AA73-9ACED6528BE9}"/>
                </a:ext>
              </a:extLst>
            </p:cNvPr>
            <p:cNvSpPr/>
            <p:nvPr/>
          </p:nvSpPr>
          <p:spPr>
            <a:xfrm>
              <a:off x="8376201" y="1365335"/>
              <a:ext cx="914400" cy="914400"/>
            </a:xfrm>
            <a:prstGeom prst="rect">
              <a:avLst/>
            </a:prstGeom>
            <a:solidFill>
              <a:schemeClr val="bg1"/>
            </a:solidFill>
            <a:ln w="19050">
              <a:solidFill>
                <a:srgbClr val="5A278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2" name="Rectangle 271">
              <a:extLst>
                <a:ext uri="{FF2B5EF4-FFF2-40B4-BE49-F238E27FC236}">
                  <a16:creationId xmlns:a16="http://schemas.microsoft.com/office/drawing/2014/main" id="{A4C0AA4C-8C76-4591-AAD2-2A4C8BFCD63C}"/>
                </a:ext>
              </a:extLst>
            </p:cNvPr>
            <p:cNvSpPr/>
            <p:nvPr/>
          </p:nvSpPr>
          <p:spPr>
            <a:xfrm>
              <a:off x="8413251" y="1402591"/>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3" name="Rectangle 272">
              <a:extLst>
                <a:ext uri="{FF2B5EF4-FFF2-40B4-BE49-F238E27FC236}">
                  <a16:creationId xmlns:a16="http://schemas.microsoft.com/office/drawing/2014/main" id="{F5D05D2A-1F95-4CD9-8D58-204D46CF9392}"/>
                </a:ext>
              </a:extLst>
            </p:cNvPr>
            <p:cNvSpPr/>
            <p:nvPr/>
          </p:nvSpPr>
          <p:spPr>
            <a:xfrm>
              <a:off x="8632917" y="1401827"/>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4" name="Rectangle 273">
              <a:extLst>
                <a:ext uri="{FF2B5EF4-FFF2-40B4-BE49-F238E27FC236}">
                  <a16:creationId xmlns:a16="http://schemas.microsoft.com/office/drawing/2014/main" id="{05C14C44-DA3B-4155-A001-C46CC3BA41C5}"/>
                </a:ext>
              </a:extLst>
            </p:cNvPr>
            <p:cNvSpPr/>
            <p:nvPr/>
          </p:nvSpPr>
          <p:spPr>
            <a:xfrm>
              <a:off x="8632917" y="1619526"/>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5" name="Rectangle 274">
              <a:extLst>
                <a:ext uri="{FF2B5EF4-FFF2-40B4-BE49-F238E27FC236}">
                  <a16:creationId xmlns:a16="http://schemas.microsoft.com/office/drawing/2014/main" id="{74EF7C60-CC60-44CF-9489-153289A34E4C}"/>
                </a:ext>
              </a:extLst>
            </p:cNvPr>
            <p:cNvSpPr/>
            <p:nvPr/>
          </p:nvSpPr>
          <p:spPr>
            <a:xfrm>
              <a:off x="8413251" y="1619526"/>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6" name="Rectangle 275">
              <a:extLst>
                <a:ext uri="{FF2B5EF4-FFF2-40B4-BE49-F238E27FC236}">
                  <a16:creationId xmlns:a16="http://schemas.microsoft.com/office/drawing/2014/main" id="{E63AFEE4-C42D-47EE-B7BB-9E857DC1B9B0}"/>
                </a:ext>
              </a:extLst>
            </p:cNvPr>
            <p:cNvSpPr/>
            <p:nvPr/>
          </p:nvSpPr>
          <p:spPr>
            <a:xfrm>
              <a:off x="8848678" y="1402591"/>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7" name="Rectangle 276">
              <a:extLst>
                <a:ext uri="{FF2B5EF4-FFF2-40B4-BE49-F238E27FC236}">
                  <a16:creationId xmlns:a16="http://schemas.microsoft.com/office/drawing/2014/main" id="{BB2CCC7B-D920-4A9B-8C73-B5274709E21B}"/>
                </a:ext>
              </a:extLst>
            </p:cNvPr>
            <p:cNvSpPr/>
            <p:nvPr/>
          </p:nvSpPr>
          <p:spPr>
            <a:xfrm>
              <a:off x="9068344" y="1401827"/>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8" name="Rectangle 277">
              <a:extLst>
                <a:ext uri="{FF2B5EF4-FFF2-40B4-BE49-F238E27FC236}">
                  <a16:creationId xmlns:a16="http://schemas.microsoft.com/office/drawing/2014/main" id="{4F6C4779-EAAC-49F2-9405-CC4344CC3ECF}"/>
                </a:ext>
              </a:extLst>
            </p:cNvPr>
            <p:cNvSpPr/>
            <p:nvPr/>
          </p:nvSpPr>
          <p:spPr>
            <a:xfrm>
              <a:off x="9068344" y="1619526"/>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9" name="Rectangle 278">
              <a:extLst>
                <a:ext uri="{FF2B5EF4-FFF2-40B4-BE49-F238E27FC236}">
                  <a16:creationId xmlns:a16="http://schemas.microsoft.com/office/drawing/2014/main" id="{082AD876-2F6E-4D13-828A-AE87D7BA59EA}"/>
                </a:ext>
              </a:extLst>
            </p:cNvPr>
            <p:cNvSpPr/>
            <p:nvPr/>
          </p:nvSpPr>
          <p:spPr>
            <a:xfrm>
              <a:off x="8848678" y="1619526"/>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0" name="Rectangle 279">
              <a:extLst>
                <a:ext uri="{FF2B5EF4-FFF2-40B4-BE49-F238E27FC236}">
                  <a16:creationId xmlns:a16="http://schemas.microsoft.com/office/drawing/2014/main" id="{392C56AA-32AC-4F7B-91C0-B3B5C05A5181}"/>
                </a:ext>
              </a:extLst>
            </p:cNvPr>
            <p:cNvSpPr/>
            <p:nvPr/>
          </p:nvSpPr>
          <p:spPr>
            <a:xfrm>
              <a:off x="8413251" y="1839321"/>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1" name="Rectangle 280">
              <a:extLst>
                <a:ext uri="{FF2B5EF4-FFF2-40B4-BE49-F238E27FC236}">
                  <a16:creationId xmlns:a16="http://schemas.microsoft.com/office/drawing/2014/main" id="{DE6AC537-3E51-4CF6-9963-03952F3A490A}"/>
                </a:ext>
              </a:extLst>
            </p:cNvPr>
            <p:cNvSpPr/>
            <p:nvPr/>
          </p:nvSpPr>
          <p:spPr>
            <a:xfrm>
              <a:off x="8632917" y="1838557"/>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2" name="Rectangle 281">
              <a:extLst>
                <a:ext uri="{FF2B5EF4-FFF2-40B4-BE49-F238E27FC236}">
                  <a16:creationId xmlns:a16="http://schemas.microsoft.com/office/drawing/2014/main" id="{7B5A3CEB-F6B0-48FC-A0EF-68A57B95EDA5}"/>
                </a:ext>
              </a:extLst>
            </p:cNvPr>
            <p:cNvSpPr/>
            <p:nvPr/>
          </p:nvSpPr>
          <p:spPr>
            <a:xfrm>
              <a:off x="8632917" y="2056256"/>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3" name="Rectangle 282">
              <a:extLst>
                <a:ext uri="{FF2B5EF4-FFF2-40B4-BE49-F238E27FC236}">
                  <a16:creationId xmlns:a16="http://schemas.microsoft.com/office/drawing/2014/main" id="{D2C71C0B-3543-4A46-9716-1B587E142728}"/>
                </a:ext>
              </a:extLst>
            </p:cNvPr>
            <p:cNvSpPr/>
            <p:nvPr/>
          </p:nvSpPr>
          <p:spPr>
            <a:xfrm>
              <a:off x="8413251" y="2056256"/>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4" name="Rectangle 283">
              <a:extLst>
                <a:ext uri="{FF2B5EF4-FFF2-40B4-BE49-F238E27FC236}">
                  <a16:creationId xmlns:a16="http://schemas.microsoft.com/office/drawing/2014/main" id="{272517C5-C212-48E9-8536-E186D35A8FDF}"/>
                </a:ext>
              </a:extLst>
            </p:cNvPr>
            <p:cNvSpPr/>
            <p:nvPr/>
          </p:nvSpPr>
          <p:spPr>
            <a:xfrm>
              <a:off x="8848678" y="1839321"/>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5" name="Rectangle 284">
              <a:extLst>
                <a:ext uri="{FF2B5EF4-FFF2-40B4-BE49-F238E27FC236}">
                  <a16:creationId xmlns:a16="http://schemas.microsoft.com/office/drawing/2014/main" id="{14D503CF-2A0A-430B-A055-0D871DDA3BBD}"/>
                </a:ext>
              </a:extLst>
            </p:cNvPr>
            <p:cNvSpPr/>
            <p:nvPr/>
          </p:nvSpPr>
          <p:spPr>
            <a:xfrm>
              <a:off x="9068344" y="1838557"/>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6" name="Rectangle 285">
              <a:extLst>
                <a:ext uri="{FF2B5EF4-FFF2-40B4-BE49-F238E27FC236}">
                  <a16:creationId xmlns:a16="http://schemas.microsoft.com/office/drawing/2014/main" id="{31A88CB7-EB1A-41C7-A0D7-6C6166181413}"/>
                </a:ext>
              </a:extLst>
            </p:cNvPr>
            <p:cNvSpPr/>
            <p:nvPr/>
          </p:nvSpPr>
          <p:spPr>
            <a:xfrm>
              <a:off x="9068344" y="2056256"/>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7" name="Rectangle 286">
              <a:extLst>
                <a:ext uri="{FF2B5EF4-FFF2-40B4-BE49-F238E27FC236}">
                  <a16:creationId xmlns:a16="http://schemas.microsoft.com/office/drawing/2014/main" id="{72E39307-57CC-441B-BE25-DA33B6166257}"/>
                </a:ext>
              </a:extLst>
            </p:cNvPr>
            <p:cNvSpPr/>
            <p:nvPr/>
          </p:nvSpPr>
          <p:spPr>
            <a:xfrm>
              <a:off x="8848678" y="2056256"/>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60" name="Group 359">
            <a:extLst>
              <a:ext uri="{FF2B5EF4-FFF2-40B4-BE49-F238E27FC236}">
                <a16:creationId xmlns:a16="http://schemas.microsoft.com/office/drawing/2014/main" id="{7033AFB1-0561-4D19-AA35-17BDA29CA738}"/>
              </a:ext>
            </a:extLst>
          </p:cNvPr>
          <p:cNvGrpSpPr/>
          <p:nvPr/>
        </p:nvGrpSpPr>
        <p:grpSpPr>
          <a:xfrm>
            <a:off x="6153487" y="3250515"/>
            <a:ext cx="914400" cy="914400"/>
            <a:chOff x="9365213" y="1365335"/>
            <a:chExt cx="914400" cy="914400"/>
          </a:xfrm>
        </p:grpSpPr>
        <p:sp>
          <p:nvSpPr>
            <p:cNvPr id="289" name="Rectangle 288">
              <a:extLst>
                <a:ext uri="{FF2B5EF4-FFF2-40B4-BE49-F238E27FC236}">
                  <a16:creationId xmlns:a16="http://schemas.microsoft.com/office/drawing/2014/main" id="{8967FF67-6520-4B2E-9202-8E2CC6A64490}"/>
                </a:ext>
              </a:extLst>
            </p:cNvPr>
            <p:cNvSpPr/>
            <p:nvPr/>
          </p:nvSpPr>
          <p:spPr>
            <a:xfrm>
              <a:off x="9365213" y="1365335"/>
              <a:ext cx="914400" cy="914400"/>
            </a:xfrm>
            <a:prstGeom prst="rect">
              <a:avLst/>
            </a:prstGeom>
            <a:solidFill>
              <a:schemeClr val="bg1"/>
            </a:solidFill>
            <a:ln w="19050">
              <a:solidFill>
                <a:srgbClr val="5A278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0" name="Rectangle 289">
              <a:extLst>
                <a:ext uri="{FF2B5EF4-FFF2-40B4-BE49-F238E27FC236}">
                  <a16:creationId xmlns:a16="http://schemas.microsoft.com/office/drawing/2014/main" id="{4213E37B-AB6F-46C1-A4A4-0B4C7CCEF4FB}"/>
                </a:ext>
              </a:extLst>
            </p:cNvPr>
            <p:cNvSpPr/>
            <p:nvPr/>
          </p:nvSpPr>
          <p:spPr>
            <a:xfrm>
              <a:off x="9402263" y="1402591"/>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1" name="Rectangle 290">
              <a:extLst>
                <a:ext uri="{FF2B5EF4-FFF2-40B4-BE49-F238E27FC236}">
                  <a16:creationId xmlns:a16="http://schemas.microsoft.com/office/drawing/2014/main" id="{4F727C77-CC20-4B1C-A465-EAD8ABBDC2D9}"/>
                </a:ext>
              </a:extLst>
            </p:cNvPr>
            <p:cNvSpPr/>
            <p:nvPr/>
          </p:nvSpPr>
          <p:spPr>
            <a:xfrm>
              <a:off x="9621929" y="1401827"/>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2" name="Rectangle 291">
              <a:extLst>
                <a:ext uri="{FF2B5EF4-FFF2-40B4-BE49-F238E27FC236}">
                  <a16:creationId xmlns:a16="http://schemas.microsoft.com/office/drawing/2014/main" id="{E7E9456B-2B17-4537-88EA-78B5FB578BA6}"/>
                </a:ext>
              </a:extLst>
            </p:cNvPr>
            <p:cNvSpPr/>
            <p:nvPr/>
          </p:nvSpPr>
          <p:spPr>
            <a:xfrm>
              <a:off x="9621929" y="1619526"/>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3" name="Rectangle 292">
              <a:extLst>
                <a:ext uri="{FF2B5EF4-FFF2-40B4-BE49-F238E27FC236}">
                  <a16:creationId xmlns:a16="http://schemas.microsoft.com/office/drawing/2014/main" id="{1CD67313-FD5A-4C79-B86D-1C6A37F3566A}"/>
                </a:ext>
              </a:extLst>
            </p:cNvPr>
            <p:cNvSpPr/>
            <p:nvPr/>
          </p:nvSpPr>
          <p:spPr>
            <a:xfrm>
              <a:off x="9402263" y="1619526"/>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4" name="Rectangle 293">
              <a:extLst>
                <a:ext uri="{FF2B5EF4-FFF2-40B4-BE49-F238E27FC236}">
                  <a16:creationId xmlns:a16="http://schemas.microsoft.com/office/drawing/2014/main" id="{F8AF18E7-C560-49E4-93CB-DDE9978D914C}"/>
                </a:ext>
              </a:extLst>
            </p:cNvPr>
            <p:cNvSpPr/>
            <p:nvPr/>
          </p:nvSpPr>
          <p:spPr>
            <a:xfrm>
              <a:off x="9837690" y="1402591"/>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5" name="Rectangle 294">
              <a:extLst>
                <a:ext uri="{FF2B5EF4-FFF2-40B4-BE49-F238E27FC236}">
                  <a16:creationId xmlns:a16="http://schemas.microsoft.com/office/drawing/2014/main" id="{7E93A6EB-177F-4ADE-A911-46537BACB8EC}"/>
                </a:ext>
              </a:extLst>
            </p:cNvPr>
            <p:cNvSpPr/>
            <p:nvPr/>
          </p:nvSpPr>
          <p:spPr>
            <a:xfrm>
              <a:off x="10057356" y="1401827"/>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6" name="Rectangle 295">
              <a:extLst>
                <a:ext uri="{FF2B5EF4-FFF2-40B4-BE49-F238E27FC236}">
                  <a16:creationId xmlns:a16="http://schemas.microsoft.com/office/drawing/2014/main" id="{E1803D5A-2D5B-463C-AA0C-174198F2B5B1}"/>
                </a:ext>
              </a:extLst>
            </p:cNvPr>
            <p:cNvSpPr/>
            <p:nvPr/>
          </p:nvSpPr>
          <p:spPr>
            <a:xfrm>
              <a:off x="10057356" y="1619526"/>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7" name="Rectangle 296">
              <a:extLst>
                <a:ext uri="{FF2B5EF4-FFF2-40B4-BE49-F238E27FC236}">
                  <a16:creationId xmlns:a16="http://schemas.microsoft.com/office/drawing/2014/main" id="{3667B302-011D-48A5-9120-087941D39F86}"/>
                </a:ext>
              </a:extLst>
            </p:cNvPr>
            <p:cNvSpPr/>
            <p:nvPr/>
          </p:nvSpPr>
          <p:spPr>
            <a:xfrm>
              <a:off x="9837690" y="1619526"/>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8" name="Rectangle 297">
              <a:extLst>
                <a:ext uri="{FF2B5EF4-FFF2-40B4-BE49-F238E27FC236}">
                  <a16:creationId xmlns:a16="http://schemas.microsoft.com/office/drawing/2014/main" id="{6B8F5B2C-A19A-47BE-9D5F-EDE8855ABA88}"/>
                </a:ext>
              </a:extLst>
            </p:cNvPr>
            <p:cNvSpPr/>
            <p:nvPr/>
          </p:nvSpPr>
          <p:spPr>
            <a:xfrm>
              <a:off x="9402263" y="1839321"/>
              <a:ext cx="182880" cy="182880"/>
            </a:xfrm>
            <a:prstGeom prst="rect">
              <a:avLst/>
            </a:prstGeom>
            <a:solidFill>
              <a:schemeClr val="accent2"/>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9" name="Rectangle 298">
              <a:extLst>
                <a:ext uri="{FF2B5EF4-FFF2-40B4-BE49-F238E27FC236}">
                  <a16:creationId xmlns:a16="http://schemas.microsoft.com/office/drawing/2014/main" id="{94E264CC-53BB-4ACB-8706-FC081F1461C6}"/>
                </a:ext>
              </a:extLst>
            </p:cNvPr>
            <p:cNvSpPr/>
            <p:nvPr/>
          </p:nvSpPr>
          <p:spPr>
            <a:xfrm>
              <a:off x="9621929" y="1838557"/>
              <a:ext cx="182880" cy="182880"/>
            </a:xfrm>
            <a:prstGeom prst="rect">
              <a:avLst/>
            </a:prstGeom>
            <a:solidFill>
              <a:schemeClr val="accent2"/>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0" name="Rectangle 299">
              <a:extLst>
                <a:ext uri="{FF2B5EF4-FFF2-40B4-BE49-F238E27FC236}">
                  <a16:creationId xmlns:a16="http://schemas.microsoft.com/office/drawing/2014/main" id="{EDE28D89-A67C-4F3A-A3CC-77CE8FBFF5BB}"/>
                </a:ext>
              </a:extLst>
            </p:cNvPr>
            <p:cNvSpPr/>
            <p:nvPr/>
          </p:nvSpPr>
          <p:spPr>
            <a:xfrm>
              <a:off x="9621929" y="2056256"/>
              <a:ext cx="182880" cy="182880"/>
            </a:xfrm>
            <a:prstGeom prst="rect">
              <a:avLst/>
            </a:prstGeom>
            <a:solidFill>
              <a:schemeClr val="accent2"/>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1" name="Rectangle 300">
              <a:extLst>
                <a:ext uri="{FF2B5EF4-FFF2-40B4-BE49-F238E27FC236}">
                  <a16:creationId xmlns:a16="http://schemas.microsoft.com/office/drawing/2014/main" id="{5034712F-3EBF-4D8D-B4C9-D61CF71968BD}"/>
                </a:ext>
              </a:extLst>
            </p:cNvPr>
            <p:cNvSpPr/>
            <p:nvPr/>
          </p:nvSpPr>
          <p:spPr>
            <a:xfrm>
              <a:off x="9402263" y="2056256"/>
              <a:ext cx="182880" cy="182880"/>
            </a:xfrm>
            <a:prstGeom prst="rect">
              <a:avLst/>
            </a:prstGeom>
            <a:solidFill>
              <a:schemeClr val="accent2"/>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2" name="Rectangle 301">
              <a:extLst>
                <a:ext uri="{FF2B5EF4-FFF2-40B4-BE49-F238E27FC236}">
                  <a16:creationId xmlns:a16="http://schemas.microsoft.com/office/drawing/2014/main" id="{E06B0754-F4B6-4BFE-B206-6076CC097727}"/>
                </a:ext>
              </a:extLst>
            </p:cNvPr>
            <p:cNvSpPr/>
            <p:nvPr/>
          </p:nvSpPr>
          <p:spPr>
            <a:xfrm>
              <a:off x="9837690" y="1839321"/>
              <a:ext cx="182880" cy="182880"/>
            </a:xfrm>
            <a:prstGeom prst="rect">
              <a:avLst/>
            </a:prstGeom>
            <a:solidFill>
              <a:schemeClr val="accent2"/>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3" name="Rectangle 302">
              <a:extLst>
                <a:ext uri="{FF2B5EF4-FFF2-40B4-BE49-F238E27FC236}">
                  <a16:creationId xmlns:a16="http://schemas.microsoft.com/office/drawing/2014/main" id="{DCE0E560-CFE9-4E29-87E2-B0348AC2C68D}"/>
                </a:ext>
              </a:extLst>
            </p:cNvPr>
            <p:cNvSpPr/>
            <p:nvPr/>
          </p:nvSpPr>
          <p:spPr>
            <a:xfrm>
              <a:off x="10057356" y="1838557"/>
              <a:ext cx="182880" cy="182880"/>
            </a:xfrm>
            <a:prstGeom prst="rect">
              <a:avLst/>
            </a:prstGeom>
            <a:solidFill>
              <a:schemeClr val="accent2"/>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4" name="Rectangle 303">
              <a:extLst>
                <a:ext uri="{FF2B5EF4-FFF2-40B4-BE49-F238E27FC236}">
                  <a16:creationId xmlns:a16="http://schemas.microsoft.com/office/drawing/2014/main" id="{80D39FE6-7506-4D18-A32A-8B3EE556DED5}"/>
                </a:ext>
              </a:extLst>
            </p:cNvPr>
            <p:cNvSpPr/>
            <p:nvPr/>
          </p:nvSpPr>
          <p:spPr>
            <a:xfrm>
              <a:off x="10057356" y="2056256"/>
              <a:ext cx="182880" cy="182880"/>
            </a:xfrm>
            <a:prstGeom prst="rect">
              <a:avLst/>
            </a:prstGeom>
            <a:solidFill>
              <a:schemeClr val="accent2"/>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5" name="Rectangle 304">
              <a:extLst>
                <a:ext uri="{FF2B5EF4-FFF2-40B4-BE49-F238E27FC236}">
                  <a16:creationId xmlns:a16="http://schemas.microsoft.com/office/drawing/2014/main" id="{5ADD39A4-D9C6-4CC6-A460-809944F5BD5E}"/>
                </a:ext>
              </a:extLst>
            </p:cNvPr>
            <p:cNvSpPr/>
            <p:nvPr/>
          </p:nvSpPr>
          <p:spPr>
            <a:xfrm>
              <a:off x="9837690" y="2056256"/>
              <a:ext cx="182880" cy="182880"/>
            </a:xfrm>
            <a:prstGeom prst="rect">
              <a:avLst/>
            </a:prstGeom>
            <a:solidFill>
              <a:schemeClr val="accent2"/>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64" name="Group 363">
            <a:extLst>
              <a:ext uri="{FF2B5EF4-FFF2-40B4-BE49-F238E27FC236}">
                <a16:creationId xmlns:a16="http://schemas.microsoft.com/office/drawing/2014/main" id="{25D70E13-D024-49AC-A767-92DA5C73E0C4}"/>
              </a:ext>
            </a:extLst>
          </p:cNvPr>
          <p:cNvGrpSpPr/>
          <p:nvPr/>
        </p:nvGrpSpPr>
        <p:grpSpPr>
          <a:xfrm>
            <a:off x="4178571" y="4239528"/>
            <a:ext cx="914400" cy="914400"/>
            <a:chOff x="7390297" y="2354348"/>
            <a:chExt cx="914400" cy="914400"/>
          </a:xfrm>
        </p:grpSpPr>
        <p:sp>
          <p:nvSpPr>
            <p:cNvPr id="307" name="Rectangle 306">
              <a:extLst>
                <a:ext uri="{FF2B5EF4-FFF2-40B4-BE49-F238E27FC236}">
                  <a16:creationId xmlns:a16="http://schemas.microsoft.com/office/drawing/2014/main" id="{0D4CF734-5B35-4BC9-AA3F-CEFF7867560B}"/>
                </a:ext>
              </a:extLst>
            </p:cNvPr>
            <p:cNvSpPr/>
            <p:nvPr/>
          </p:nvSpPr>
          <p:spPr>
            <a:xfrm>
              <a:off x="7390297" y="2354348"/>
              <a:ext cx="914400" cy="914400"/>
            </a:xfrm>
            <a:prstGeom prst="rect">
              <a:avLst/>
            </a:prstGeom>
            <a:solidFill>
              <a:schemeClr val="bg1"/>
            </a:solidFill>
            <a:ln w="19050">
              <a:solidFill>
                <a:srgbClr val="5A278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8" name="Rectangle 307">
              <a:extLst>
                <a:ext uri="{FF2B5EF4-FFF2-40B4-BE49-F238E27FC236}">
                  <a16:creationId xmlns:a16="http://schemas.microsoft.com/office/drawing/2014/main" id="{C040795D-524F-4E63-88D6-A195FF64B381}"/>
                </a:ext>
              </a:extLst>
            </p:cNvPr>
            <p:cNvSpPr/>
            <p:nvPr/>
          </p:nvSpPr>
          <p:spPr>
            <a:xfrm>
              <a:off x="7427347" y="2391604"/>
              <a:ext cx="182880" cy="182880"/>
            </a:xfrm>
            <a:prstGeom prst="rect">
              <a:avLst/>
            </a:prstGeom>
            <a:solidFill>
              <a:srgbClr val="0070C0"/>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9" name="Rectangle 308">
              <a:extLst>
                <a:ext uri="{FF2B5EF4-FFF2-40B4-BE49-F238E27FC236}">
                  <a16:creationId xmlns:a16="http://schemas.microsoft.com/office/drawing/2014/main" id="{3700A542-1B5D-4309-9AC8-9C16DB371A88}"/>
                </a:ext>
              </a:extLst>
            </p:cNvPr>
            <p:cNvSpPr/>
            <p:nvPr/>
          </p:nvSpPr>
          <p:spPr>
            <a:xfrm>
              <a:off x="7647013" y="2390840"/>
              <a:ext cx="182880" cy="182880"/>
            </a:xfrm>
            <a:prstGeom prst="rect">
              <a:avLst/>
            </a:prstGeom>
            <a:solidFill>
              <a:srgbClr val="0070C0"/>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0" name="Rectangle 309">
              <a:extLst>
                <a:ext uri="{FF2B5EF4-FFF2-40B4-BE49-F238E27FC236}">
                  <a16:creationId xmlns:a16="http://schemas.microsoft.com/office/drawing/2014/main" id="{A697484C-2E1F-4A37-A36A-06F67E1BD974}"/>
                </a:ext>
              </a:extLst>
            </p:cNvPr>
            <p:cNvSpPr/>
            <p:nvPr/>
          </p:nvSpPr>
          <p:spPr>
            <a:xfrm>
              <a:off x="7647013" y="2608539"/>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1" name="Rectangle 310">
              <a:extLst>
                <a:ext uri="{FF2B5EF4-FFF2-40B4-BE49-F238E27FC236}">
                  <a16:creationId xmlns:a16="http://schemas.microsoft.com/office/drawing/2014/main" id="{054B71B9-B65D-4CD4-992A-E985CD08D171}"/>
                </a:ext>
              </a:extLst>
            </p:cNvPr>
            <p:cNvSpPr/>
            <p:nvPr/>
          </p:nvSpPr>
          <p:spPr>
            <a:xfrm>
              <a:off x="7427347" y="2608539"/>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2" name="Rectangle 311">
              <a:extLst>
                <a:ext uri="{FF2B5EF4-FFF2-40B4-BE49-F238E27FC236}">
                  <a16:creationId xmlns:a16="http://schemas.microsoft.com/office/drawing/2014/main" id="{B5E8647F-6CA6-4F24-BB0A-5EE287117393}"/>
                </a:ext>
              </a:extLst>
            </p:cNvPr>
            <p:cNvSpPr/>
            <p:nvPr/>
          </p:nvSpPr>
          <p:spPr>
            <a:xfrm>
              <a:off x="7862774" y="2391604"/>
              <a:ext cx="182880" cy="182880"/>
            </a:xfrm>
            <a:prstGeom prst="rect">
              <a:avLst/>
            </a:prstGeom>
            <a:solidFill>
              <a:srgbClr val="0070C0"/>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3" name="Rectangle 312">
              <a:extLst>
                <a:ext uri="{FF2B5EF4-FFF2-40B4-BE49-F238E27FC236}">
                  <a16:creationId xmlns:a16="http://schemas.microsoft.com/office/drawing/2014/main" id="{97028AA7-5D3C-4E10-83DD-8E349E0A9267}"/>
                </a:ext>
              </a:extLst>
            </p:cNvPr>
            <p:cNvSpPr/>
            <p:nvPr/>
          </p:nvSpPr>
          <p:spPr>
            <a:xfrm>
              <a:off x="8082440" y="2390840"/>
              <a:ext cx="182880" cy="182880"/>
            </a:xfrm>
            <a:prstGeom prst="rect">
              <a:avLst/>
            </a:prstGeom>
            <a:solidFill>
              <a:srgbClr val="0070C0"/>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4" name="Rectangle 313">
              <a:extLst>
                <a:ext uri="{FF2B5EF4-FFF2-40B4-BE49-F238E27FC236}">
                  <a16:creationId xmlns:a16="http://schemas.microsoft.com/office/drawing/2014/main" id="{1541DEB3-6B57-4C6B-8212-D9E0EB387149}"/>
                </a:ext>
              </a:extLst>
            </p:cNvPr>
            <p:cNvSpPr/>
            <p:nvPr/>
          </p:nvSpPr>
          <p:spPr>
            <a:xfrm>
              <a:off x="8082440" y="2608539"/>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5" name="Rectangle 314">
              <a:extLst>
                <a:ext uri="{FF2B5EF4-FFF2-40B4-BE49-F238E27FC236}">
                  <a16:creationId xmlns:a16="http://schemas.microsoft.com/office/drawing/2014/main" id="{8440387C-2ECB-4D23-96A4-9B757E8D3E66}"/>
                </a:ext>
              </a:extLst>
            </p:cNvPr>
            <p:cNvSpPr/>
            <p:nvPr/>
          </p:nvSpPr>
          <p:spPr>
            <a:xfrm>
              <a:off x="7862774" y="2608539"/>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6" name="Rectangle 315">
              <a:extLst>
                <a:ext uri="{FF2B5EF4-FFF2-40B4-BE49-F238E27FC236}">
                  <a16:creationId xmlns:a16="http://schemas.microsoft.com/office/drawing/2014/main" id="{182A8690-764A-4550-B4B2-506EC6550223}"/>
                </a:ext>
              </a:extLst>
            </p:cNvPr>
            <p:cNvSpPr/>
            <p:nvPr/>
          </p:nvSpPr>
          <p:spPr>
            <a:xfrm>
              <a:off x="7427347" y="2828334"/>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7" name="Rectangle 316">
              <a:extLst>
                <a:ext uri="{FF2B5EF4-FFF2-40B4-BE49-F238E27FC236}">
                  <a16:creationId xmlns:a16="http://schemas.microsoft.com/office/drawing/2014/main" id="{0094378C-13DF-4C89-A3C4-628AB1828DF7}"/>
                </a:ext>
              </a:extLst>
            </p:cNvPr>
            <p:cNvSpPr/>
            <p:nvPr/>
          </p:nvSpPr>
          <p:spPr>
            <a:xfrm>
              <a:off x="7647013" y="2827570"/>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8" name="Rectangle 317">
              <a:extLst>
                <a:ext uri="{FF2B5EF4-FFF2-40B4-BE49-F238E27FC236}">
                  <a16:creationId xmlns:a16="http://schemas.microsoft.com/office/drawing/2014/main" id="{8B3AF468-3238-4CF2-8612-EBA5B93D9335}"/>
                </a:ext>
              </a:extLst>
            </p:cNvPr>
            <p:cNvSpPr/>
            <p:nvPr/>
          </p:nvSpPr>
          <p:spPr>
            <a:xfrm>
              <a:off x="7647013" y="3045269"/>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9" name="Rectangle 318">
              <a:extLst>
                <a:ext uri="{FF2B5EF4-FFF2-40B4-BE49-F238E27FC236}">
                  <a16:creationId xmlns:a16="http://schemas.microsoft.com/office/drawing/2014/main" id="{333C7B89-446F-4544-AFF7-2B449720C271}"/>
                </a:ext>
              </a:extLst>
            </p:cNvPr>
            <p:cNvSpPr/>
            <p:nvPr/>
          </p:nvSpPr>
          <p:spPr>
            <a:xfrm>
              <a:off x="7427347" y="3045269"/>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0" name="Rectangle 319">
              <a:extLst>
                <a:ext uri="{FF2B5EF4-FFF2-40B4-BE49-F238E27FC236}">
                  <a16:creationId xmlns:a16="http://schemas.microsoft.com/office/drawing/2014/main" id="{FA3D8952-5822-4B32-A3B6-AE0D12B02FC3}"/>
                </a:ext>
              </a:extLst>
            </p:cNvPr>
            <p:cNvSpPr/>
            <p:nvPr/>
          </p:nvSpPr>
          <p:spPr>
            <a:xfrm>
              <a:off x="7862774" y="2828334"/>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1" name="Rectangle 320">
              <a:extLst>
                <a:ext uri="{FF2B5EF4-FFF2-40B4-BE49-F238E27FC236}">
                  <a16:creationId xmlns:a16="http://schemas.microsoft.com/office/drawing/2014/main" id="{92B1E5CA-E156-47A9-B9AA-3F0E3664A328}"/>
                </a:ext>
              </a:extLst>
            </p:cNvPr>
            <p:cNvSpPr/>
            <p:nvPr/>
          </p:nvSpPr>
          <p:spPr>
            <a:xfrm>
              <a:off x="8082440" y="2827570"/>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2" name="Rectangle 321">
              <a:extLst>
                <a:ext uri="{FF2B5EF4-FFF2-40B4-BE49-F238E27FC236}">
                  <a16:creationId xmlns:a16="http://schemas.microsoft.com/office/drawing/2014/main" id="{FAE5477E-4085-4BAF-83E6-DE3B28D21C50}"/>
                </a:ext>
              </a:extLst>
            </p:cNvPr>
            <p:cNvSpPr/>
            <p:nvPr/>
          </p:nvSpPr>
          <p:spPr>
            <a:xfrm>
              <a:off x="8082440" y="3045269"/>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3" name="Rectangle 322">
              <a:extLst>
                <a:ext uri="{FF2B5EF4-FFF2-40B4-BE49-F238E27FC236}">
                  <a16:creationId xmlns:a16="http://schemas.microsoft.com/office/drawing/2014/main" id="{DFB421E9-517A-44DA-904C-F7E2B7E6D45C}"/>
                </a:ext>
              </a:extLst>
            </p:cNvPr>
            <p:cNvSpPr/>
            <p:nvPr/>
          </p:nvSpPr>
          <p:spPr>
            <a:xfrm>
              <a:off x="7862774" y="3045269"/>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62" name="Group 361">
            <a:extLst>
              <a:ext uri="{FF2B5EF4-FFF2-40B4-BE49-F238E27FC236}">
                <a16:creationId xmlns:a16="http://schemas.microsoft.com/office/drawing/2014/main" id="{EEE8EB09-24BE-4534-A4BB-6994C77B66E7}"/>
              </a:ext>
            </a:extLst>
          </p:cNvPr>
          <p:cNvGrpSpPr/>
          <p:nvPr/>
        </p:nvGrpSpPr>
        <p:grpSpPr>
          <a:xfrm>
            <a:off x="5164475" y="4239528"/>
            <a:ext cx="914400" cy="914400"/>
            <a:chOff x="8376201" y="2354348"/>
            <a:chExt cx="914400" cy="914400"/>
          </a:xfrm>
        </p:grpSpPr>
        <p:sp>
          <p:nvSpPr>
            <p:cNvPr id="325" name="Rectangle 324">
              <a:extLst>
                <a:ext uri="{FF2B5EF4-FFF2-40B4-BE49-F238E27FC236}">
                  <a16:creationId xmlns:a16="http://schemas.microsoft.com/office/drawing/2014/main" id="{99DAF69F-85A8-49A4-B951-F1A2B5A364D0}"/>
                </a:ext>
              </a:extLst>
            </p:cNvPr>
            <p:cNvSpPr/>
            <p:nvPr/>
          </p:nvSpPr>
          <p:spPr>
            <a:xfrm>
              <a:off x="8376201" y="2354348"/>
              <a:ext cx="914400" cy="914400"/>
            </a:xfrm>
            <a:prstGeom prst="rect">
              <a:avLst/>
            </a:prstGeom>
            <a:solidFill>
              <a:schemeClr val="bg1"/>
            </a:solidFill>
            <a:ln w="19050">
              <a:solidFill>
                <a:srgbClr val="5A278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6" name="Rectangle 325">
              <a:extLst>
                <a:ext uri="{FF2B5EF4-FFF2-40B4-BE49-F238E27FC236}">
                  <a16:creationId xmlns:a16="http://schemas.microsoft.com/office/drawing/2014/main" id="{0EA6E4CF-7338-4BEE-B423-3F66D99C907E}"/>
                </a:ext>
              </a:extLst>
            </p:cNvPr>
            <p:cNvSpPr/>
            <p:nvPr/>
          </p:nvSpPr>
          <p:spPr>
            <a:xfrm>
              <a:off x="8413251" y="2391604"/>
              <a:ext cx="182880" cy="182880"/>
            </a:xfrm>
            <a:prstGeom prst="rect">
              <a:avLst/>
            </a:prstGeom>
            <a:solidFill>
              <a:srgbClr val="0070C0"/>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7" name="Rectangle 326">
              <a:extLst>
                <a:ext uri="{FF2B5EF4-FFF2-40B4-BE49-F238E27FC236}">
                  <a16:creationId xmlns:a16="http://schemas.microsoft.com/office/drawing/2014/main" id="{6E278D49-2DF4-421C-8416-02B0B8B85F97}"/>
                </a:ext>
              </a:extLst>
            </p:cNvPr>
            <p:cNvSpPr/>
            <p:nvPr/>
          </p:nvSpPr>
          <p:spPr>
            <a:xfrm>
              <a:off x="8632917" y="2390840"/>
              <a:ext cx="182880" cy="182880"/>
            </a:xfrm>
            <a:prstGeom prst="rect">
              <a:avLst/>
            </a:prstGeom>
            <a:solidFill>
              <a:srgbClr val="0070C0"/>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8" name="Rectangle 327">
              <a:extLst>
                <a:ext uri="{FF2B5EF4-FFF2-40B4-BE49-F238E27FC236}">
                  <a16:creationId xmlns:a16="http://schemas.microsoft.com/office/drawing/2014/main" id="{67C8D125-BE66-4EAE-992F-E445FBC3A7EB}"/>
                </a:ext>
              </a:extLst>
            </p:cNvPr>
            <p:cNvSpPr/>
            <p:nvPr/>
          </p:nvSpPr>
          <p:spPr>
            <a:xfrm>
              <a:off x="8632917" y="2608539"/>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9" name="Rectangle 328">
              <a:extLst>
                <a:ext uri="{FF2B5EF4-FFF2-40B4-BE49-F238E27FC236}">
                  <a16:creationId xmlns:a16="http://schemas.microsoft.com/office/drawing/2014/main" id="{28474E75-BAF1-4745-8EF8-200754207FAB}"/>
                </a:ext>
              </a:extLst>
            </p:cNvPr>
            <p:cNvSpPr/>
            <p:nvPr/>
          </p:nvSpPr>
          <p:spPr>
            <a:xfrm>
              <a:off x="8413251" y="2608539"/>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0" name="Rectangle 329">
              <a:extLst>
                <a:ext uri="{FF2B5EF4-FFF2-40B4-BE49-F238E27FC236}">
                  <a16:creationId xmlns:a16="http://schemas.microsoft.com/office/drawing/2014/main" id="{979582ED-78A9-44FF-9A17-08496D309D4D}"/>
                </a:ext>
              </a:extLst>
            </p:cNvPr>
            <p:cNvSpPr/>
            <p:nvPr/>
          </p:nvSpPr>
          <p:spPr>
            <a:xfrm>
              <a:off x="8848678" y="2391604"/>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1" name="Rectangle 330">
              <a:extLst>
                <a:ext uri="{FF2B5EF4-FFF2-40B4-BE49-F238E27FC236}">
                  <a16:creationId xmlns:a16="http://schemas.microsoft.com/office/drawing/2014/main" id="{076AE390-E77D-43C0-82A0-DACD307232C6}"/>
                </a:ext>
              </a:extLst>
            </p:cNvPr>
            <p:cNvSpPr/>
            <p:nvPr/>
          </p:nvSpPr>
          <p:spPr>
            <a:xfrm>
              <a:off x="9068344" y="2390840"/>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2" name="Rectangle 331">
              <a:extLst>
                <a:ext uri="{FF2B5EF4-FFF2-40B4-BE49-F238E27FC236}">
                  <a16:creationId xmlns:a16="http://schemas.microsoft.com/office/drawing/2014/main" id="{9D91C474-A43A-41CF-BBDB-E88D02C5EDE7}"/>
                </a:ext>
              </a:extLst>
            </p:cNvPr>
            <p:cNvSpPr/>
            <p:nvPr/>
          </p:nvSpPr>
          <p:spPr>
            <a:xfrm>
              <a:off x="9068344" y="2608539"/>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3" name="Rectangle 332">
              <a:extLst>
                <a:ext uri="{FF2B5EF4-FFF2-40B4-BE49-F238E27FC236}">
                  <a16:creationId xmlns:a16="http://schemas.microsoft.com/office/drawing/2014/main" id="{AD8D50D1-82D2-46DC-BB84-93FB43304CAF}"/>
                </a:ext>
              </a:extLst>
            </p:cNvPr>
            <p:cNvSpPr/>
            <p:nvPr/>
          </p:nvSpPr>
          <p:spPr>
            <a:xfrm>
              <a:off x="8848678" y="2608539"/>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4" name="Rectangle 333">
              <a:extLst>
                <a:ext uri="{FF2B5EF4-FFF2-40B4-BE49-F238E27FC236}">
                  <a16:creationId xmlns:a16="http://schemas.microsoft.com/office/drawing/2014/main" id="{32CA6941-0E65-49C6-900E-54F94271AAF6}"/>
                </a:ext>
              </a:extLst>
            </p:cNvPr>
            <p:cNvSpPr/>
            <p:nvPr/>
          </p:nvSpPr>
          <p:spPr>
            <a:xfrm>
              <a:off x="8413251" y="2828334"/>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5" name="Rectangle 334">
              <a:extLst>
                <a:ext uri="{FF2B5EF4-FFF2-40B4-BE49-F238E27FC236}">
                  <a16:creationId xmlns:a16="http://schemas.microsoft.com/office/drawing/2014/main" id="{99994B34-A43A-4021-871B-7C54F775C775}"/>
                </a:ext>
              </a:extLst>
            </p:cNvPr>
            <p:cNvSpPr/>
            <p:nvPr/>
          </p:nvSpPr>
          <p:spPr>
            <a:xfrm>
              <a:off x="8632917" y="2827570"/>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6" name="Rectangle 335">
              <a:extLst>
                <a:ext uri="{FF2B5EF4-FFF2-40B4-BE49-F238E27FC236}">
                  <a16:creationId xmlns:a16="http://schemas.microsoft.com/office/drawing/2014/main" id="{B9C30047-E33D-467B-A390-FBD3F51CF65F}"/>
                </a:ext>
              </a:extLst>
            </p:cNvPr>
            <p:cNvSpPr/>
            <p:nvPr/>
          </p:nvSpPr>
          <p:spPr>
            <a:xfrm>
              <a:off x="8632917" y="3045269"/>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7" name="Rectangle 336">
              <a:extLst>
                <a:ext uri="{FF2B5EF4-FFF2-40B4-BE49-F238E27FC236}">
                  <a16:creationId xmlns:a16="http://schemas.microsoft.com/office/drawing/2014/main" id="{AA2C6AD1-0486-4F10-A546-A2D7961992A8}"/>
                </a:ext>
              </a:extLst>
            </p:cNvPr>
            <p:cNvSpPr/>
            <p:nvPr/>
          </p:nvSpPr>
          <p:spPr>
            <a:xfrm>
              <a:off x="8413251" y="3045269"/>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8" name="Rectangle 337">
              <a:extLst>
                <a:ext uri="{FF2B5EF4-FFF2-40B4-BE49-F238E27FC236}">
                  <a16:creationId xmlns:a16="http://schemas.microsoft.com/office/drawing/2014/main" id="{47399B4F-0099-4D41-961B-03BE80B4DF2E}"/>
                </a:ext>
              </a:extLst>
            </p:cNvPr>
            <p:cNvSpPr/>
            <p:nvPr/>
          </p:nvSpPr>
          <p:spPr>
            <a:xfrm>
              <a:off x="8848678" y="2828334"/>
              <a:ext cx="182880" cy="182880"/>
            </a:xfrm>
            <a:prstGeom prst="rect">
              <a:avLst/>
            </a:prstGeom>
            <a:solidFill>
              <a:schemeClr val="accent2"/>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9" name="Rectangle 338">
              <a:extLst>
                <a:ext uri="{FF2B5EF4-FFF2-40B4-BE49-F238E27FC236}">
                  <a16:creationId xmlns:a16="http://schemas.microsoft.com/office/drawing/2014/main" id="{F7AA2BD3-8A69-4524-B183-5538F9DBFE8A}"/>
                </a:ext>
              </a:extLst>
            </p:cNvPr>
            <p:cNvSpPr/>
            <p:nvPr/>
          </p:nvSpPr>
          <p:spPr>
            <a:xfrm>
              <a:off x="9068344" y="2827570"/>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0" name="Rectangle 339">
              <a:extLst>
                <a:ext uri="{FF2B5EF4-FFF2-40B4-BE49-F238E27FC236}">
                  <a16:creationId xmlns:a16="http://schemas.microsoft.com/office/drawing/2014/main" id="{D83B70BE-5D9D-49FC-B1A4-889749DB8778}"/>
                </a:ext>
              </a:extLst>
            </p:cNvPr>
            <p:cNvSpPr/>
            <p:nvPr/>
          </p:nvSpPr>
          <p:spPr>
            <a:xfrm>
              <a:off x="9068344" y="3045269"/>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1" name="Rectangle 340">
              <a:extLst>
                <a:ext uri="{FF2B5EF4-FFF2-40B4-BE49-F238E27FC236}">
                  <a16:creationId xmlns:a16="http://schemas.microsoft.com/office/drawing/2014/main" id="{90189E45-3F75-40E9-82E2-6A64F265570B}"/>
                </a:ext>
              </a:extLst>
            </p:cNvPr>
            <p:cNvSpPr/>
            <p:nvPr/>
          </p:nvSpPr>
          <p:spPr>
            <a:xfrm>
              <a:off x="8848678" y="3045269"/>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61" name="Group 360">
            <a:extLst>
              <a:ext uri="{FF2B5EF4-FFF2-40B4-BE49-F238E27FC236}">
                <a16:creationId xmlns:a16="http://schemas.microsoft.com/office/drawing/2014/main" id="{B9B017A8-1244-43B5-B152-6E108A5F1D27}"/>
              </a:ext>
            </a:extLst>
          </p:cNvPr>
          <p:cNvGrpSpPr/>
          <p:nvPr/>
        </p:nvGrpSpPr>
        <p:grpSpPr>
          <a:xfrm>
            <a:off x="6153487" y="4239528"/>
            <a:ext cx="914400" cy="914400"/>
            <a:chOff x="9365213" y="2354348"/>
            <a:chExt cx="914400" cy="914400"/>
          </a:xfrm>
        </p:grpSpPr>
        <p:sp>
          <p:nvSpPr>
            <p:cNvPr id="343" name="Rectangle 342">
              <a:extLst>
                <a:ext uri="{FF2B5EF4-FFF2-40B4-BE49-F238E27FC236}">
                  <a16:creationId xmlns:a16="http://schemas.microsoft.com/office/drawing/2014/main" id="{C26C4C13-8C69-45B4-BB80-F50C431B2BC2}"/>
                </a:ext>
              </a:extLst>
            </p:cNvPr>
            <p:cNvSpPr/>
            <p:nvPr/>
          </p:nvSpPr>
          <p:spPr>
            <a:xfrm>
              <a:off x="9365213" y="2354348"/>
              <a:ext cx="914400" cy="914400"/>
            </a:xfrm>
            <a:prstGeom prst="rect">
              <a:avLst/>
            </a:prstGeom>
            <a:solidFill>
              <a:schemeClr val="bg1"/>
            </a:solidFill>
            <a:ln w="19050">
              <a:solidFill>
                <a:srgbClr val="5A278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4" name="Rectangle 343">
              <a:extLst>
                <a:ext uri="{FF2B5EF4-FFF2-40B4-BE49-F238E27FC236}">
                  <a16:creationId xmlns:a16="http://schemas.microsoft.com/office/drawing/2014/main" id="{834593F9-1975-4954-B727-C6A2550B1543}"/>
                </a:ext>
              </a:extLst>
            </p:cNvPr>
            <p:cNvSpPr/>
            <p:nvPr/>
          </p:nvSpPr>
          <p:spPr>
            <a:xfrm>
              <a:off x="9402263" y="2391604"/>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5" name="Rectangle 344">
              <a:extLst>
                <a:ext uri="{FF2B5EF4-FFF2-40B4-BE49-F238E27FC236}">
                  <a16:creationId xmlns:a16="http://schemas.microsoft.com/office/drawing/2014/main" id="{7387772E-E3A7-418E-89B7-CECC053BC408}"/>
                </a:ext>
              </a:extLst>
            </p:cNvPr>
            <p:cNvSpPr/>
            <p:nvPr/>
          </p:nvSpPr>
          <p:spPr>
            <a:xfrm>
              <a:off x="9621929" y="2390840"/>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6" name="Rectangle 345">
              <a:extLst>
                <a:ext uri="{FF2B5EF4-FFF2-40B4-BE49-F238E27FC236}">
                  <a16:creationId xmlns:a16="http://schemas.microsoft.com/office/drawing/2014/main" id="{AF085C92-D971-4A34-844B-496C0C7FA3B6}"/>
                </a:ext>
              </a:extLst>
            </p:cNvPr>
            <p:cNvSpPr/>
            <p:nvPr/>
          </p:nvSpPr>
          <p:spPr>
            <a:xfrm>
              <a:off x="9621929" y="2608539"/>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7" name="Rectangle 346">
              <a:extLst>
                <a:ext uri="{FF2B5EF4-FFF2-40B4-BE49-F238E27FC236}">
                  <a16:creationId xmlns:a16="http://schemas.microsoft.com/office/drawing/2014/main" id="{BE98BDFF-1CEB-41BD-8457-3DA4A5568DF0}"/>
                </a:ext>
              </a:extLst>
            </p:cNvPr>
            <p:cNvSpPr/>
            <p:nvPr/>
          </p:nvSpPr>
          <p:spPr>
            <a:xfrm>
              <a:off x="9402263" y="2608539"/>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8" name="Rectangle 347">
              <a:extLst>
                <a:ext uri="{FF2B5EF4-FFF2-40B4-BE49-F238E27FC236}">
                  <a16:creationId xmlns:a16="http://schemas.microsoft.com/office/drawing/2014/main" id="{B81C3C36-3F5E-4DDD-9676-81AB5B42DCD2}"/>
                </a:ext>
              </a:extLst>
            </p:cNvPr>
            <p:cNvSpPr/>
            <p:nvPr/>
          </p:nvSpPr>
          <p:spPr>
            <a:xfrm>
              <a:off x="9837690" y="2391604"/>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9" name="Rectangle 348">
              <a:extLst>
                <a:ext uri="{FF2B5EF4-FFF2-40B4-BE49-F238E27FC236}">
                  <a16:creationId xmlns:a16="http://schemas.microsoft.com/office/drawing/2014/main" id="{E0B47D33-EB0E-4AF4-BF82-B003CDBDAC93}"/>
                </a:ext>
              </a:extLst>
            </p:cNvPr>
            <p:cNvSpPr/>
            <p:nvPr/>
          </p:nvSpPr>
          <p:spPr>
            <a:xfrm>
              <a:off x="10057356" y="2390840"/>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0" name="Rectangle 349">
              <a:extLst>
                <a:ext uri="{FF2B5EF4-FFF2-40B4-BE49-F238E27FC236}">
                  <a16:creationId xmlns:a16="http://schemas.microsoft.com/office/drawing/2014/main" id="{F118CD60-56CC-4B6F-9622-4C146784CF2F}"/>
                </a:ext>
              </a:extLst>
            </p:cNvPr>
            <p:cNvSpPr/>
            <p:nvPr/>
          </p:nvSpPr>
          <p:spPr>
            <a:xfrm>
              <a:off x="10057356" y="2608539"/>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1" name="Rectangle 350">
              <a:extLst>
                <a:ext uri="{FF2B5EF4-FFF2-40B4-BE49-F238E27FC236}">
                  <a16:creationId xmlns:a16="http://schemas.microsoft.com/office/drawing/2014/main" id="{E2E569CB-24B3-4D50-BF54-87E4243DE4A7}"/>
                </a:ext>
              </a:extLst>
            </p:cNvPr>
            <p:cNvSpPr/>
            <p:nvPr/>
          </p:nvSpPr>
          <p:spPr>
            <a:xfrm>
              <a:off x="9837690" y="2608539"/>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2" name="Rectangle 351">
              <a:extLst>
                <a:ext uri="{FF2B5EF4-FFF2-40B4-BE49-F238E27FC236}">
                  <a16:creationId xmlns:a16="http://schemas.microsoft.com/office/drawing/2014/main" id="{DE47BDC4-2CF1-42FF-A95C-17136F19415B}"/>
                </a:ext>
              </a:extLst>
            </p:cNvPr>
            <p:cNvSpPr/>
            <p:nvPr/>
          </p:nvSpPr>
          <p:spPr>
            <a:xfrm>
              <a:off x="9402263" y="2828334"/>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3" name="Rectangle 352">
              <a:extLst>
                <a:ext uri="{FF2B5EF4-FFF2-40B4-BE49-F238E27FC236}">
                  <a16:creationId xmlns:a16="http://schemas.microsoft.com/office/drawing/2014/main" id="{AFFB3799-F70B-4D9F-8BD6-7AEC6CDA8D2D}"/>
                </a:ext>
              </a:extLst>
            </p:cNvPr>
            <p:cNvSpPr/>
            <p:nvPr/>
          </p:nvSpPr>
          <p:spPr>
            <a:xfrm>
              <a:off x="9621929" y="2827570"/>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4" name="Rectangle 353">
              <a:extLst>
                <a:ext uri="{FF2B5EF4-FFF2-40B4-BE49-F238E27FC236}">
                  <a16:creationId xmlns:a16="http://schemas.microsoft.com/office/drawing/2014/main" id="{C88844E4-96AC-4BAA-8FCB-44185606813F}"/>
                </a:ext>
              </a:extLst>
            </p:cNvPr>
            <p:cNvSpPr/>
            <p:nvPr/>
          </p:nvSpPr>
          <p:spPr>
            <a:xfrm>
              <a:off x="9621929" y="3045269"/>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5" name="Rectangle 354">
              <a:extLst>
                <a:ext uri="{FF2B5EF4-FFF2-40B4-BE49-F238E27FC236}">
                  <a16:creationId xmlns:a16="http://schemas.microsoft.com/office/drawing/2014/main" id="{CBA1FE2F-AAA8-4595-8A3A-B936764E0920}"/>
                </a:ext>
              </a:extLst>
            </p:cNvPr>
            <p:cNvSpPr/>
            <p:nvPr/>
          </p:nvSpPr>
          <p:spPr>
            <a:xfrm>
              <a:off x="9402263" y="3045269"/>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6" name="Rectangle 355">
              <a:extLst>
                <a:ext uri="{FF2B5EF4-FFF2-40B4-BE49-F238E27FC236}">
                  <a16:creationId xmlns:a16="http://schemas.microsoft.com/office/drawing/2014/main" id="{B4ACB4B2-0428-469E-84FE-222AF585063B}"/>
                </a:ext>
              </a:extLst>
            </p:cNvPr>
            <p:cNvSpPr/>
            <p:nvPr/>
          </p:nvSpPr>
          <p:spPr>
            <a:xfrm>
              <a:off x="9837690" y="2828334"/>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7" name="Rectangle 356">
              <a:extLst>
                <a:ext uri="{FF2B5EF4-FFF2-40B4-BE49-F238E27FC236}">
                  <a16:creationId xmlns:a16="http://schemas.microsoft.com/office/drawing/2014/main" id="{959EF76B-6DE8-4298-9545-BB3C0CE432BE}"/>
                </a:ext>
              </a:extLst>
            </p:cNvPr>
            <p:cNvSpPr/>
            <p:nvPr/>
          </p:nvSpPr>
          <p:spPr>
            <a:xfrm>
              <a:off x="10057356" y="2827570"/>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8" name="Rectangle 357">
              <a:extLst>
                <a:ext uri="{FF2B5EF4-FFF2-40B4-BE49-F238E27FC236}">
                  <a16:creationId xmlns:a16="http://schemas.microsoft.com/office/drawing/2014/main" id="{E8071451-E053-4C5B-8218-8831C4BC89A2}"/>
                </a:ext>
              </a:extLst>
            </p:cNvPr>
            <p:cNvSpPr/>
            <p:nvPr/>
          </p:nvSpPr>
          <p:spPr>
            <a:xfrm>
              <a:off x="10057356" y="3045269"/>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9" name="Rectangle 358">
              <a:extLst>
                <a:ext uri="{FF2B5EF4-FFF2-40B4-BE49-F238E27FC236}">
                  <a16:creationId xmlns:a16="http://schemas.microsoft.com/office/drawing/2014/main" id="{0D121DC0-9E4F-4E52-8EBB-B3C0F8189A8A}"/>
                </a:ext>
              </a:extLst>
            </p:cNvPr>
            <p:cNvSpPr/>
            <p:nvPr/>
          </p:nvSpPr>
          <p:spPr>
            <a:xfrm>
              <a:off x="9837690" y="3045269"/>
              <a:ext cx="182880" cy="182880"/>
            </a:xfrm>
            <a:prstGeom prst="rect">
              <a:avLst/>
            </a:prstGeom>
            <a:solidFill>
              <a:schemeClr val="bg1">
                <a:lumMod val="6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88" name="Rectangle 21">
            <a:extLst>
              <a:ext uri="{FF2B5EF4-FFF2-40B4-BE49-F238E27FC236}">
                <a16:creationId xmlns:a16="http://schemas.microsoft.com/office/drawing/2014/main" id="{21A3FB13-6B15-40A6-AC76-2288CF54AEA7}"/>
              </a:ext>
            </a:extLst>
          </p:cNvPr>
          <p:cNvSpPr>
            <a:spLocks noChangeArrowheads="1"/>
          </p:cNvSpPr>
          <p:nvPr/>
        </p:nvSpPr>
        <p:spPr bwMode="auto">
          <a:xfrm>
            <a:off x="875719" y="3993316"/>
            <a:ext cx="10872935" cy="495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20000"/>
              </a:spcBef>
            </a:pPr>
            <a:endParaRPr lang="en-US" sz="2400" dirty="0">
              <a:latin typeface="Calibri" panose="020F0502020204030204" pitchFamily="34" charset="0"/>
              <a:cs typeface="Calibri" panose="020F0502020204030204" pitchFamily="34" charset="0"/>
            </a:endParaRPr>
          </a:p>
          <a:p>
            <a:pPr>
              <a:spcBef>
                <a:spcPct val="20000"/>
              </a:spcBef>
            </a:pPr>
            <a:endParaRPr lang="en-US" sz="2400" dirty="0">
              <a:latin typeface="Calibri" panose="020F0502020204030204" pitchFamily="34" charset="0"/>
              <a:cs typeface="Calibri" panose="020F0502020204030204" pitchFamily="34" charset="0"/>
            </a:endParaRPr>
          </a:p>
        </p:txBody>
      </p:sp>
      <p:grpSp>
        <p:nvGrpSpPr>
          <p:cNvPr id="24" name="Group 23">
            <a:extLst>
              <a:ext uri="{FF2B5EF4-FFF2-40B4-BE49-F238E27FC236}">
                <a16:creationId xmlns:a16="http://schemas.microsoft.com/office/drawing/2014/main" id="{E8D31234-2570-43A1-A6E2-32CA74F0A201}"/>
              </a:ext>
            </a:extLst>
          </p:cNvPr>
          <p:cNvGrpSpPr/>
          <p:nvPr/>
        </p:nvGrpSpPr>
        <p:grpSpPr>
          <a:xfrm>
            <a:off x="7543389" y="3542743"/>
            <a:ext cx="1042416" cy="1042416"/>
            <a:chOff x="4864180" y="1982800"/>
            <a:chExt cx="1042416" cy="1042416"/>
          </a:xfrm>
        </p:grpSpPr>
        <p:sp>
          <p:nvSpPr>
            <p:cNvPr id="17" name="Rectangle: Beveled 16">
              <a:extLst>
                <a:ext uri="{FF2B5EF4-FFF2-40B4-BE49-F238E27FC236}">
                  <a16:creationId xmlns:a16="http://schemas.microsoft.com/office/drawing/2014/main" id="{DD7436E8-64F1-47B2-AB72-B1977EB3239D}"/>
                </a:ext>
              </a:extLst>
            </p:cNvPr>
            <p:cNvSpPr/>
            <p:nvPr/>
          </p:nvSpPr>
          <p:spPr>
            <a:xfrm>
              <a:off x="4864180" y="1982800"/>
              <a:ext cx="1042416" cy="1042416"/>
            </a:xfrm>
            <a:prstGeom prst="bevel">
              <a:avLst/>
            </a:prstGeom>
            <a:solidFill>
              <a:srgbClr val="FF3300">
                <a:alpha val="7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5" name="Rectangle: Beveled 394">
              <a:extLst>
                <a:ext uri="{FF2B5EF4-FFF2-40B4-BE49-F238E27FC236}">
                  <a16:creationId xmlns:a16="http://schemas.microsoft.com/office/drawing/2014/main" id="{564C2E86-C217-428B-85FA-23902F1E0FC2}"/>
                </a:ext>
              </a:extLst>
            </p:cNvPr>
            <p:cNvSpPr>
              <a:spLocks/>
            </p:cNvSpPr>
            <p:nvPr/>
          </p:nvSpPr>
          <p:spPr>
            <a:xfrm rot="10800000">
              <a:off x="5034501" y="2147356"/>
              <a:ext cx="320040" cy="320040"/>
            </a:xfrm>
            <a:prstGeom prst="bevel">
              <a:avLst>
                <a:gd name="adj" fmla="val 16427"/>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6" name="Rectangle: Beveled 395">
              <a:extLst>
                <a:ext uri="{FF2B5EF4-FFF2-40B4-BE49-F238E27FC236}">
                  <a16:creationId xmlns:a16="http://schemas.microsoft.com/office/drawing/2014/main" id="{2296A6D4-7FF5-41D4-9B46-BB275C31D1A5}"/>
                </a:ext>
              </a:extLst>
            </p:cNvPr>
            <p:cNvSpPr>
              <a:spLocks/>
            </p:cNvSpPr>
            <p:nvPr/>
          </p:nvSpPr>
          <p:spPr>
            <a:xfrm rot="10800000">
              <a:off x="5418778" y="2147356"/>
              <a:ext cx="320040" cy="320040"/>
            </a:xfrm>
            <a:prstGeom prst="bevel">
              <a:avLst>
                <a:gd name="adj" fmla="val 16427"/>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7" name="Rectangle: Beveled 396">
              <a:extLst>
                <a:ext uri="{FF2B5EF4-FFF2-40B4-BE49-F238E27FC236}">
                  <a16:creationId xmlns:a16="http://schemas.microsoft.com/office/drawing/2014/main" id="{4CD121DA-587C-47D8-8429-35FE5203AF78}"/>
                </a:ext>
              </a:extLst>
            </p:cNvPr>
            <p:cNvSpPr>
              <a:spLocks/>
            </p:cNvSpPr>
            <p:nvPr/>
          </p:nvSpPr>
          <p:spPr>
            <a:xfrm rot="10800000">
              <a:off x="5034501" y="2531531"/>
              <a:ext cx="320040" cy="320040"/>
            </a:xfrm>
            <a:prstGeom prst="bevel">
              <a:avLst>
                <a:gd name="adj" fmla="val 16427"/>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8" name="Rectangle: Beveled 397">
              <a:extLst>
                <a:ext uri="{FF2B5EF4-FFF2-40B4-BE49-F238E27FC236}">
                  <a16:creationId xmlns:a16="http://schemas.microsoft.com/office/drawing/2014/main" id="{F118ECD4-FFF9-423E-86D2-5304F13BA682}"/>
                </a:ext>
              </a:extLst>
            </p:cNvPr>
            <p:cNvSpPr>
              <a:spLocks/>
            </p:cNvSpPr>
            <p:nvPr/>
          </p:nvSpPr>
          <p:spPr>
            <a:xfrm rot="10800000">
              <a:off x="5418778" y="2531531"/>
              <a:ext cx="320040" cy="320040"/>
            </a:xfrm>
            <a:prstGeom prst="bevel">
              <a:avLst>
                <a:gd name="adj" fmla="val 16427"/>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Straight Connector 19">
              <a:extLst>
                <a:ext uri="{FF2B5EF4-FFF2-40B4-BE49-F238E27FC236}">
                  <a16:creationId xmlns:a16="http://schemas.microsoft.com/office/drawing/2014/main" id="{2F1D7B55-1190-4DC7-9E03-87EFCC9CBFEB}"/>
                </a:ext>
              </a:extLst>
            </p:cNvPr>
            <p:cNvCxnSpPr>
              <a:cxnSpLocks/>
            </p:cNvCxnSpPr>
            <p:nvPr/>
          </p:nvCxnSpPr>
          <p:spPr>
            <a:xfrm>
              <a:off x="5034501" y="1982800"/>
              <a:ext cx="0" cy="11127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2" name="Straight Connector 401">
              <a:extLst>
                <a:ext uri="{FF2B5EF4-FFF2-40B4-BE49-F238E27FC236}">
                  <a16:creationId xmlns:a16="http://schemas.microsoft.com/office/drawing/2014/main" id="{254AC140-0DCF-42AA-9FC3-287CE4DBA448}"/>
                </a:ext>
              </a:extLst>
            </p:cNvPr>
            <p:cNvCxnSpPr>
              <a:cxnSpLocks/>
            </p:cNvCxnSpPr>
            <p:nvPr/>
          </p:nvCxnSpPr>
          <p:spPr>
            <a:xfrm>
              <a:off x="5354541" y="1982800"/>
              <a:ext cx="0" cy="11127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3" name="Straight Connector 402">
              <a:extLst>
                <a:ext uri="{FF2B5EF4-FFF2-40B4-BE49-F238E27FC236}">
                  <a16:creationId xmlns:a16="http://schemas.microsoft.com/office/drawing/2014/main" id="{493C5DA1-C347-4210-9EFA-FE8F0D780632}"/>
                </a:ext>
              </a:extLst>
            </p:cNvPr>
            <p:cNvCxnSpPr>
              <a:cxnSpLocks/>
            </p:cNvCxnSpPr>
            <p:nvPr/>
          </p:nvCxnSpPr>
          <p:spPr>
            <a:xfrm>
              <a:off x="5186901" y="1982800"/>
              <a:ext cx="0" cy="11127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4" name="Straight Connector 403">
              <a:extLst>
                <a:ext uri="{FF2B5EF4-FFF2-40B4-BE49-F238E27FC236}">
                  <a16:creationId xmlns:a16="http://schemas.microsoft.com/office/drawing/2014/main" id="{D256233B-4250-42A4-951A-570055F32DC6}"/>
                </a:ext>
              </a:extLst>
            </p:cNvPr>
            <p:cNvCxnSpPr>
              <a:cxnSpLocks/>
            </p:cNvCxnSpPr>
            <p:nvPr/>
          </p:nvCxnSpPr>
          <p:spPr>
            <a:xfrm>
              <a:off x="5267863" y="1982800"/>
              <a:ext cx="0" cy="11127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5" name="Straight Connector 404">
              <a:extLst>
                <a:ext uri="{FF2B5EF4-FFF2-40B4-BE49-F238E27FC236}">
                  <a16:creationId xmlns:a16="http://schemas.microsoft.com/office/drawing/2014/main" id="{B62E8215-7A5C-4801-8C37-1A7140FDE973}"/>
                </a:ext>
              </a:extLst>
            </p:cNvPr>
            <p:cNvCxnSpPr>
              <a:cxnSpLocks/>
            </p:cNvCxnSpPr>
            <p:nvPr/>
          </p:nvCxnSpPr>
          <p:spPr>
            <a:xfrm>
              <a:off x="5112289" y="1982800"/>
              <a:ext cx="0" cy="11127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406" name="Group 405">
            <a:extLst>
              <a:ext uri="{FF2B5EF4-FFF2-40B4-BE49-F238E27FC236}">
                <a16:creationId xmlns:a16="http://schemas.microsoft.com/office/drawing/2014/main" id="{447B5DDC-AF82-40E4-9295-EFD08D79CEA7}"/>
              </a:ext>
            </a:extLst>
          </p:cNvPr>
          <p:cNvGrpSpPr/>
          <p:nvPr/>
        </p:nvGrpSpPr>
        <p:grpSpPr>
          <a:xfrm>
            <a:off x="8694327" y="3543978"/>
            <a:ext cx="1042416" cy="1042416"/>
            <a:chOff x="4864180" y="1982800"/>
            <a:chExt cx="1042416" cy="1042416"/>
          </a:xfrm>
        </p:grpSpPr>
        <p:sp>
          <p:nvSpPr>
            <p:cNvPr id="407" name="Rectangle: Beveled 406">
              <a:extLst>
                <a:ext uri="{FF2B5EF4-FFF2-40B4-BE49-F238E27FC236}">
                  <a16:creationId xmlns:a16="http://schemas.microsoft.com/office/drawing/2014/main" id="{C45546EC-A12C-4895-B25C-8B11762DDCAA}"/>
                </a:ext>
              </a:extLst>
            </p:cNvPr>
            <p:cNvSpPr/>
            <p:nvPr/>
          </p:nvSpPr>
          <p:spPr>
            <a:xfrm>
              <a:off x="4864180" y="1982800"/>
              <a:ext cx="1042416" cy="1042416"/>
            </a:xfrm>
            <a:prstGeom prst="bevel">
              <a:avLst/>
            </a:prstGeom>
            <a:solidFill>
              <a:srgbClr val="FF3300">
                <a:alpha val="7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8" name="Rectangle: Beveled 407">
              <a:extLst>
                <a:ext uri="{FF2B5EF4-FFF2-40B4-BE49-F238E27FC236}">
                  <a16:creationId xmlns:a16="http://schemas.microsoft.com/office/drawing/2014/main" id="{42D79E26-42E7-4944-9A20-2E5BD5A7BDAD}"/>
                </a:ext>
              </a:extLst>
            </p:cNvPr>
            <p:cNvSpPr>
              <a:spLocks/>
            </p:cNvSpPr>
            <p:nvPr/>
          </p:nvSpPr>
          <p:spPr>
            <a:xfrm rot="10800000">
              <a:off x="5034501" y="2147356"/>
              <a:ext cx="320040" cy="320040"/>
            </a:xfrm>
            <a:prstGeom prst="bevel">
              <a:avLst>
                <a:gd name="adj" fmla="val 16427"/>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9" name="Rectangle: Beveled 408">
              <a:extLst>
                <a:ext uri="{FF2B5EF4-FFF2-40B4-BE49-F238E27FC236}">
                  <a16:creationId xmlns:a16="http://schemas.microsoft.com/office/drawing/2014/main" id="{203B4E6B-1A3C-4416-9E62-60E87A10CCEB}"/>
                </a:ext>
              </a:extLst>
            </p:cNvPr>
            <p:cNvSpPr>
              <a:spLocks/>
            </p:cNvSpPr>
            <p:nvPr/>
          </p:nvSpPr>
          <p:spPr>
            <a:xfrm rot="10800000">
              <a:off x="5418778" y="2147356"/>
              <a:ext cx="320040" cy="320040"/>
            </a:xfrm>
            <a:prstGeom prst="bevel">
              <a:avLst>
                <a:gd name="adj" fmla="val 16427"/>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0" name="Rectangle: Beveled 409">
              <a:extLst>
                <a:ext uri="{FF2B5EF4-FFF2-40B4-BE49-F238E27FC236}">
                  <a16:creationId xmlns:a16="http://schemas.microsoft.com/office/drawing/2014/main" id="{EECECD1D-50FE-4752-82ED-79E74A17A2AA}"/>
                </a:ext>
              </a:extLst>
            </p:cNvPr>
            <p:cNvSpPr>
              <a:spLocks/>
            </p:cNvSpPr>
            <p:nvPr/>
          </p:nvSpPr>
          <p:spPr>
            <a:xfrm rot="10800000">
              <a:off x="5034501" y="2531531"/>
              <a:ext cx="320040" cy="320040"/>
            </a:xfrm>
            <a:prstGeom prst="bevel">
              <a:avLst>
                <a:gd name="adj" fmla="val 16427"/>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1" name="Rectangle: Beveled 410">
              <a:extLst>
                <a:ext uri="{FF2B5EF4-FFF2-40B4-BE49-F238E27FC236}">
                  <a16:creationId xmlns:a16="http://schemas.microsoft.com/office/drawing/2014/main" id="{E04FCD81-9E46-4169-B630-FFBB230AE7E9}"/>
                </a:ext>
              </a:extLst>
            </p:cNvPr>
            <p:cNvSpPr>
              <a:spLocks/>
            </p:cNvSpPr>
            <p:nvPr/>
          </p:nvSpPr>
          <p:spPr>
            <a:xfrm rot="10800000">
              <a:off x="5418778" y="2531531"/>
              <a:ext cx="320040" cy="320040"/>
            </a:xfrm>
            <a:prstGeom prst="bevel">
              <a:avLst>
                <a:gd name="adj" fmla="val 16427"/>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12" name="Straight Connector 411">
              <a:extLst>
                <a:ext uri="{FF2B5EF4-FFF2-40B4-BE49-F238E27FC236}">
                  <a16:creationId xmlns:a16="http://schemas.microsoft.com/office/drawing/2014/main" id="{7A498E73-17B8-4315-9EA5-AA46BA51DFE2}"/>
                </a:ext>
              </a:extLst>
            </p:cNvPr>
            <p:cNvCxnSpPr>
              <a:cxnSpLocks/>
            </p:cNvCxnSpPr>
            <p:nvPr/>
          </p:nvCxnSpPr>
          <p:spPr>
            <a:xfrm>
              <a:off x="5034501" y="1982800"/>
              <a:ext cx="0" cy="11127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3" name="Straight Connector 412">
              <a:extLst>
                <a:ext uri="{FF2B5EF4-FFF2-40B4-BE49-F238E27FC236}">
                  <a16:creationId xmlns:a16="http://schemas.microsoft.com/office/drawing/2014/main" id="{955D10FB-58FB-43F3-A76E-A32581AAE916}"/>
                </a:ext>
              </a:extLst>
            </p:cNvPr>
            <p:cNvCxnSpPr>
              <a:cxnSpLocks/>
            </p:cNvCxnSpPr>
            <p:nvPr/>
          </p:nvCxnSpPr>
          <p:spPr>
            <a:xfrm>
              <a:off x="5354541" y="1982800"/>
              <a:ext cx="0" cy="11127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4" name="Straight Connector 413">
              <a:extLst>
                <a:ext uri="{FF2B5EF4-FFF2-40B4-BE49-F238E27FC236}">
                  <a16:creationId xmlns:a16="http://schemas.microsoft.com/office/drawing/2014/main" id="{F7EBC6CF-B160-44B1-A474-7E212E4C51D1}"/>
                </a:ext>
              </a:extLst>
            </p:cNvPr>
            <p:cNvCxnSpPr>
              <a:cxnSpLocks/>
            </p:cNvCxnSpPr>
            <p:nvPr/>
          </p:nvCxnSpPr>
          <p:spPr>
            <a:xfrm>
              <a:off x="5186901" y="1982800"/>
              <a:ext cx="0" cy="11127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5" name="Straight Connector 414">
              <a:extLst>
                <a:ext uri="{FF2B5EF4-FFF2-40B4-BE49-F238E27FC236}">
                  <a16:creationId xmlns:a16="http://schemas.microsoft.com/office/drawing/2014/main" id="{4326495C-3C7A-435C-A21E-E0DDA93985CA}"/>
                </a:ext>
              </a:extLst>
            </p:cNvPr>
            <p:cNvCxnSpPr>
              <a:cxnSpLocks/>
            </p:cNvCxnSpPr>
            <p:nvPr/>
          </p:nvCxnSpPr>
          <p:spPr>
            <a:xfrm>
              <a:off x="5267863" y="1982800"/>
              <a:ext cx="0" cy="11127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6" name="Straight Connector 415">
              <a:extLst>
                <a:ext uri="{FF2B5EF4-FFF2-40B4-BE49-F238E27FC236}">
                  <a16:creationId xmlns:a16="http://schemas.microsoft.com/office/drawing/2014/main" id="{0353C79D-7AB8-4A47-8378-5DF5646C982D}"/>
                </a:ext>
              </a:extLst>
            </p:cNvPr>
            <p:cNvCxnSpPr>
              <a:cxnSpLocks/>
            </p:cNvCxnSpPr>
            <p:nvPr/>
          </p:nvCxnSpPr>
          <p:spPr>
            <a:xfrm>
              <a:off x="5112289" y="1982800"/>
              <a:ext cx="0" cy="11127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417" name="Group 416">
            <a:extLst>
              <a:ext uri="{FF2B5EF4-FFF2-40B4-BE49-F238E27FC236}">
                <a16:creationId xmlns:a16="http://schemas.microsoft.com/office/drawing/2014/main" id="{982C2FF5-D513-4170-980D-18BDB8185C51}"/>
              </a:ext>
            </a:extLst>
          </p:cNvPr>
          <p:cNvGrpSpPr/>
          <p:nvPr/>
        </p:nvGrpSpPr>
        <p:grpSpPr>
          <a:xfrm>
            <a:off x="9845265" y="3545565"/>
            <a:ext cx="1042416" cy="1042416"/>
            <a:chOff x="4864180" y="1982800"/>
            <a:chExt cx="1042416" cy="1042416"/>
          </a:xfrm>
        </p:grpSpPr>
        <p:sp>
          <p:nvSpPr>
            <p:cNvPr id="418" name="Rectangle: Beveled 417">
              <a:extLst>
                <a:ext uri="{FF2B5EF4-FFF2-40B4-BE49-F238E27FC236}">
                  <a16:creationId xmlns:a16="http://schemas.microsoft.com/office/drawing/2014/main" id="{43B37A26-1B47-420D-97BF-EF239F8FCF0A}"/>
                </a:ext>
              </a:extLst>
            </p:cNvPr>
            <p:cNvSpPr/>
            <p:nvPr/>
          </p:nvSpPr>
          <p:spPr>
            <a:xfrm>
              <a:off x="4864180" y="1982800"/>
              <a:ext cx="1042416" cy="1042416"/>
            </a:xfrm>
            <a:prstGeom prst="bevel">
              <a:avLst/>
            </a:prstGeom>
            <a:solidFill>
              <a:srgbClr val="FF3300">
                <a:alpha val="7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9" name="Rectangle: Beveled 418">
              <a:extLst>
                <a:ext uri="{FF2B5EF4-FFF2-40B4-BE49-F238E27FC236}">
                  <a16:creationId xmlns:a16="http://schemas.microsoft.com/office/drawing/2014/main" id="{BBC5E90B-9A5E-464C-9B45-8F5A669D7096}"/>
                </a:ext>
              </a:extLst>
            </p:cNvPr>
            <p:cNvSpPr>
              <a:spLocks/>
            </p:cNvSpPr>
            <p:nvPr/>
          </p:nvSpPr>
          <p:spPr>
            <a:xfrm rot="10800000">
              <a:off x="5034501" y="2147356"/>
              <a:ext cx="320040" cy="320040"/>
            </a:xfrm>
            <a:prstGeom prst="bevel">
              <a:avLst>
                <a:gd name="adj" fmla="val 16427"/>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0" name="Rectangle: Beveled 419">
              <a:extLst>
                <a:ext uri="{FF2B5EF4-FFF2-40B4-BE49-F238E27FC236}">
                  <a16:creationId xmlns:a16="http://schemas.microsoft.com/office/drawing/2014/main" id="{541CF77E-25C3-4072-B26F-9206F6694CBB}"/>
                </a:ext>
              </a:extLst>
            </p:cNvPr>
            <p:cNvSpPr>
              <a:spLocks/>
            </p:cNvSpPr>
            <p:nvPr/>
          </p:nvSpPr>
          <p:spPr>
            <a:xfrm rot="10800000">
              <a:off x="5418778" y="2147356"/>
              <a:ext cx="320040" cy="320040"/>
            </a:xfrm>
            <a:prstGeom prst="bevel">
              <a:avLst>
                <a:gd name="adj" fmla="val 16427"/>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1" name="Rectangle: Beveled 420">
              <a:extLst>
                <a:ext uri="{FF2B5EF4-FFF2-40B4-BE49-F238E27FC236}">
                  <a16:creationId xmlns:a16="http://schemas.microsoft.com/office/drawing/2014/main" id="{CC5C8C9D-04E8-4A62-9F89-D86FEA4B7BFF}"/>
                </a:ext>
              </a:extLst>
            </p:cNvPr>
            <p:cNvSpPr>
              <a:spLocks/>
            </p:cNvSpPr>
            <p:nvPr/>
          </p:nvSpPr>
          <p:spPr>
            <a:xfrm rot="10800000">
              <a:off x="5034501" y="2531531"/>
              <a:ext cx="320040" cy="320040"/>
            </a:xfrm>
            <a:prstGeom prst="bevel">
              <a:avLst>
                <a:gd name="adj" fmla="val 16427"/>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2" name="Rectangle: Beveled 421">
              <a:extLst>
                <a:ext uri="{FF2B5EF4-FFF2-40B4-BE49-F238E27FC236}">
                  <a16:creationId xmlns:a16="http://schemas.microsoft.com/office/drawing/2014/main" id="{2583D96C-52C1-4E09-9B4D-C648B8BFFE8E}"/>
                </a:ext>
              </a:extLst>
            </p:cNvPr>
            <p:cNvSpPr>
              <a:spLocks/>
            </p:cNvSpPr>
            <p:nvPr/>
          </p:nvSpPr>
          <p:spPr>
            <a:xfrm rot="10800000">
              <a:off x="5418778" y="2531531"/>
              <a:ext cx="320040" cy="320040"/>
            </a:xfrm>
            <a:prstGeom prst="bevel">
              <a:avLst>
                <a:gd name="adj" fmla="val 16427"/>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23" name="Straight Connector 422">
              <a:extLst>
                <a:ext uri="{FF2B5EF4-FFF2-40B4-BE49-F238E27FC236}">
                  <a16:creationId xmlns:a16="http://schemas.microsoft.com/office/drawing/2014/main" id="{D296F3A4-23C2-4DC7-B671-914B9F006245}"/>
                </a:ext>
              </a:extLst>
            </p:cNvPr>
            <p:cNvCxnSpPr>
              <a:cxnSpLocks/>
            </p:cNvCxnSpPr>
            <p:nvPr/>
          </p:nvCxnSpPr>
          <p:spPr>
            <a:xfrm>
              <a:off x="5034501" y="1982800"/>
              <a:ext cx="0" cy="11127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4" name="Straight Connector 423">
              <a:extLst>
                <a:ext uri="{FF2B5EF4-FFF2-40B4-BE49-F238E27FC236}">
                  <a16:creationId xmlns:a16="http://schemas.microsoft.com/office/drawing/2014/main" id="{20F431F9-30EE-4EF0-B70A-05114ECBE272}"/>
                </a:ext>
              </a:extLst>
            </p:cNvPr>
            <p:cNvCxnSpPr>
              <a:cxnSpLocks/>
            </p:cNvCxnSpPr>
            <p:nvPr/>
          </p:nvCxnSpPr>
          <p:spPr>
            <a:xfrm>
              <a:off x="5354541" y="1982800"/>
              <a:ext cx="0" cy="11127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5" name="Straight Connector 424">
              <a:extLst>
                <a:ext uri="{FF2B5EF4-FFF2-40B4-BE49-F238E27FC236}">
                  <a16:creationId xmlns:a16="http://schemas.microsoft.com/office/drawing/2014/main" id="{9653FA20-6B85-4A9F-9453-B4E4F5A69DE2}"/>
                </a:ext>
              </a:extLst>
            </p:cNvPr>
            <p:cNvCxnSpPr>
              <a:cxnSpLocks/>
            </p:cNvCxnSpPr>
            <p:nvPr/>
          </p:nvCxnSpPr>
          <p:spPr>
            <a:xfrm>
              <a:off x="5186901" y="1982800"/>
              <a:ext cx="0" cy="11127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6" name="Straight Connector 425">
              <a:extLst>
                <a:ext uri="{FF2B5EF4-FFF2-40B4-BE49-F238E27FC236}">
                  <a16:creationId xmlns:a16="http://schemas.microsoft.com/office/drawing/2014/main" id="{7D371E4E-81B6-434C-B8EB-56C77A9910B3}"/>
                </a:ext>
              </a:extLst>
            </p:cNvPr>
            <p:cNvCxnSpPr>
              <a:cxnSpLocks/>
            </p:cNvCxnSpPr>
            <p:nvPr/>
          </p:nvCxnSpPr>
          <p:spPr>
            <a:xfrm>
              <a:off x="5267863" y="1982800"/>
              <a:ext cx="0" cy="11127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7" name="Straight Connector 426">
              <a:extLst>
                <a:ext uri="{FF2B5EF4-FFF2-40B4-BE49-F238E27FC236}">
                  <a16:creationId xmlns:a16="http://schemas.microsoft.com/office/drawing/2014/main" id="{2FBE2492-010F-45C4-900A-9FAF99DA4DDA}"/>
                </a:ext>
              </a:extLst>
            </p:cNvPr>
            <p:cNvCxnSpPr>
              <a:cxnSpLocks/>
            </p:cNvCxnSpPr>
            <p:nvPr/>
          </p:nvCxnSpPr>
          <p:spPr>
            <a:xfrm>
              <a:off x="5112289" y="1982800"/>
              <a:ext cx="0" cy="11127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27" name="Connector: Elbow 26">
            <a:extLst>
              <a:ext uri="{FF2B5EF4-FFF2-40B4-BE49-F238E27FC236}">
                <a16:creationId xmlns:a16="http://schemas.microsoft.com/office/drawing/2014/main" id="{27045008-809F-4E5B-8C59-E668CA34E9C8}"/>
              </a:ext>
            </a:extLst>
          </p:cNvPr>
          <p:cNvCxnSpPr>
            <a:cxnSpLocks/>
            <a:stCxn id="304" idx="3"/>
            <a:endCxn id="407" idx="6"/>
          </p:cNvCxnSpPr>
          <p:nvPr/>
        </p:nvCxnSpPr>
        <p:spPr>
          <a:xfrm flipV="1">
            <a:off x="7028510" y="3543978"/>
            <a:ext cx="2187025" cy="488898"/>
          </a:xfrm>
          <a:prstGeom prst="bentConnector4">
            <a:avLst>
              <a:gd name="adj1" fmla="val 3968"/>
              <a:gd name="adj2" fmla="val 144160"/>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428" name="Connector: Elbow 427">
            <a:extLst>
              <a:ext uri="{FF2B5EF4-FFF2-40B4-BE49-F238E27FC236}">
                <a16:creationId xmlns:a16="http://schemas.microsoft.com/office/drawing/2014/main" id="{4B0BE8F6-8652-43E0-BF76-700C15187764}"/>
              </a:ext>
            </a:extLst>
          </p:cNvPr>
          <p:cNvCxnSpPr>
            <a:cxnSpLocks/>
            <a:stCxn id="303" idx="3"/>
            <a:endCxn id="418" idx="6"/>
          </p:cNvCxnSpPr>
          <p:nvPr/>
        </p:nvCxnSpPr>
        <p:spPr>
          <a:xfrm flipV="1">
            <a:off x="7028510" y="3545565"/>
            <a:ext cx="3337963" cy="269612"/>
          </a:xfrm>
          <a:prstGeom prst="bentConnector4">
            <a:avLst>
              <a:gd name="adj1" fmla="val 6809"/>
              <a:gd name="adj2" fmla="val 198332"/>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429" name="Connector: Elbow 428">
            <a:extLst>
              <a:ext uri="{FF2B5EF4-FFF2-40B4-BE49-F238E27FC236}">
                <a16:creationId xmlns:a16="http://schemas.microsoft.com/office/drawing/2014/main" id="{590ABCF3-32C2-42A3-AAA3-296B42C6C7CB}"/>
              </a:ext>
            </a:extLst>
          </p:cNvPr>
          <p:cNvCxnSpPr>
            <a:cxnSpLocks/>
            <a:stCxn id="305" idx="2"/>
            <a:endCxn id="17" idx="6"/>
          </p:cNvCxnSpPr>
          <p:nvPr/>
        </p:nvCxnSpPr>
        <p:spPr>
          <a:xfrm rot="5400000" flipH="1" flipV="1">
            <a:off x="7100213" y="3159933"/>
            <a:ext cx="581573" cy="1347193"/>
          </a:xfrm>
          <a:prstGeom prst="bentConnector5">
            <a:avLst>
              <a:gd name="adj1" fmla="val -39307"/>
              <a:gd name="adj2" fmla="val 50311"/>
              <a:gd name="adj3" fmla="val 128388"/>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grpSp>
        <p:nvGrpSpPr>
          <p:cNvPr id="430" name="Group 429">
            <a:extLst>
              <a:ext uri="{FF2B5EF4-FFF2-40B4-BE49-F238E27FC236}">
                <a16:creationId xmlns:a16="http://schemas.microsoft.com/office/drawing/2014/main" id="{435D91CE-887B-4B16-9962-21EECE257D81}"/>
              </a:ext>
            </a:extLst>
          </p:cNvPr>
          <p:cNvGrpSpPr/>
          <p:nvPr/>
        </p:nvGrpSpPr>
        <p:grpSpPr>
          <a:xfrm>
            <a:off x="10996203" y="3549143"/>
            <a:ext cx="1042416" cy="1042416"/>
            <a:chOff x="4864180" y="1982800"/>
            <a:chExt cx="1042416" cy="1042416"/>
          </a:xfrm>
        </p:grpSpPr>
        <p:sp>
          <p:nvSpPr>
            <p:cNvPr id="431" name="Rectangle: Beveled 430">
              <a:extLst>
                <a:ext uri="{FF2B5EF4-FFF2-40B4-BE49-F238E27FC236}">
                  <a16:creationId xmlns:a16="http://schemas.microsoft.com/office/drawing/2014/main" id="{C241D421-AC50-4191-BA1C-413F51DF8FB3}"/>
                </a:ext>
              </a:extLst>
            </p:cNvPr>
            <p:cNvSpPr/>
            <p:nvPr/>
          </p:nvSpPr>
          <p:spPr>
            <a:xfrm>
              <a:off x="4864180" y="1982800"/>
              <a:ext cx="1042416" cy="1042416"/>
            </a:xfrm>
            <a:prstGeom prst="bevel">
              <a:avLst/>
            </a:prstGeom>
            <a:solidFill>
              <a:srgbClr val="FF3300">
                <a:alpha val="7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2" name="Rectangle: Beveled 431">
              <a:extLst>
                <a:ext uri="{FF2B5EF4-FFF2-40B4-BE49-F238E27FC236}">
                  <a16:creationId xmlns:a16="http://schemas.microsoft.com/office/drawing/2014/main" id="{4C5A6C1B-048A-4D74-82FA-365E0696CA90}"/>
                </a:ext>
              </a:extLst>
            </p:cNvPr>
            <p:cNvSpPr>
              <a:spLocks/>
            </p:cNvSpPr>
            <p:nvPr/>
          </p:nvSpPr>
          <p:spPr>
            <a:xfrm rot="10800000">
              <a:off x="5034501" y="2147356"/>
              <a:ext cx="320040" cy="320040"/>
            </a:xfrm>
            <a:prstGeom prst="bevel">
              <a:avLst>
                <a:gd name="adj" fmla="val 16427"/>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3" name="Rectangle: Beveled 432">
              <a:extLst>
                <a:ext uri="{FF2B5EF4-FFF2-40B4-BE49-F238E27FC236}">
                  <a16:creationId xmlns:a16="http://schemas.microsoft.com/office/drawing/2014/main" id="{1088972F-7D34-490F-9C9E-4399DA268218}"/>
                </a:ext>
              </a:extLst>
            </p:cNvPr>
            <p:cNvSpPr>
              <a:spLocks/>
            </p:cNvSpPr>
            <p:nvPr/>
          </p:nvSpPr>
          <p:spPr>
            <a:xfrm rot="10800000">
              <a:off x="5418778" y="2147356"/>
              <a:ext cx="320040" cy="320040"/>
            </a:xfrm>
            <a:prstGeom prst="bevel">
              <a:avLst>
                <a:gd name="adj" fmla="val 16427"/>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4" name="Rectangle: Beveled 433">
              <a:extLst>
                <a:ext uri="{FF2B5EF4-FFF2-40B4-BE49-F238E27FC236}">
                  <a16:creationId xmlns:a16="http://schemas.microsoft.com/office/drawing/2014/main" id="{7AB924EA-046B-49FD-BE86-961966C9DD26}"/>
                </a:ext>
              </a:extLst>
            </p:cNvPr>
            <p:cNvSpPr>
              <a:spLocks/>
            </p:cNvSpPr>
            <p:nvPr/>
          </p:nvSpPr>
          <p:spPr>
            <a:xfrm rot="10800000">
              <a:off x="5034501" y="2531531"/>
              <a:ext cx="320040" cy="320040"/>
            </a:xfrm>
            <a:prstGeom prst="bevel">
              <a:avLst>
                <a:gd name="adj" fmla="val 16427"/>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5" name="Rectangle: Beveled 434">
              <a:extLst>
                <a:ext uri="{FF2B5EF4-FFF2-40B4-BE49-F238E27FC236}">
                  <a16:creationId xmlns:a16="http://schemas.microsoft.com/office/drawing/2014/main" id="{0DE68E40-E92C-4854-8230-9093C045A1F6}"/>
                </a:ext>
              </a:extLst>
            </p:cNvPr>
            <p:cNvSpPr>
              <a:spLocks/>
            </p:cNvSpPr>
            <p:nvPr/>
          </p:nvSpPr>
          <p:spPr>
            <a:xfrm rot="10800000">
              <a:off x="5418778" y="2531531"/>
              <a:ext cx="320040" cy="320040"/>
            </a:xfrm>
            <a:prstGeom prst="bevel">
              <a:avLst>
                <a:gd name="adj" fmla="val 16427"/>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36" name="Straight Connector 435">
              <a:extLst>
                <a:ext uri="{FF2B5EF4-FFF2-40B4-BE49-F238E27FC236}">
                  <a16:creationId xmlns:a16="http://schemas.microsoft.com/office/drawing/2014/main" id="{FA861A14-B73D-4453-A061-20C939E4F977}"/>
                </a:ext>
              </a:extLst>
            </p:cNvPr>
            <p:cNvCxnSpPr>
              <a:cxnSpLocks/>
            </p:cNvCxnSpPr>
            <p:nvPr/>
          </p:nvCxnSpPr>
          <p:spPr>
            <a:xfrm>
              <a:off x="5034501" y="1982800"/>
              <a:ext cx="0" cy="11127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7" name="Straight Connector 436">
              <a:extLst>
                <a:ext uri="{FF2B5EF4-FFF2-40B4-BE49-F238E27FC236}">
                  <a16:creationId xmlns:a16="http://schemas.microsoft.com/office/drawing/2014/main" id="{2D4BAF2B-3A80-4F92-9952-87D10F681370}"/>
                </a:ext>
              </a:extLst>
            </p:cNvPr>
            <p:cNvCxnSpPr>
              <a:cxnSpLocks/>
            </p:cNvCxnSpPr>
            <p:nvPr/>
          </p:nvCxnSpPr>
          <p:spPr>
            <a:xfrm>
              <a:off x="5354541" y="1982800"/>
              <a:ext cx="0" cy="11127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8" name="Straight Connector 437">
              <a:extLst>
                <a:ext uri="{FF2B5EF4-FFF2-40B4-BE49-F238E27FC236}">
                  <a16:creationId xmlns:a16="http://schemas.microsoft.com/office/drawing/2014/main" id="{D3AA495B-86CA-46AA-8FF7-B2F8061D8D5A}"/>
                </a:ext>
              </a:extLst>
            </p:cNvPr>
            <p:cNvCxnSpPr>
              <a:cxnSpLocks/>
            </p:cNvCxnSpPr>
            <p:nvPr/>
          </p:nvCxnSpPr>
          <p:spPr>
            <a:xfrm>
              <a:off x="5186901" y="1982800"/>
              <a:ext cx="0" cy="11127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9" name="Straight Connector 438">
              <a:extLst>
                <a:ext uri="{FF2B5EF4-FFF2-40B4-BE49-F238E27FC236}">
                  <a16:creationId xmlns:a16="http://schemas.microsoft.com/office/drawing/2014/main" id="{CD8365C2-283B-4EEF-B028-C4A394E78896}"/>
                </a:ext>
              </a:extLst>
            </p:cNvPr>
            <p:cNvCxnSpPr>
              <a:cxnSpLocks/>
            </p:cNvCxnSpPr>
            <p:nvPr/>
          </p:nvCxnSpPr>
          <p:spPr>
            <a:xfrm>
              <a:off x="5267863" y="1982800"/>
              <a:ext cx="0" cy="11127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0" name="Straight Connector 439">
              <a:extLst>
                <a:ext uri="{FF2B5EF4-FFF2-40B4-BE49-F238E27FC236}">
                  <a16:creationId xmlns:a16="http://schemas.microsoft.com/office/drawing/2014/main" id="{99393226-9185-4A0D-8AB3-5A92EDB6EC0E}"/>
                </a:ext>
              </a:extLst>
            </p:cNvPr>
            <p:cNvCxnSpPr>
              <a:cxnSpLocks/>
            </p:cNvCxnSpPr>
            <p:nvPr/>
          </p:nvCxnSpPr>
          <p:spPr>
            <a:xfrm>
              <a:off x="5112289" y="1982800"/>
              <a:ext cx="0" cy="11127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441" name="Connector: Elbow 440">
            <a:extLst>
              <a:ext uri="{FF2B5EF4-FFF2-40B4-BE49-F238E27FC236}">
                <a16:creationId xmlns:a16="http://schemas.microsoft.com/office/drawing/2014/main" id="{0780285D-6D25-4580-9E4F-8574700AE416}"/>
              </a:ext>
            </a:extLst>
          </p:cNvPr>
          <p:cNvCxnSpPr>
            <a:cxnSpLocks/>
            <a:stCxn id="302" idx="0"/>
            <a:endCxn id="431" idx="6"/>
          </p:cNvCxnSpPr>
          <p:nvPr/>
        </p:nvCxnSpPr>
        <p:spPr>
          <a:xfrm rot="5400000" flipH="1" flipV="1">
            <a:off x="9029728" y="1236819"/>
            <a:ext cx="175358" cy="4800007"/>
          </a:xfrm>
          <a:prstGeom prst="bentConnector3">
            <a:avLst>
              <a:gd name="adj1" fmla="val 290424"/>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442" name="Connector: Elbow 441">
            <a:extLst>
              <a:ext uri="{FF2B5EF4-FFF2-40B4-BE49-F238E27FC236}">
                <a16:creationId xmlns:a16="http://schemas.microsoft.com/office/drawing/2014/main" id="{479D589D-0305-4FDB-8C25-2479B5A6E5FB}"/>
              </a:ext>
            </a:extLst>
          </p:cNvPr>
          <p:cNvCxnSpPr>
            <a:cxnSpLocks/>
            <a:stCxn id="17" idx="2"/>
            <a:endCxn id="327" idx="2"/>
          </p:cNvCxnSpPr>
          <p:nvPr/>
        </p:nvCxnSpPr>
        <p:spPr>
          <a:xfrm rot="5400000" flipH="1">
            <a:off x="6725484" y="3246047"/>
            <a:ext cx="126259" cy="2551966"/>
          </a:xfrm>
          <a:prstGeom prst="bentConnector3">
            <a:avLst>
              <a:gd name="adj1" fmla="val -499564"/>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479" name="Connector: Elbow 478">
            <a:extLst>
              <a:ext uri="{FF2B5EF4-FFF2-40B4-BE49-F238E27FC236}">
                <a16:creationId xmlns:a16="http://schemas.microsoft.com/office/drawing/2014/main" id="{40921D46-6B6A-4EFF-AA1B-7596B87D777F}"/>
              </a:ext>
            </a:extLst>
          </p:cNvPr>
          <p:cNvCxnSpPr>
            <a:cxnSpLocks/>
            <a:stCxn id="407" idx="2"/>
            <a:endCxn id="326" idx="2"/>
          </p:cNvCxnSpPr>
          <p:nvPr/>
        </p:nvCxnSpPr>
        <p:spPr>
          <a:xfrm rot="5400000" flipH="1">
            <a:off x="7190885" y="2561744"/>
            <a:ext cx="126730" cy="3922570"/>
          </a:xfrm>
          <a:prstGeom prst="bentConnector3">
            <a:avLst>
              <a:gd name="adj1" fmla="val -531705"/>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480" name="Connector: Elbow 479">
            <a:extLst>
              <a:ext uri="{FF2B5EF4-FFF2-40B4-BE49-F238E27FC236}">
                <a16:creationId xmlns:a16="http://schemas.microsoft.com/office/drawing/2014/main" id="{9535A299-A62C-4D97-AAFF-66A256C3B40D}"/>
              </a:ext>
            </a:extLst>
          </p:cNvPr>
          <p:cNvCxnSpPr>
            <a:cxnSpLocks/>
            <a:stCxn id="418" idx="2"/>
            <a:endCxn id="313" idx="2"/>
          </p:cNvCxnSpPr>
          <p:nvPr/>
        </p:nvCxnSpPr>
        <p:spPr>
          <a:xfrm rot="5400000" flipH="1">
            <a:off x="7599773" y="1821282"/>
            <a:ext cx="129081" cy="5404319"/>
          </a:xfrm>
          <a:prstGeom prst="bentConnector3">
            <a:avLst>
              <a:gd name="adj1" fmla="val -562820"/>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481" name="Connector: Elbow 480">
            <a:extLst>
              <a:ext uri="{FF2B5EF4-FFF2-40B4-BE49-F238E27FC236}">
                <a16:creationId xmlns:a16="http://schemas.microsoft.com/office/drawing/2014/main" id="{04013659-8237-4D57-8CB4-677C19F04495}"/>
              </a:ext>
            </a:extLst>
          </p:cNvPr>
          <p:cNvCxnSpPr>
            <a:cxnSpLocks/>
            <a:stCxn id="431" idx="2"/>
            <a:endCxn id="312" idx="2"/>
          </p:cNvCxnSpPr>
          <p:nvPr/>
        </p:nvCxnSpPr>
        <p:spPr>
          <a:xfrm rot="5400000" flipH="1">
            <a:off x="8064002" y="1138151"/>
            <a:ext cx="131895" cy="6774923"/>
          </a:xfrm>
          <a:prstGeom prst="bentConnector3">
            <a:avLst>
              <a:gd name="adj1" fmla="val -579850"/>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grpSp>
        <p:nvGrpSpPr>
          <p:cNvPr id="113" name="Group 112">
            <a:extLst>
              <a:ext uri="{FF2B5EF4-FFF2-40B4-BE49-F238E27FC236}">
                <a16:creationId xmlns:a16="http://schemas.microsoft.com/office/drawing/2014/main" id="{08B5357B-D036-4D23-9BB5-836F689C5678}"/>
              </a:ext>
            </a:extLst>
          </p:cNvPr>
          <p:cNvGrpSpPr/>
          <p:nvPr/>
        </p:nvGrpSpPr>
        <p:grpSpPr>
          <a:xfrm>
            <a:off x="5499283" y="2598695"/>
            <a:ext cx="4516302" cy="1233764"/>
            <a:chOff x="3565169" y="2249216"/>
            <a:chExt cx="4516302" cy="1233764"/>
          </a:xfrm>
        </p:grpSpPr>
        <p:sp>
          <p:nvSpPr>
            <p:cNvPr id="112" name="TextBox 111">
              <a:extLst>
                <a:ext uri="{FF2B5EF4-FFF2-40B4-BE49-F238E27FC236}">
                  <a16:creationId xmlns:a16="http://schemas.microsoft.com/office/drawing/2014/main" id="{B4D43748-CDAD-4F7D-8959-6B08F0876EBF}"/>
                </a:ext>
              </a:extLst>
            </p:cNvPr>
            <p:cNvSpPr txBox="1"/>
            <p:nvPr/>
          </p:nvSpPr>
          <p:spPr>
            <a:xfrm>
              <a:off x="4384676" y="2249216"/>
              <a:ext cx="2865977" cy="553998"/>
            </a:xfrm>
            <a:prstGeom prst="rect">
              <a:avLst/>
            </a:prstGeom>
            <a:noFill/>
            <a:ln w="19050">
              <a:solidFill>
                <a:schemeClr val="tx1"/>
              </a:solidFill>
            </a:ln>
          </p:spPr>
          <p:txBody>
            <a:bodyPr wrap="none" lIns="0" tIns="0" rIns="0" bIns="0" rtlCol="0">
              <a:spAutoFit/>
            </a:bodyPr>
            <a:lstStyle/>
            <a:p>
              <a:r>
                <a:rPr lang="en-US" sz="3600" dirty="0"/>
                <a:t>   Staged Data   </a:t>
              </a:r>
            </a:p>
          </p:txBody>
        </p:sp>
        <p:sp>
          <p:nvSpPr>
            <p:cNvPr id="111" name="Arrow: Bent 110">
              <a:extLst>
                <a:ext uri="{FF2B5EF4-FFF2-40B4-BE49-F238E27FC236}">
                  <a16:creationId xmlns:a16="http://schemas.microsoft.com/office/drawing/2014/main" id="{BFEC938F-118B-4E23-A28B-B556C8F9051A}"/>
                </a:ext>
              </a:extLst>
            </p:cNvPr>
            <p:cNvSpPr/>
            <p:nvPr/>
          </p:nvSpPr>
          <p:spPr>
            <a:xfrm>
              <a:off x="3565169" y="2319703"/>
              <a:ext cx="813816" cy="868680"/>
            </a:xfrm>
            <a:prstGeom prst="bentArrow">
              <a:avLst>
                <a:gd name="adj1" fmla="val 29706"/>
                <a:gd name="adj2" fmla="val 25000"/>
                <a:gd name="adj3" fmla="val 0"/>
                <a:gd name="adj4" fmla="val 43750"/>
              </a:avLst>
            </a:prstGeom>
            <a:solidFill>
              <a:srgbClr val="FF9E0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82" name="Arrow: Bent 481">
              <a:extLst>
                <a:ext uri="{FF2B5EF4-FFF2-40B4-BE49-F238E27FC236}">
                  <a16:creationId xmlns:a16="http://schemas.microsoft.com/office/drawing/2014/main" id="{FB59BB1F-374B-45C3-8C36-4A7152AF91BD}"/>
                </a:ext>
              </a:extLst>
            </p:cNvPr>
            <p:cNvSpPr/>
            <p:nvPr/>
          </p:nvSpPr>
          <p:spPr>
            <a:xfrm rot="5400000">
              <a:off x="7124572" y="2526080"/>
              <a:ext cx="1083092" cy="830707"/>
            </a:xfrm>
            <a:prstGeom prst="bentArrow">
              <a:avLst>
                <a:gd name="adj1" fmla="val 29706"/>
                <a:gd name="adj2" fmla="val 26471"/>
                <a:gd name="adj3" fmla="val 42944"/>
                <a:gd name="adj4" fmla="val 43750"/>
              </a:avLst>
            </a:prstGeom>
            <a:solidFill>
              <a:srgbClr val="FF9E0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483" name="Arrow: Bent 482">
            <a:extLst>
              <a:ext uri="{FF2B5EF4-FFF2-40B4-BE49-F238E27FC236}">
                <a16:creationId xmlns:a16="http://schemas.microsoft.com/office/drawing/2014/main" id="{EB0D546A-AF72-4897-BC2E-D1C4EAB02FE3}"/>
              </a:ext>
            </a:extLst>
          </p:cNvPr>
          <p:cNvSpPr/>
          <p:nvPr/>
        </p:nvSpPr>
        <p:spPr>
          <a:xfrm rot="10800000">
            <a:off x="9102797" y="4493719"/>
            <a:ext cx="813816" cy="1564231"/>
          </a:xfrm>
          <a:prstGeom prst="bentArrow">
            <a:avLst>
              <a:gd name="adj1" fmla="val 29706"/>
              <a:gd name="adj2" fmla="val 25000"/>
              <a:gd name="adj3" fmla="val 0"/>
              <a:gd name="adj4" fmla="val 43750"/>
            </a:avLst>
          </a:prstGeom>
          <a:solidFill>
            <a:srgbClr val="0066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84" name="TextBox 483">
            <a:extLst>
              <a:ext uri="{FF2B5EF4-FFF2-40B4-BE49-F238E27FC236}">
                <a16:creationId xmlns:a16="http://schemas.microsoft.com/office/drawing/2014/main" id="{52C8216D-7D81-4586-AF3E-862F72DA7496}"/>
              </a:ext>
            </a:extLst>
          </p:cNvPr>
          <p:cNvSpPr txBox="1"/>
          <p:nvPr/>
        </p:nvSpPr>
        <p:spPr>
          <a:xfrm>
            <a:off x="6299255" y="5577067"/>
            <a:ext cx="2793906" cy="553998"/>
          </a:xfrm>
          <a:prstGeom prst="rect">
            <a:avLst/>
          </a:prstGeom>
          <a:noFill/>
          <a:ln w="19050">
            <a:solidFill>
              <a:schemeClr val="tx1"/>
            </a:solidFill>
          </a:ln>
        </p:spPr>
        <p:txBody>
          <a:bodyPr wrap="none" lIns="0" tIns="0" rIns="0" bIns="0" rtlCol="0">
            <a:spAutoFit/>
          </a:bodyPr>
          <a:lstStyle/>
          <a:p>
            <a:r>
              <a:rPr lang="en-US" sz="3600" dirty="0"/>
              <a:t>       Results       </a:t>
            </a:r>
          </a:p>
        </p:txBody>
      </p:sp>
      <p:sp>
        <p:nvSpPr>
          <p:cNvPr id="485" name="Arrow: Bent 484">
            <a:extLst>
              <a:ext uri="{FF2B5EF4-FFF2-40B4-BE49-F238E27FC236}">
                <a16:creationId xmlns:a16="http://schemas.microsoft.com/office/drawing/2014/main" id="{5177B8F9-6D29-4A48-B7DD-0A8E51924AEC}"/>
              </a:ext>
            </a:extLst>
          </p:cNvPr>
          <p:cNvSpPr/>
          <p:nvPr/>
        </p:nvSpPr>
        <p:spPr>
          <a:xfrm rot="16200000">
            <a:off x="5337539" y="5011989"/>
            <a:ext cx="1083092" cy="830707"/>
          </a:xfrm>
          <a:prstGeom prst="bentArrow">
            <a:avLst>
              <a:gd name="adj1" fmla="val 29706"/>
              <a:gd name="adj2" fmla="val 26471"/>
              <a:gd name="adj3" fmla="val 42944"/>
              <a:gd name="adj4" fmla="val 43750"/>
            </a:avLst>
          </a:prstGeom>
          <a:solidFill>
            <a:srgbClr val="0066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117" name="Group 116">
            <a:extLst>
              <a:ext uri="{FF2B5EF4-FFF2-40B4-BE49-F238E27FC236}">
                <a16:creationId xmlns:a16="http://schemas.microsoft.com/office/drawing/2014/main" id="{87964BA1-1CAB-4EA2-BD04-F77FE132A601}"/>
              </a:ext>
            </a:extLst>
          </p:cNvPr>
          <p:cNvGrpSpPr/>
          <p:nvPr/>
        </p:nvGrpSpPr>
        <p:grpSpPr>
          <a:xfrm>
            <a:off x="1123838" y="2886385"/>
            <a:ext cx="2670939" cy="2719811"/>
            <a:chOff x="1134345" y="2704045"/>
            <a:chExt cx="2670939" cy="2719811"/>
          </a:xfrm>
        </p:grpSpPr>
        <p:pic>
          <p:nvPicPr>
            <p:cNvPr id="115" name="Picture 114">
              <a:extLst>
                <a:ext uri="{FF2B5EF4-FFF2-40B4-BE49-F238E27FC236}">
                  <a16:creationId xmlns:a16="http://schemas.microsoft.com/office/drawing/2014/main" id="{CE3CE8A1-8644-4A60-8EEE-9CA49355D07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34345" y="2704045"/>
              <a:ext cx="2670939" cy="2719811"/>
            </a:xfrm>
            <a:prstGeom prst="rect">
              <a:avLst/>
            </a:prstGeom>
          </p:spPr>
        </p:pic>
        <p:sp>
          <p:nvSpPr>
            <p:cNvPr id="116" name="TextBox 115">
              <a:extLst>
                <a:ext uri="{FF2B5EF4-FFF2-40B4-BE49-F238E27FC236}">
                  <a16:creationId xmlns:a16="http://schemas.microsoft.com/office/drawing/2014/main" id="{13612A0A-A2F1-4070-88A6-D5C548F64CF4}"/>
                </a:ext>
              </a:extLst>
            </p:cNvPr>
            <p:cNvSpPr txBox="1"/>
            <p:nvPr/>
          </p:nvSpPr>
          <p:spPr>
            <a:xfrm>
              <a:off x="2022023" y="3670996"/>
              <a:ext cx="1225015" cy="830997"/>
            </a:xfrm>
            <a:prstGeom prst="rect">
              <a:avLst/>
            </a:prstGeom>
            <a:noFill/>
          </p:spPr>
          <p:txBody>
            <a:bodyPr wrap="none" rtlCol="0">
              <a:spAutoFit/>
            </a:bodyPr>
            <a:lstStyle/>
            <a:p>
              <a:r>
                <a:rPr lang="en-US" sz="4800" dirty="0">
                  <a:solidFill>
                    <a:schemeClr val="bg1"/>
                  </a:solidFill>
                </a:rPr>
                <a:t>CPU</a:t>
              </a:r>
            </a:p>
          </p:txBody>
        </p:sp>
      </p:grpSp>
      <p:sp>
        <p:nvSpPr>
          <p:cNvPr id="118" name="TextBox 117">
            <a:extLst>
              <a:ext uri="{FF2B5EF4-FFF2-40B4-BE49-F238E27FC236}">
                <a16:creationId xmlns:a16="http://schemas.microsoft.com/office/drawing/2014/main" id="{67ECBE95-F69D-4943-AA22-A42D4F650D6E}"/>
              </a:ext>
            </a:extLst>
          </p:cNvPr>
          <p:cNvSpPr txBox="1"/>
          <p:nvPr/>
        </p:nvSpPr>
        <p:spPr>
          <a:xfrm>
            <a:off x="2866738" y="2320494"/>
            <a:ext cx="1866408" cy="369332"/>
          </a:xfrm>
          <a:prstGeom prst="rect">
            <a:avLst/>
          </a:prstGeom>
          <a:noFill/>
          <a:ln w="19050">
            <a:solidFill>
              <a:schemeClr val="tx1"/>
            </a:solidFill>
          </a:ln>
        </p:spPr>
        <p:txBody>
          <a:bodyPr wrap="none" rtlCol="0">
            <a:spAutoFit/>
          </a:bodyPr>
          <a:lstStyle/>
          <a:p>
            <a:r>
              <a:rPr lang="en-US" dirty="0"/>
              <a:t>Kernel Arguments</a:t>
            </a:r>
          </a:p>
        </p:txBody>
      </p:sp>
      <p:sp>
        <p:nvSpPr>
          <p:cNvPr id="488" name="Arrow: Bent 487">
            <a:extLst>
              <a:ext uri="{FF2B5EF4-FFF2-40B4-BE49-F238E27FC236}">
                <a16:creationId xmlns:a16="http://schemas.microsoft.com/office/drawing/2014/main" id="{B6A8F611-4E1B-4062-9392-4DC75DBF408B}"/>
              </a:ext>
            </a:extLst>
          </p:cNvPr>
          <p:cNvSpPr/>
          <p:nvPr/>
        </p:nvSpPr>
        <p:spPr>
          <a:xfrm>
            <a:off x="2052922" y="2384923"/>
            <a:ext cx="813816" cy="868680"/>
          </a:xfrm>
          <a:prstGeom prst="bentArrow">
            <a:avLst>
              <a:gd name="adj1" fmla="val 29706"/>
              <a:gd name="adj2" fmla="val 13823"/>
              <a:gd name="adj3" fmla="val 0"/>
              <a:gd name="adj4" fmla="val 43750"/>
            </a:avLst>
          </a:prstGeom>
          <a:solidFill>
            <a:srgbClr val="7030A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41" name="Arrow: Right 140">
            <a:extLst>
              <a:ext uri="{FF2B5EF4-FFF2-40B4-BE49-F238E27FC236}">
                <a16:creationId xmlns:a16="http://schemas.microsoft.com/office/drawing/2014/main" id="{1A1AB09F-856B-4240-A9E7-F718FBF392F1}"/>
              </a:ext>
            </a:extLst>
          </p:cNvPr>
          <p:cNvSpPr/>
          <p:nvPr/>
        </p:nvSpPr>
        <p:spPr>
          <a:xfrm>
            <a:off x="4798499" y="2267027"/>
            <a:ext cx="914401" cy="484632"/>
          </a:xfrm>
          <a:prstGeom prst="rightArrow">
            <a:avLst>
              <a:gd name="adj1" fmla="val 48024"/>
              <a:gd name="adj2" fmla="val 79635"/>
            </a:avLst>
          </a:prstGeom>
          <a:solidFill>
            <a:srgbClr val="7030A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2" name="Oval 141">
            <a:extLst>
              <a:ext uri="{FF2B5EF4-FFF2-40B4-BE49-F238E27FC236}">
                <a16:creationId xmlns:a16="http://schemas.microsoft.com/office/drawing/2014/main" id="{3E6B7478-B259-4535-9F0B-CC5C3ADBF049}"/>
              </a:ext>
            </a:extLst>
          </p:cNvPr>
          <p:cNvSpPr/>
          <p:nvPr/>
        </p:nvSpPr>
        <p:spPr>
          <a:xfrm>
            <a:off x="5499792" y="4577582"/>
            <a:ext cx="457200" cy="45720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5" name="Oval 524">
            <a:extLst>
              <a:ext uri="{FF2B5EF4-FFF2-40B4-BE49-F238E27FC236}">
                <a16:creationId xmlns:a16="http://schemas.microsoft.com/office/drawing/2014/main" id="{DA63A38A-54DC-47C8-B377-61AD41006CD1}"/>
              </a:ext>
            </a:extLst>
          </p:cNvPr>
          <p:cNvSpPr/>
          <p:nvPr/>
        </p:nvSpPr>
        <p:spPr>
          <a:xfrm>
            <a:off x="2525035" y="5293657"/>
            <a:ext cx="457200" cy="45720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4" name="Connector: Elbow 143">
            <a:extLst>
              <a:ext uri="{FF2B5EF4-FFF2-40B4-BE49-F238E27FC236}">
                <a16:creationId xmlns:a16="http://schemas.microsoft.com/office/drawing/2014/main" id="{C7BD879C-06DF-4D6E-9986-0B6B63F17FB9}"/>
              </a:ext>
            </a:extLst>
          </p:cNvPr>
          <p:cNvCxnSpPr>
            <a:stCxn id="525" idx="6"/>
            <a:endCxn id="142" idx="2"/>
          </p:cNvCxnSpPr>
          <p:nvPr/>
        </p:nvCxnSpPr>
        <p:spPr>
          <a:xfrm flipV="1">
            <a:off x="2982235" y="4806182"/>
            <a:ext cx="2517557" cy="716075"/>
          </a:xfrm>
          <a:prstGeom prst="bentConnector3">
            <a:avLst>
              <a:gd name="adj1" fmla="val 52852"/>
            </a:avLst>
          </a:prstGeom>
          <a:ln w="63500" cap="flat">
            <a:solidFill>
              <a:schemeClr val="tx1"/>
            </a:solidFill>
            <a:miter lim="800000"/>
            <a:headEnd type="triangl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526" name="Connector: Elbow 525">
            <a:extLst>
              <a:ext uri="{FF2B5EF4-FFF2-40B4-BE49-F238E27FC236}">
                <a16:creationId xmlns:a16="http://schemas.microsoft.com/office/drawing/2014/main" id="{45487983-9922-413F-874B-5786D6069491}"/>
              </a:ext>
            </a:extLst>
          </p:cNvPr>
          <p:cNvCxnSpPr>
            <a:cxnSpLocks/>
          </p:cNvCxnSpPr>
          <p:nvPr/>
        </p:nvCxnSpPr>
        <p:spPr>
          <a:xfrm flipV="1">
            <a:off x="3026664" y="4804190"/>
            <a:ext cx="2432304" cy="718068"/>
          </a:xfrm>
          <a:prstGeom prst="bentConnector3">
            <a:avLst>
              <a:gd name="adj1" fmla="val 52872"/>
            </a:avLst>
          </a:prstGeom>
          <a:ln w="38100" cap="flat">
            <a:solidFill>
              <a:srgbClr val="D27474"/>
            </a:solidFill>
            <a:miter lim="800000"/>
            <a:headEnd type="triangle" w="lg" len="lg"/>
            <a:tailEnd type="triangle" w="lg" len="lg"/>
          </a:ln>
        </p:spPr>
        <p:style>
          <a:lnRef idx="1">
            <a:schemeClr val="accent1"/>
          </a:lnRef>
          <a:fillRef idx="0">
            <a:schemeClr val="accent1"/>
          </a:fillRef>
          <a:effectRef idx="0">
            <a:schemeClr val="accent1"/>
          </a:effectRef>
          <a:fontRef idx="minor">
            <a:schemeClr val="tx1"/>
          </a:fontRef>
        </p:style>
      </p:cxnSp>
      <p:sp>
        <p:nvSpPr>
          <p:cNvPr id="155" name="TextBox 154">
            <a:extLst>
              <a:ext uri="{FF2B5EF4-FFF2-40B4-BE49-F238E27FC236}">
                <a16:creationId xmlns:a16="http://schemas.microsoft.com/office/drawing/2014/main" id="{9EAD8240-F3EE-44E6-BC15-6895096909BC}"/>
              </a:ext>
            </a:extLst>
          </p:cNvPr>
          <p:cNvSpPr txBox="1"/>
          <p:nvPr/>
        </p:nvSpPr>
        <p:spPr>
          <a:xfrm>
            <a:off x="3201650" y="5526827"/>
            <a:ext cx="2218300" cy="646331"/>
          </a:xfrm>
          <a:prstGeom prst="rect">
            <a:avLst/>
          </a:prstGeom>
          <a:noFill/>
        </p:spPr>
        <p:txBody>
          <a:bodyPr wrap="none" rtlCol="0">
            <a:spAutoFit/>
          </a:bodyPr>
          <a:lstStyle/>
          <a:p>
            <a:pPr algn="ctr"/>
            <a:r>
              <a:rPr lang="en-US" dirty="0"/>
              <a:t>Device-to-Host</a:t>
            </a:r>
          </a:p>
          <a:p>
            <a:pPr algn="ctr"/>
            <a:r>
              <a:rPr lang="en-US" dirty="0"/>
              <a:t>data return (optional)</a:t>
            </a:r>
          </a:p>
        </p:txBody>
      </p:sp>
    </p:spTree>
    <p:extLst>
      <p:ext uri="{BB962C8B-B14F-4D97-AF65-F5344CB8AC3E}">
        <p14:creationId xmlns:p14="http://schemas.microsoft.com/office/powerpoint/2010/main" val="5533383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1" name="Rectangle 370">
            <a:extLst>
              <a:ext uri="{FF2B5EF4-FFF2-40B4-BE49-F238E27FC236}">
                <a16:creationId xmlns:a16="http://schemas.microsoft.com/office/drawing/2014/main" id="{6392CBC6-C17F-4CA5-8CDC-B0073C796A29}"/>
              </a:ext>
            </a:extLst>
          </p:cNvPr>
          <p:cNvSpPr/>
          <p:nvPr/>
        </p:nvSpPr>
        <p:spPr>
          <a:xfrm>
            <a:off x="6189642" y="4413465"/>
            <a:ext cx="742050" cy="685800"/>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2" name="Rectangle 371">
            <a:extLst>
              <a:ext uri="{FF2B5EF4-FFF2-40B4-BE49-F238E27FC236}">
                <a16:creationId xmlns:a16="http://schemas.microsoft.com/office/drawing/2014/main" id="{D386D66D-38A0-44C4-A92F-587A83852349}"/>
              </a:ext>
            </a:extLst>
          </p:cNvPr>
          <p:cNvSpPr/>
          <p:nvPr/>
        </p:nvSpPr>
        <p:spPr>
          <a:xfrm>
            <a:off x="1436228" y="4413465"/>
            <a:ext cx="200718" cy="685800"/>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8" name="Rectangle 247">
            <a:extLst>
              <a:ext uri="{FF2B5EF4-FFF2-40B4-BE49-F238E27FC236}">
                <a16:creationId xmlns:a16="http://schemas.microsoft.com/office/drawing/2014/main" id="{48A336E5-8B70-453A-81D7-A7748CE160CE}"/>
              </a:ext>
            </a:extLst>
          </p:cNvPr>
          <p:cNvSpPr/>
          <p:nvPr/>
        </p:nvSpPr>
        <p:spPr>
          <a:xfrm>
            <a:off x="2379353" y="3597657"/>
            <a:ext cx="162774" cy="1506526"/>
          </a:xfrm>
          <a:prstGeom prst="rect">
            <a:avLst/>
          </a:prstGeom>
          <a:solidFill>
            <a:srgbClr val="00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90BD6E05-52AC-467A-8540-6F5DEEBAEB2D}"/>
              </a:ext>
            </a:extLst>
          </p:cNvPr>
          <p:cNvSpPr/>
          <p:nvPr/>
        </p:nvSpPr>
        <p:spPr>
          <a:xfrm>
            <a:off x="1637303" y="3597657"/>
            <a:ext cx="742050" cy="685800"/>
          </a:xfrm>
          <a:prstGeom prst="rect">
            <a:avLst/>
          </a:prstGeom>
          <a:solidFill>
            <a:srgbClr val="FF9E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9" name="Rectangle 248">
            <a:extLst>
              <a:ext uri="{FF2B5EF4-FFF2-40B4-BE49-F238E27FC236}">
                <a16:creationId xmlns:a16="http://schemas.microsoft.com/office/drawing/2014/main" id="{29016EA2-EFF4-42CA-B643-29A39C2F003D}"/>
              </a:ext>
            </a:extLst>
          </p:cNvPr>
          <p:cNvSpPr/>
          <p:nvPr/>
        </p:nvSpPr>
        <p:spPr>
          <a:xfrm>
            <a:off x="3288168" y="3597656"/>
            <a:ext cx="162774" cy="1506526"/>
          </a:xfrm>
          <a:prstGeom prst="rect">
            <a:avLst/>
          </a:prstGeom>
          <a:solidFill>
            <a:srgbClr val="00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0" name="Rectangle 249">
            <a:extLst>
              <a:ext uri="{FF2B5EF4-FFF2-40B4-BE49-F238E27FC236}">
                <a16:creationId xmlns:a16="http://schemas.microsoft.com/office/drawing/2014/main" id="{25B0A4C0-30B0-4D88-A4E3-ABA8CDE6E2A9}"/>
              </a:ext>
            </a:extLst>
          </p:cNvPr>
          <p:cNvSpPr/>
          <p:nvPr/>
        </p:nvSpPr>
        <p:spPr>
          <a:xfrm>
            <a:off x="2546118" y="3597656"/>
            <a:ext cx="742050" cy="685800"/>
          </a:xfrm>
          <a:prstGeom prst="rect">
            <a:avLst/>
          </a:prstGeom>
          <a:solidFill>
            <a:srgbClr val="FF9E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2" name="Rectangle 251">
            <a:extLst>
              <a:ext uri="{FF2B5EF4-FFF2-40B4-BE49-F238E27FC236}">
                <a16:creationId xmlns:a16="http://schemas.microsoft.com/office/drawing/2014/main" id="{EDCFBE36-FE32-4C99-A5CF-E36C462D9095}"/>
              </a:ext>
            </a:extLst>
          </p:cNvPr>
          <p:cNvSpPr/>
          <p:nvPr/>
        </p:nvSpPr>
        <p:spPr>
          <a:xfrm>
            <a:off x="4202932" y="3597655"/>
            <a:ext cx="162774" cy="1506526"/>
          </a:xfrm>
          <a:prstGeom prst="rect">
            <a:avLst/>
          </a:prstGeom>
          <a:solidFill>
            <a:srgbClr val="00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0" name="Rectangle 269">
            <a:extLst>
              <a:ext uri="{FF2B5EF4-FFF2-40B4-BE49-F238E27FC236}">
                <a16:creationId xmlns:a16="http://schemas.microsoft.com/office/drawing/2014/main" id="{9095BD90-3DE5-4E37-8B47-172211A712AD}"/>
              </a:ext>
            </a:extLst>
          </p:cNvPr>
          <p:cNvSpPr/>
          <p:nvPr/>
        </p:nvSpPr>
        <p:spPr>
          <a:xfrm>
            <a:off x="3460882" y="3597655"/>
            <a:ext cx="742050" cy="685800"/>
          </a:xfrm>
          <a:prstGeom prst="rect">
            <a:avLst/>
          </a:prstGeom>
          <a:solidFill>
            <a:srgbClr val="FF9E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4" name="Rectangle 323">
            <a:extLst>
              <a:ext uri="{FF2B5EF4-FFF2-40B4-BE49-F238E27FC236}">
                <a16:creationId xmlns:a16="http://schemas.microsoft.com/office/drawing/2014/main" id="{A8E9690A-5A35-4721-815C-9DA41D68481C}"/>
              </a:ext>
            </a:extLst>
          </p:cNvPr>
          <p:cNvSpPr/>
          <p:nvPr/>
        </p:nvSpPr>
        <p:spPr>
          <a:xfrm>
            <a:off x="5119199" y="3592740"/>
            <a:ext cx="162774" cy="1506526"/>
          </a:xfrm>
          <a:prstGeom prst="rect">
            <a:avLst/>
          </a:prstGeom>
          <a:solidFill>
            <a:srgbClr val="00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2" name="Rectangle 341">
            <a:extLst>
              <a:ext uri="{FF2B5EF4-FFF2-40B4-BE49-F238E27FC236}">
                <a16:creationId xmlns:a16="http://schemas.microsoft.com/office/drawing/2014/main" id="{359AB2DD-F156-47FA-9F65-ADD5932D0E27}"/>
              </a:ext>
            </a:extLst>
          </p:cNvPr>
          <p:cNvSpPr/>
          <p:nvPr/>
        </p:nvSpPr>
        <p:spPr>
          <a:xfrm>
            <a:off x="4377149" y="3592740"/>
            <a:ext cx="742050" cy="685800"/>
          </a:xfrm>
          <a:prstGeom prst="rect">
            <a:avLst/>
          </a:prstGeom>
          <a:solidFill>
            <a:srgbClr val="FF9E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7" name="Rectangle 366">
            <a:extLst>
              <a:ext uri="{FF2B5EF4-FFF2-40B4-BE49-F238E27FC236}">
                <a16:creationId xmlns:a16="http://schemas.microsoft.com/office/drawing/2014/main" id="{117FF743-C020-467E-B60A-FF975AEF725B}"/>
              </a:ext>
            </a:extLst>
          </p:cNvPr>
          <p:cNvSpPr/>
          <p:nvPr/>
        </p:nvSpPr>
        <p:spPr>
          <a:xfrm>
            <a:off x="6026869" y="3592739"/>
            <a:ext cx="162774" cy="1506526"/>
          </a:xfrm>
          <a:prstGeom prst="rect">
            <a:avLst/>
          </a:prstGeom>
          <a:solidFill>
            <a:srgbClr val="00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8" name="Rectangle 367">
            <a:extLst>
              <a:ext uri="{FF2B5EF4-FFF2-40B4-BE49-F238E27FC236}">
                <a16:creationId xmlns:a16="http://schemas.microsoft.com/office/drawing/2014/main" id="{25FC1114-D955-4D39-8DDB-FCC8603B1EE2}"/>
              </a:ext>
            </a:extLst>
          </p:cNvPr>
          <p:cNvSpPr/>
          <p:nvPr/>
        </p:nvSpPr>
        <p:spPr>
          <a:xfrm>
            <a:off x="5284819" y="3592739"/>
            <a:ext cx="742050" cy="685800"/>
          </a:xfrm>
          <a:prstGeom prst="rect">
            <a:avLst/>
          </a:prstGeom>
          <a:solidFill>
            <a:srgbClr val="FF9E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a:extLst>
              <a:ext uri="{FF2B5EF4-FFF2-40B4-BE49-F238E27FC236}">
                <a16:creationId xmlns:a16="http://schemas.microsoft.com/office/drawing/2014/main" id="{51C42E7F-E851-4B38-9420-BADC1DA65EEF}"/>
              </a:ext>
            </a:extLst>
          </p:cNvPr>
          <p:cNvSpPr/>
          <p:nvPr/>
        </p:nvSpPr>
        <p:spPr>
          <a:xfrm>
            <a:off x="0" y="740919"/>
            <a:ext cx="797355" cy="6117081"/>
          </a:xfrm>
          <a:prstGeom prst="rect">
            <a:avLst/>
          </a:prstGeom>
          <a:gradFill flip="none" rotWithShape="1">
            <a:gsLst>
              <a:gs pos="53000">
                <a:srgbClr val="F8F8F8"/>
              </a:gs>
              <a:gs pos="0">
                <a:schemeClr val="accent1">
                  <a:lumMod val="5000"/>
                  <a:lumOff val="95000"/>
                </a:schemeClr>
              </a:gs>
              <a:gs pos="74000">
                <a:schemeClr val="bg1">
                  <a:lumMod val="85000"/>
                </a:schemeClr>
              </a:gs>
              <a:gs pos="87000">
                <a:schemeClr val="bg1">
                  <a:lumMod val="65000"/>
                </a:schemeClr>
              </a:gs>
              <a:gs pos="100000">
                <a:schemeClr val="tx1">
                  <a:lumMod val="65000"/>
                  <a:lumOff val="3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7" name="Straight Connector 36">
            <a:extLst>
              <a:ext uri="{FF2B5EF4-FFF2-40B4-BE49-F238E27FC236}">
                <a16:creationId xmlns:a16="http://schemas.microsoft.com/office/drawing/2014/main" id="{BAC73C27-546A-41D3-BF8E-9CD6F31716B9}"/>
              </a:ext>
            </a:extLst>
          </p:cNvPr>
          <p:cNvCxnSpPr>
            <a:cxnSpLocks/>
          </p:cNvCxnSpPr>
          <p:nvPr/>
        </p:nvCxnSpPr>
        <p:spPr>
          <a:xfrm flipV="1">
            <a:off x="169377" y="6003241"/>
            <a:ext cx="231648" cy="441450"/>
          </a:xfrm>
          <a:prstGeom prst="line">
            <a:avLst/>
          </a:prstGeom>
          <a:ln w="50800">
            <a:solidFill>
              <a:srgbClr val="C00000"/>
            </a:solidFill>
          </a:ln>
        </p:spPr>
        <p:style>
          <a:lnRef idx="1">
            <a:schemeClr val="accent1"/>
          </a:lnRef>
          <a:fillRef idx="0">
            <a:schemeClr val="accent1"/>
          </a:fillRef>
          <a:effectRef idx="0">
            <a:schemeClr val="accent1"/>
          </a:effectRef>
          <a:fontRef idx="minor">
            <a:schemeClr val="tx1"/>
          </a:fontRef>
        </p:style>
      </p:cxnSp>
      <p:sp>
        <p:nvSpPr>
          <p:cNvPr id="36" name="Rectangle 35">
            <a:extLst>
              <a:ext uri="{FF2B5EF4-FFF2-40B4-BE49-F238E27FC236}">
                <a16:creationId xmlns:a16="http://schemas.microsoft.com/office/drawing/2014/main" id="{CC0E87D6-3853-43CF-BD22-AA9B8BE17AF0}"/>
              </a:ext>
            </a:extLst>
          </p:cNvPr>
          <p:cNvSpPr/>
          <p:nvPr/>
        </p:nvSpPr>
        <p:spPr>
          <a:xfrm>
            <a:off x="0" y="0"/>
            <a:ext cx="12192000" cy="732360"/>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32" name="Straight Connector 31">
            <a:extLst>
              <a:ext uri="{FF2B5EF4-FFF2-40B4-BE49-F238E27FC236}">
                <a16:creationId xmlns:a16="http://schemas.microsoft.com/office/drawing/2014/main" id="{EF2E25AE-155A-4FD0-AE8A-33DAD5B7F27B}"/>
              </a:ext>
            </a:extLst>
          </p:cNvPr>
          <p:cNvCxnSpPr>
            <a:cxnSpLocks/>
          </p:cNvCxnSpPr>
          <p:nvPr/>
        </p:nvCxnSpPr>
        <p:spPr>
          <a:xfrm flipH="1">
            <a:off x="346161" y="4555544"/>
            <a:ext cx="192024" cy="585620"/>
          </a:xfrm>
          <a:prstGeom prst="line">
            <a:avLst/>
          </a:prstGeom>
          <a:ln w="50800">
            <a:solidFill>
              <a:srgbClr val="C03030"/>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299B5755-A4CF-45CE-9D3B-3473956939B5}"/>
              </a:ext>
            </a:extLst>
          </p:cNvPr>
          <p:cNvCxnSpPr>
            <a:cxnSpLocks/>
          </p:cNvCxnSpPr>
          <p:nvPr/>
        </p:nvCxnSpPr>
        <p:spPr>
          <a:xfrm flipH="1" flipV="1">
            <a:off x="218145" y="4231666"/>
            <a:ext cx="320040" cy="323879"/>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C5A825A3-411E-4AA6-AA41-DAD4964349A1}"/>
              </a:ext>
            </a:extLst>
          </p:cNvPr>
          <p:cNvCxnSpPr>
            <a:cxnSpLocks/>
          </p:cNvCxnSpPr>
          <p:nvPr/>
        </p:nvCxnSpPr>
        <p:spPr>
          <a:xfrm>
            <a:off x="337535" y="2738501"/>
            <a:ext cx="154930" cy="428650"/>
          </a:xfrm>
          <a:prstGeom prst="line">
            <a:avLst/>
          </a:prstGeom>
          <a:ln w="508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52897E4E-595E-4723-9A8E-297839228063}"/>
              </a:ext>
            </a:extLst>
          </p:cNvPr>
          <p:cNvCxnSpPr>
            <a:cxnSpLocks/>
          </p:cNvCxnSpPr>
          <p:nvPr/>
        </p:nvCxnSpPr>
        <p:spPr>
          <a:xfrm flipV="1">
            <a:off x="346161" y="1610156"/>
            <a:ext cx="137160" cy="1129795"/>
          </a:xfrm>
          <a:prstGeom prst="line">
            <a:avLst/>
          </a:prstGeom>
          <a:ln w="508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8120E335-EFB1-4FED-809F-B2674E4F3BED}"/>
              </a:ext>
            </a:extLst>
          </p:cNvPr>
          <p:cNvCxnSpPr>
            <a:cxnSpLocks/>
          </p:cNvCxnSpPr>
          <p:nvPr/>
        </p:nvCxnSpPr>
        <p:spPr>
          <a:xfrm flipH="1">
            <a:off x="238262" y="331597"/>
            <a:ext cx="162763" cy="590658"/>
          </a:xfrm>
          <a:prstGeom prst="line">
            <a:avLst/>
          </a:prstGeom>
          <a:ln w="508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EC160D49-4460-4FB0-A5F9-8D69EA7296FD}"/>
              </a:ext>
            </a:extLst>
          </p:cNvPr>
          <p:cNvCxnSpPr/>
          <p:nvPr/>
        </p:nvCxnSpPr>
        <p:spPr>
          <a:xfrm>
            <a:off x="218145" y="3647747"/>
            <a:ext cx="0" cy="585620"/>
          </a:xfrm>
          <a:prstGeom prst="line">
            <a:avLst/>
          </a:prstGeom>
          <a:ln w="508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Oval 3">
            <a:extLst>
              <a:ext uri="{FF2B5EF4-FFF2-40B4-BE49-F238E27FC236}">
                <a16:creationId xmlns:a16="http://schemas.microsoft.com/office/drawing/2014/main" id="{5DEDA155-4A98-47E4-8298-39D501DD93DD}"/>
              </a:ext>
            </a:extLst>
          </p:cNvPr>
          <p:cNvSpPr/>
          <p:nvPr/>
        </p:nvSpPr>
        <p:spPr>
          <a:xfrm>
            <a:off x="172425" y="4958284"/>
            <a:ext cx="365760" cy="365760"/>
          </a:xfrm>
          <a:prstGeom prst="ellipse">
            <a:avLst/>
          </a:prstGeom>
          <a:solidFill>
            <a:schemeClr val="bg1"/>
          </a:solidFill>
          <a:ln w="508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F209015A-B102-4639-8231-44878B6175EF}"/>
              </a:ext>
            </a:extLst>
          </p:cNvPr>
          <p:cNvSpPr/>
          <p:nvPr/>
        </p:nvSpPr>
        <p:spPr>
          <a:xfrm>
            <a:off x="401025" y="4418384"/>
            <a:ext cx="274320" cy="274320"/>
          </a:xfrm>
          <a:prstGeom prst="ellipse">
            <a:avLst/>
          </a:prstGeom>
          <a:solidFill>
            <a:schemeClr val="bg1"/>
          </a:solidFill>
          <a:ln w="508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CF2422C9-557C-4A73-8027-1390FD580816}"/>
              </a:ext>
            </a:extLst>
          </p:cNvPr>
          <p:cNvSpPr/>
          <p:nvPr/>
        </p:nvSpPr>
        <p:spPr>
          <a:xfrm>
            <a:off x="35265" y="3464867"/>
            <a:ext cx="365760" cy="365760"/>
          </a:xfrm>
          <a:prstGeom prst="ellipse">
            <a:avLst/>
          </a:prstGeom>
          <a:solidFill>
            <a:schemeClr val="bg1"/>
          </a:solidFill>
          <a:ln w="508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7AEAF6BE-9876-48ED-92C2-C14C93CF0A93}"/>
              </a:ext>
            </a:extLst>
          </p:cNvPr>
          <p:cNvSpPr/>
          <p:nvPr/>
        </p:nvSpPr>
        <p:spPr>
          <a:xfrm>
            <a:off x="80985" y="4096207"/>
            <a:ext cx="274320" cy="274320"/>
          </a:xfrm>
          <a:prstGeom prst="ellipse">
            <a:avLst/>
          </a:prstGeom>
          <a:solidFill>
            <a:schemeClr val="bg1"/>
          </a:solidFill>
          <a:ln w="508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7E403321-42C1-4DBA-97CF-2441E18221CB}"/>
              </a:ext>
            </a:extLst>
          </p:cNvPr>
          <p:cNvSpPr/>
          <p:nvPr/>
        </p:nvSpPr>
        <p:spPr>
          <a:xfrm>
            <a:off x="218145" y="5820361"/>
            <a:ext cx="365760" cy="365760"/>
          </a:xfrm>
          <a:prstGeom prst="ellipse">
            <a:avLst/>
          </a:prstGeom>
          <a:solidFill>
            <a:schemeClr val="bg1"/>
          </a:solid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C81BC523-F50A-4DF5-9124-8B077DA66C15}"/>
              </a:ext>
            </a:extLst>
          </p:cNvPr>
          <p:cNvSpPr/>
          <p:nvPr/>
        </p:nvSpPr>
        <p:spPr>
          <a:xfrm>
            <a:off x="309585" y="2988109"/>
            <a:ext cx="365760" cy="365760"/>
          </a:xfrm>
          <a:prstGeom prst="ellipse">
            <a:avLst/>
          </a:prstGeom>
          <a:solidFill>
            <a:schemeClr val="bg1"/>
          </a:solidFill>
          <a:ln w="508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E1E4DEDA-EE15-4C41-85EB-3F0942FCB3C9}"/>
              </a:ext>
            </a:extLst>
          </p:cNvPr>
          <p:cNvSpPr/>
          <p:nvPr/>
        </p:nvSpPr>
        <p:spPr>
          <a:xfrm>
            <a:off x="35265" y="6316678"/>
            <a:ext cx="274320" cy="274320"/>
          </a:xfrm>
          <a:prstGeom prst="ellipse">
            <a:avLst/>
          </a:prstGeom>
          <a:solidFill>
            <a:schemeClr val="bg1"/>
          </a:solidFill>
          <a:ln w="50800">
            <a:solidFill>
              <a:srgbClr val="C0303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DE9DCABC-86A7-46E1-9F8C-D2E3E355A219}"/>
              </a:ext>
            </a:extLst>
          </p:cNvPr>
          <p:cNvSpPr/>
          <p:nvPr/>
        </p:nvSpPr>
        <p:spPr>
          <a:xfrm>
            <a:off x="200375" y="2602790"/>
            <a:ext cx="274320" cy="274320"/>
          </a:xfrm>
          <a:prstGeom prst="ellipse">
            <a:avLst/>
          </a:prstGeom>
          <a:solidFill>
            <a:schemeClr val="bg1"/>
          </a:solid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6C036295-9582-4E62-8485-D2055A7E88D2}"/>
              </a:ext>
            </a:extLst>
          </p:cNvPr>
          <p:cNvSpPr/>
          <p:nvPr/>
        </p:nvSpPr>
        <p:spPr>
          <a:xfrm>
            <a:off x="346161" y="1501220"/>
            <a:ext cx="274320" cy="274320"/>
          </a:xfrm>
          <a:prstGeom prst="ellipse">
            <a:avLst/>
          </a:prstGeom>
          <a:solidFill>
            <a:schemeClr val="bg1"/>
          </a:solidFill>
          <a:ln w="508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7D3BEE45-6977-41DD-A08B-CE6EA47B4858}"/>
              </a:ext>
            </a:extLst>
          </p:cNvPr>
          <p:cNvSpPr/>
          <p:nvPr/>
        </p:nvSpPr>
        <p:spPr>
          <a:xfrm>
            <a:off x="55382" y="740919"/>
            <a:ext cx="365760" cy="365760"/>
          </a:xfrm>
          <a:prstGeom prst="ellipse">
            <a:avLst/>
          </a:prstGeom>
          <a:solidFill>
            <a:schemeClr val="bg1"/>
          </a:solidFill>
          <a:ln w="508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47CE10C9-59E9-4A41-9542-252AE82B7444}"/>
              </a:ext>
            </a:extLst>
          </p:cNvPr>
          <p:cNvSpPr/>
          <p:nvPr/>
        </p:nvSpPr>
        <p:spPr>
          <a:xfrm>
            <a:off x="268559" y="194437"/>
            <a:ext cx="274320" cy="274320"/>
          </a:xfrm>
          <a:prstGeom prst="ellipse">
            <a:avLst/>
          </a:prstGeom>
          <a:solidFill>
            <a:schemeClr val="bg1"/>
          </a:solidFill>
          <a:ln w="50800">
            <a:solidFill>
              <a:srgbClr val="C0303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2" name="Straight Connector 41">
            <a:extLst>
              <a:ext uri="{FF2B5EF4-FFF2-40B4-BE49-F238E27FC236}">
                <a16:creationId xmlns:a16="http://schemas.microsoft.com/office/drawing/2014/main" id="{2D197DFE-8E31-4A21-8222-EA470AD28F57}"/>
              </a:ext>
            </a:extLst>
          </p:cNvPr>
          <p:cNvCxnSpPr>
            <a:cxnSpLocks/>
          </p:cNvCxnSpPr>
          <p:nvPr/>
        </p:nvCxnSpPr>
        <p:spPr>
          <a:xfrm>
            <a:off x="797357" y="194437"/>
            <a:ext cx="0" cy="6663563"/>
          </a:xfrm>
          <a:prstGeom prst="line">
            <a:avLst/>
          </a:prstGeom>
          <a:ln w="381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46" name="TextBox 45">
            <a:extLst>
              <a:ext uri="{FF2B5EF4-FFF2-40B4-BE49-F238E27FC236}">
                <a16:creationId xmlns:a16="http://schemas.microsoft.com/office/drawing/2014/main" id="{F93BF510-801A-4467-8898-79391576320D}"/>
              </a:ext>
            </a:extLst>
          </p:cNvPr>
          <p:cNvSpPr txBox="1"/>
          <p:nvPr/>
        </p:nvSpPr>
        <p:spPr>
          <a:xfrm>
            <a:off x="852737" y="-49319"/>
            <a:ext cx="4160434" cy="830997"/>
          </a:xfrm>
          <a:prstGeom prst="rect">
            <a:avLst/>
          </a:prstGeom>
          <a:noFill/>
        </p:spPr>
        <p:txBody>
          <a:bodyPr wrap="none" rtlCol="0">
            <a:spAutoFit/>
          </a:bodyPr>
          <a:lstStyle/>
          <a:p>
            <a:r>
              <a:rPr lang="en-US" sz="4800" dirty="0">
                <a:solidFill>
                  <a:schemeClr val="bg1"/>
                </a:solidFill>
              </a:rPr>
              <a:t>Synchronization</a:t>
            </a:r>
          </a:p>
        </p:txBody>
      </p:sp>
      <p:sp>
        <p:nvSpPr>
          <p:cNvPr id="47" name="Rectangle 21">
            <a:extLst>
              <a:ext uri="{FF2B5EF4-FFF2-40B4-BE49-F238E27FC236}">
                <a16:creationId xmlns:a16="http://schemas.microsoft.com/office/drawing/2014/main" id="{61C06344-2603-4D46-8964-26B1AB807D83}"/>
              </a:ext>
            </a:extLst>
          </p:cNvPr>
          <p:cNvSpPr>
            <a:spLocks noChangeArrowheads="1"/>
          </p:cNvSpPr>
          <p:nvPr/>
        </p:nvSpPr>
        <p:spPr bwMode="auto">
          <a:xfrm>
            <a:off x="875719" y="787305"/>
            <a:ext cx="10872935" cy="1316530"/>
          </a:xfrm>
          <a:prstGeom prst="rect">
            <a:avLst/>
          </a:prstGeom>
          <a:noFill/>
          <a:ln>
            <a:noFill/>
          </a:ln>
        </p:spPr>
        <p:txBody>
          <a:bodyPr/>
          <a:lstStyle/>
          <a:p>
            <a:pPr marL="342900" indent="-342900">
              <a:spcBef>
                <a:spcPct val="20000"/>
              </a:spcBef>
              <a:buFontTx/>
              <a:buChar char="•"/>
            </a:pPr>
            <a:r>
              <a:rPr lang="en-US" sz="2400" dirty="0">
                <a:latin typeface="Calibri" panose="020F0502020204030204" pitchFamily="34" charset="0"/>
                <a:cs typeface="Calibri" panose="020F0502020204030204" pitchFamily="34" charset="0"/>
              </a:rPr>
              <a:t>A GPU is essentially a separate vector computer that can be controlled by the CPU</a:t>
            </a:r>
          </a:p>
          <a:p>
            <a:pPr marL="342900" indent="-342900">
              <a:spcBef>
                <a:spcPct val="20000"/>
              </a:spcBef>
              <a:buFontTx/>
              <a:buChar char="•"/>
            </a:pPr>
            <a:r>
              <a:rPr lang="en-US" sz="2400" dirty="0">
                <a:latin typeface="Calibri" panose="020F0502020204030204" pitchFamily="34" charset="0"/>
                <a:cs typeface="Calibri" panose="020F0502020204030204" pitchFamily="34" charset="0"/>
              </a:rPr>
              <a:t>After issuing a kernel launch, the CPU is free to continue computations</a:t>
            </a:r>
          </a:p>
          <a:p>
            <a:pPr marL="342900" indent="-342900">
              <a:spcBef>
                <a:spcPct val="20000"/>
              </a:spcBef>
              <a:buFontTx/>
              <a:buChar char="•"/>
            </a:pPr>
            <a:r>
              <a:rPr lang="en-US" sz="2400" dirty="0">
                <a:latin typeface="Calibri" panose="020F0502020204030204" pitchFamily="34" charset="0"/>
                <a:cs typeface="Calibri" panose="020F0502020204030204" pitchFamily="34" charset="0"/>
              </a:rPr>
              <a:t>The CPU will not wait on the GPU until it has to launch a kernel in the same stream</a:t>
            </a:r>
          </a:p>
          <a:p>
            <a:pPr>
              <a:spcBef>
                <a:spcPct val="20000"/>
              </a:spcBef>
            </a:pPr>
            <a:endParaRPr lang="en-US" sz="2400" dirty="0">
              <a:latin typeface="Calibri" panose="020F0502020204030204" pitchFamily="34" charset="0"/>
              <a:cs typeface="Calibri" panose="020F0502020204030204" pitchFamily="34" charset="0"/>
            </a:endParaRPr>
          </a:p>
        </p:txBody>
      </p:sp>
      <p:sp>
        <p:nvSpPr>
          <p:cNvPr id="2" name="Rectangle 1">
            <a:extLst>
              <a:ext uri="{FF2B5EF4-FFF2-40B4-BE49-F238E27FC236}">
                <a16:creationId xmlns:a16="http://schemas.microsoft.com/office/drawing/2014/main" id="{EE2EFC68-4FCA-4F0F-A8D7-36F7F3123B86}"/>
              </a:ext>
            </a:extLst>
          </p:cNvPr>
          <p:cNvSpPr/>
          <p:nvPr/>
        </p:nvSpPr>
        <p:spPr>
          <a:xfrm>
            <a:off x="1436231" y="2772013"/>
            <a:ext cx="10058400" cy="685800"/>
          </a:xfrm>
          <a:prstGeom prst="rect">
            <a:avLst/>
          </a:prstGeom>
          <a:no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3600" dirty="0">
                <a:solidFill>
                  <a:schemeClr val="tx1">
                    <a:lumMod val="65000"/>
                    <a:lumOff val="35000"/>
                  </a:schemeClr>
                </a:solidFill>
              </a:rPr>
              <a:t>CUDA Stream 1</a:t>
            </a:r>
          </a:p>
        </p:txBody>
      </p:sp>
      <p:sp>
        <p:nvSpPr>
          <p:cNvPr id="242" name="Rectangle 241">
            <a:extLst>
              <a:ext uri="{FF2B5EF4-FFF2-40B4-BE49-F238E27FC236}">
                <a16:creationId xmlns:a16="http://schemas.microsoft.com/office/drawing/2014/main" id="{0FC63ECC-570E-44EF-8C66-691BDC9CD1D5}"/>
              </a:ext>
            </a:extLst>
          </p:cNvPr>
          <p:cNvSpPr/>
          <p:nvPr/>
        </p:nvSpPr>
        <p:spPr>
          <a:xfrm>
            <a:off x="1436231" y="3597657"/>
            <a:ext cx="10058400" cy="685800"/>
          </a:xfrm>
          <a:prstGeom prst="rect">
            <a:avLst/>
          </a:prstGeom>
          <a:no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3600" dirty="0">
                <a:solidFill>
                  <a:schemeClr val="tx1">
                    <a:lumMod val="65000"/>
                    <a:lumOff val="35000"/>
                  </a:schemeClr>
                </a:solidFill>
              </a:rPr>
              <a:t>CUDA Stream 0 (default)</a:t>
            </a:r>
          </a:p>
        </p:txBody>
      </p:sp>
      <p:sp>
        <p:nvSpPr>
          <p:cNvPr id="243" name="Rectangle 242">
            <a:extLst>
              <a:ext uri="{FF2B5EF4-FFF2-40B4-BE49-F238E27FC236}">
                <a16:creationId xmlns:a16="http://schemas.microsoft.com/office/drawing/2014/main" id="{B051BFED-948C-4FFA-8F2A-115CAE189BEA}"/>
              </a:ext>
            </a:extLst>
          </p:cNvPr>
          <p:cNvSpPr/>
          <p:nvPr/>
        </p:nvSpPr>
        <p:spPr>
          <a:xfrm>
            <a:off x="1436231" y="4418384"/>
            <a:ext cx="10058400" cy="68580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3600" dirty="0">
                <a:solidFill>
                  <a:schemeClr val="tx1">
                    <a:lumMod val="65000"/>
                    <a:lumOff val="35000"/>
                  </a:schemeClr>
                </a:solidFill>
              </a:rPr>
              <a:t>CPU Stream</a:t>
            </a:r>
          </a:p>
        </p:txBody>
      </p:sp>
      <p:cxnSp>
        <p:nvCxnSpPr>
          <p:cNvPr id="8" name="Straight Connector 7">
            <a:extLst>
              <a:ext uri="{FF2B5EF4-FFF2-40B4-BE49-F238E27FC236}">
                <a16:creationId xmlns:a16="http://schemas.microsoft.com/office/drawing/2014/main" id="{10444D0A-4D97-4748-856A-8A41E20E1AB6}"/>
              </a:ext>
            </a:extLst>
          </p:cNvPr>
          <p:cNvCxnSpPr/>
          <p:nvPr/>
        </p:nvCxnSpPr>
        <p:spPr>
          <a:xfrm flipV="1">
            <a:off x="1637303" y="3597657"/>
            <a:ext cx="0" cy="150652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1" name="Straight Connector 250">
            <a:extLst>
              <a:ext uri="{FF2B5EF4-FFF2-40B4-BE49-F238E27FC236}">
                <a16:creationId xmlns:a16="http://schemas.microsoft.com/office/drawing/2014/main" id="{85650CA6-352E-4FCD-9CB3-0567F6AC0024}"/>
              </a:ext>
            </a:extLst>
          </p:cNvPr>
          <p:cNvCxnSpPr/>
          <p:nvPr/>
        </p:nvCxnSpPr>
        <p:spPr>
          <a:xfrm flipV="1">
            <a:off x="2546118" y="3597656"/>
            <a:ext cx="0" cy="150652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6" name="Straight Connector 305">
            <a:extLst>
              <a:ext uri="{FF2B5EF4-FFF2-40B4-BE49-F238E27FC236}">
                <a16:creationId xmlns:a16="http://schemas.microsoft.com/office/drawing/2014/main" id="{CABF15DD-444C-4B50-963E-33F667E06F3C}"/>
              </a:ext>
            </a:extLst>
          </p:cNvPr>
          <p:cNvCxnSpPr/>
          <p:nvPr/>
        </p:nvCxnSpPr>
        <p:spPr>
          <a:xfrm flipV="1">
            <a:off x="3460882" y="3597655"/>
            <a:ext cx="0" cy="150652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6" name="Straight Connector 365">
            <a:extLst>
              <a:ext uri="{FF2B5EF4-FFF2-40B4-BE49-F238E27FC236}">
                <a16:creationId xmlns:a16="http://schemas.microsoft.com/office/drawing/2014/main" id="{AF1FD891-6D2D-4EE2-8214-DE8ED0A9785C}"/>
              </a:ext>
            </a:extLst>
          </p:cNvPr>
          <p:cNvCxnSpPr/>
          <p:nvPr/>
        </p:nvCxnSpPr>
        <p:spPr>
          <a:xfrm flipV="1">
            <a:off x="4377149" y="3592740"/>
            <a:ext cx="0" cy="150652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9" name="Straight Connector 368">
            <a:extLst>
              <a:ext uri="{FF2B5EF4-FFF2-40B4-BE49-F238E27FC236}">
                <a16:creationId xmlns:a16="http://schemas.microsoft.com/office/drawing/2014/main" id="{FE64DDA3-9BEB-4BBC-8F58-D01F55A6E04F}"/>
              </a:ext>
            </a:extLst>
          </p:cNvPr>
          <p:cNvCxnSpPr/>
          <p:nvPr/>
        </p:nvCxnSpPr>
        <p:spPr>
          <a:xfrm flipV="1">
            <a:off x="5284819" y="3592739"/>
            <a:ext cx="0" cy="150652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E4C90FEF-E2E0-4C40-B6C1-CF1B049B60E7}"/>
              </a:ext>
            </a:extLst>
          </p:cNvPr>
          <p:cNvSpPr txBox="1"/>
          <p:nvPr/>
        </p:nvSpPr>
        <p:spPr>
          <a:xfrm>
            <a:off x="1543869" y="5274014"/>
            <a:ext cx="9850774" cy="1384995"/>
          </a:xfrm>
          <a:prstGeom prst="rect">
            <a:avLst/>
          </a:prstGeom>
          <a:noFill/>
        </p:spPr>
        <p:txBody>
          <a:bodyPr wrap="none" rtlCol="0">
            <a:spAutoFit/>
          </a:bodyPr>
          <a:lstStyle/>
          <a:p>
            <a:r>
              <a:rPr lang="en-US" sz="1400" b="1" dirty="0">
                <a:solidFill>
                  <a:srgbClr val="006600"/>
                </a:solidFill>
                <a:latin typeface="Courier New" panose="02070309020205020404" pitchFamily="49" charset="0"/>
                <a:cs typeface="Courier New" panose="02070309020205020404" pitchFamily="49" charset="0"/>
              </a:rPr>
              <a:t>int</a:t>
            </a:r>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sysPC</a:t>
            </a:r>
            <a:r>
              <a:rPr lang="en-US" sz="1400" b="1" dirty="0">
                <a:latin typeface="Courier New" panose="02070309020205020404" pitchFamily="49" charset="0"/>
                <a:cs typeface="Courier New" panose="02070309020205020404" pitchFamily="49" charset="0"/>
              </a:rPr>
              <a:t> = 40528;  </a:t>
            </a:r>
            <a:r>
              <a:rPr lang="en-US" sz="1400" b="1" dirty="0">
                <a:solidFill>
                  <a:srgbClr val="C00000"/>
                </a:solidFill>
                <a:latin typeface="Courier New" panose="02070309020205020404" pitchFamily="49" charset="0"/>
                <a:cs typeface="Courier New" panose="02070309020205020404" pitchFamily="49" charset="0"/>
              </a:rPr>
              <a:t>// System particle count</a:t>
            </a:r>
          </a:p>
          <a:p>
            <a:r>
              <a:rPr lang="en-US" sz="1400" b="1" dirty="0">
                <a:latin typeface="Courier New" panose="02070309020205020404" pitchFamily="49" charset="0"/>
                <a:cs typeface="Courier New" panose="02070309020205020404" pitchFamily="49" charset="0"/>
              </a:rPr>
              <a:t>for (</a:t>
            </a:r>
            <a:r>
              <a:rPr lang="en-US" sz="1400" b="1" dirty="0">
                <a:solidFill>
                  <a:srgbClr val="006600"/>
                </a:solidFill>
                <a:latin typeface="Courier New" panose="02070309020205020404" pitchFamily="49" charset="0"/>
                <a:cs typeface="Courier New" panose="02070309020205020404" pitchFamily="49" charset="0"/>
              </a:rPr>
              <a:t>int</a:t>
            </a:r>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i</a:t>
            </a:r>
            <a:r>
              <a:rPr lang="en-US" sz="1400" b="1" dirty="0">
                <a:latin typeface="Courier New" panose="02070309020205020404" pitchFamily="49" charset="0"/>
                <a:cs typeface="Courier New" panose="02070309020205020404" pitchFamily="49" charset="0"/>
              </a:rPr>
              <a:t> = 0; </a:t>
            </a:r>
            <a:r>
              <a:rPr lang="en-US" sz="1400" b="1" dirty="0" err="1">
                <a:latin typeface="Courier New" panose="02070309020205020404" pitchFamily="49" charset="0"/>
                <a:cs typeface="Courier New" panose="02070309020205020404" pitchFamily="49" charset="0"/>
              </a:rPr>
              <a:t>i</a:t>
            </a:r>
            <a:r>
              <a:rPr lang="en-US" sz="1400" b="1" dirty="0">
                <a:latin typeface="Courier New" panose="02070309020205020404" pitchFamily="49" charset="0"/>
                <a:cs typeface="Courier New" panose="02070309020205020404" pitchFamily="49" charset="0"/>
              </a:rPr>
              <a:t> &lt; 5; </a:t>
            </a:r>
            <a:r>
              <a:rPr lang="en-US" sz="1400" b="1" dirty="0" err="1">
                <a:latin typeface="Courier New" panose="02070309020205020404" pitchFamily="49" charset="0"/>
                <a:cs typeface="Courier New" panose="02070309020205020404" pitchFamily="49" charset="0"/>
              </a:rPr>
              <a:t>i</a:t>
            </a:r>
            <a:r>
              <a:rPr lang="en-US" sz="1400" b="1" dirty="0">
                <a:latin typeface="Courier New" panose="02070309020205020404" pitchFamily="49" charset="0"/>
                <a:cs typeface="Courier New" panose="02070309020205020404" pitchFamily="49" charset="0"/>
              </a:rPr>
              <a:t>++) {</a:t>
            </a:r>
          </a:p>
          <a:p>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kGetGpuAnswer</a:t>
            </a:r>
            <a:r>
              <a:rPr lang="en-US" sz="1400" b="1" dirty="0">
                <a:latin typeface="Courier New" panose="02070309020205020404" pitchFamily="49" charset="0"/>
                <a:cs typeface="Courier New" panose="02070309020205020404" pitchFamily="49" charset="0"/>
              </a:rPr>
              <a:t>&lt;&lt;&lt;</a:t>
            </a:r>
            <a:r>
              <a:rPr lang="en-US" sz="1400" b="1" dirty="0" err="1">
                <a:latin typeface="Courier New" panose="02070309020205020404" pitchFamily="49" charset="0"/>
                <a:cs typeface="Courier New" panose="02070309020205020404" pitchFamily="49" charset="0"/>
              </a:rPr>
              <a:t>nBlocks</a:t>
            </a:r>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nThreads</a:t>
            </a:r>
            <a:r>
              <a:rPr lang="en-US" sz="1400" b="1" dirty="0">
                <a:latin typeface="Courier New" panose="02070309020205020404" pitchFamily="49" charset="0"/>
                <a:cs typeface="Courier New" panose="02070309020205020404" pitchFamily="49" charset="0"/>
              </a:rPr>
              <a:t>&gt;&gt;&gt;(</a:t>
            </a:r>
            <a:r>
              <a:rPr lang="en-US" sz="1400" b="1" dirty="0" err="1">
                <a:latin typeface="Courier New" panose="02070309020205020404" pitchFamily="49" charset="0"/>
                <a:cs typeface="Courier New" panose="02070309020205020404" pitchFamily="49" charset="0"/>
              </a:rPr>
              <a:t>i</a:t>
            </a:r>
            <a:r>
              <a:rPr lang="en-US" sz="1400" b="1" dirty="0">
                <a:latin typeface="Courier New" panose="02070309020205020404" pitchFamily="49" charset="0"/>
                <a:cs typeface="Courier New" panose="02070309020205020404" pitchFamily="49" charset="0"/>
              </a:rPr>
              <a:t> * </a:t>
            </a:r>
            <a:r>
              <a:rPr lang="en-US" sz="1400" b="1" dirty="0" err="1">
                <a:latin typeface="Courier New" panose="02070309020205020404" pitchFamily="49" charset="0"/>
                <a:cs typeface="Courier New" panose="02070309020205020404" pitchFamily="49" charset="0"/>
              </a:rPr>
              <a:t>sysPC</a:t>
            </a:r>
            <a:r>
              <a:rPr lang="en-US" sz="1400" b="1" dirty="0">
                <a:latin typeface="Courier New" panose="02070309020205020404" pitchFamily="49" charset="0"/>
                <a:cs typeface="Courier New" panose="02070309020205020404" pitchFamily="49" charset="0"/>
              </a:rPr>
              <a:t>);</a:t>
            </a:r>
          </a:p>
          <a:p>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cudaMemCpy</a:t>
            </a:r>
            <a:r>
              <a:rPr lang="en-US" sz="1400" b="1" dirty="0">
                <a:latin typeface="Courier New" panose="02070309020205020404" pitchFamily="49" charset="0"/>
                <a:cs typeface="Courier New" panose="02070309020205020404" pitchFamily="49" charset="0"/>
              </a:rPr>
              <a:t>(&amp;</a:t>
            </a:r>
            <a:r>
              <a:rPr lang="en-US" sz="1400" b="1" dirty="0" err="1">
                <a:latin typeface="Courier New" panose="02070309020205020404" pitchFamily="49" charset="0"/>
                <a:cs typeface="Courier New" panose="02070309020205020404" pitchFamily="49" charset="0"/>
              </a:rPr>
              <a:t>dHostTrajectory</a:t>
            </a:r>
            <a:r>
              <a:rPr lang="en-US" sz="1400" b="1" dirty="0">
                <a:latin typeface="Courier New" panose="02070309020205020404" pitchFamily="49" charset="0"/>
                <a:cs typeface="Courier New" panose="02070309020205020404" pitchFamily="49" charset="0"/>
              </a:rPr>
              <a:t>[3 * </a:t>
            </a:r>
            <a:r>
              <a:rPr lang="en-US" sz="1400" b="1" dirty="0" err="1">
                <a:latin typeface="Courier New" panose="02070309020205020404" pitchFamily="49" charset="0"/>
                <a:cs typeface="Courier New" panose="02070309020205020404" pitchFamily="49" charset="0"/>
              </a:rPr>
              <a:t>i</a:t>
            </a:r>
            <a:r>
              <a:rPr lang="en-US" sz="1400" b="1" dirty="0">
                <a:latin typeface="Courier New" panose="02070309020205020404" pitchFamily="49" charset="0"/>
                <a:cs typeface="Courier New" panose="02070309020205020404" pitchFamily="49" charset="0"/>
              </a:rPr>
              <a:t> * </a:t>
            </a:r>
            <a:r>
              <a:rPr lang="en-US" sz="1400" b="1" dirty="0" err="1">
                <a:latin typeface="Courier New" panose="02070309020205020404" pitchFamily="49" charset="0"/>
                <a:cs typeface="Courier New" panose="02070309020205020404" pitchFamily="49" charset="0"/>
              </a:rPr>
              <a:t>sysPC</a:t>
            </a:r>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dDevTrajectory</a:t>
            </a:r>
            <a:r>
              <a:rPr lang="en-US" sz="1400" b="1" dirty="0">
                <a:latin typeface="Courier New" panose="02070309020205020404" pitchFamily="49" charset="0"/>
                <a:cs typeface="Courier New" panose="02070309020205020404" pitchFamily="49" charset="0"/>
              </a:rPr>
              <a:t>, 3 * </a:t>
            </a:r>
            <a:r>
              <a:rPr lang="en-US" sz="1400" b="1" dirty="0" err="1">
                <a:latin typeface="Courier New" panose="02070309020205020404" pitchFamily="49" charset="0"/>
                <a:cs typeface="Courier New" panose="02070309020205020404" pitchFamily="49" charset="0"/>
              </a:rPr>
              <a:t>sysPC</a:t>
            </a:r>
            <a:r>
              <a:rPr lang="en-US" sz="1400" b="1" dirty="0">
                <a:latin typeface="Courier New" panose="02070309020205020404" pitchFamily="49" charset="0"/>
                <a:cs typeface="Courier New" panose="02070309020205020404" pitchFamily="49" charset="0"/>
              </a:rPr>
              <a:t> * </a:t>
            </a:r>
            <a:r>
              <a:rPr lang="en-US" sz="1400" b="1" dirty="0" err="1">
                <a:latin typeface="Courier New" panose="02070309020205020404" pitchFamily="49" charset="0"/>
                <a:cs typeface="Courier New" panose="02070309020205020404" pitchFamily="49" charset="0"/>
              </a:rPr>
              <a:t>sizeof</a:t>
            </a:r>
            <a:r>
              <a:rPr lang="en-US" sz="1400" b="1" dirty="0">
                <a:latin typeface="Courier New" panose="02070309020205020404" pitchFamily="49" charset="0"/>
                <a:cs typeface="Courier New" panose="02070309020205020404" pitchFamily="49" charset="0"/>
              </a:rPr>
              <a:t>(</a:t>
            </a:r>
            <a:r>
              <a:rPr lang="en-US" sz="1400" b="1" dirty="0">
                <a:solidFill>
                  <a:srgbClr val="006600"/>
                </a:solidFill>
                <a:latin typeface="Courier New" panose="02070309020205020404" pitchFamily="49" charset="0"/>
                <a:cs typeface="Courier New" panose="02070309020205020404" pitchFamily="49" charset="0"/>
              </a:rPr>
              <a:t>float</a:t>
            </a:r>
            <a:r>
              <a:rPr lang="en-US" sz="1400" b="1" dirty="0">
                <a:latin typeface="Courier New" panose="02070309020205020404" pitchFamily="49" charset="0"/>
                <a:cs typeface="Courier New" panose="02070309020205020404" pitchFamily="49" charset="0"/>
              </a:rPr>
              <a:t>),</a:t>
            </a:r>
          </a:p>
          <a:p>
            <a:r>
              <a:rPr lang="en-US" sz="1400" b="1" dirty="0">
                <a:latin typeface="Courier New" panose="02070309020205020404" pitchFamily="49" charset="0"/>
                <a:cs typeface="Courier New" panose="02070309020205020404" pitchFamily="49" charset="0"/>
              </a:rPr>
              <a:t>               </a:t>
            </a:r>
            <a:r>
              <a:rPr lang="en-US" sz="1400" b="1" dirty="0" err="1">
                <a:solidFill>
                  <a:srgbClr val="5F2987"/>
                </a:solidFill>
                <a:latin typeface="Courier New" panose="02070309020205020404" pitchFamily="49" charset="0"/>
                <a:cs typeface="Courier New" panose="02070309020205020404" pitchFamily="49" charset="0"/>
              </a:rPr>
              <a:t>cudaMemcpyDeviceToHost</a:t>
            </a:r>
            <a:r>
              <a:rPr lang="en-US" sz="1400" b="1" dirty="0">
                <a:latin typeface="Courier New" panose="02070309020205020404" pitchFamily="49" charset="0"/>
                <a:cs typeface="Courier New" panose="02070309020205020404" pitchFamily="49" charset="0"/>
              </a:rPr>
              <a:t>);</a:t>
            </a:r>
          </a:p>
          <a:p>
            <a:r>
              <a:rPr lang="en-US" sz="1400" b="1" dirty="0">
                <a:latin typeface="Courier New" panose="02070309020205020404" pitchFamily="49" charset="0"/>
                <a:cs typeface="Courier New" panose="02070309020205020404" pitchFamily="49" charset="0"/>
              </a:rPr>
              <a:t>}</a:t>
            </a:r>
          </a:p>
        </p:txBody>
      </p:sp>
      <p:sp>
        <p:nvSpPr>
          <p:cNvPr id="373" name="Rectangle 372">
            <a:extLst>
              <a:ext uri="{FF2B5EF4-FFF2-40B4-BE49-F238E27FC236}">
                <a16:creationId xmlns:a16="http://schemas.microsoft.com/office/drawing/2014/main" id="{B72559E1-814A-4B94-A7E4-5EF0BB72301B}"/>
              </a:ext>
            </a:extLst>
          </p:cNvPr>
          <p:cNvSpPr/>
          <p:nvPr/>
        </p:nvSpPr>
        <p:spPr>
          <a:xfrm>
            <a:off x="1104287" y="5768811"/>
            <a:ext cx="417581" cy="197700"/>
          </a:xfrm>
          <a:prstGeom prst="rect">
            <a:avLst/>
          </a:prstGeom>
          <a:solidFill>
            <a:srgbClr val="FF9E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4" name="Rectangle 373">
            <a:extLst>
              <a:ext uri="{FF2B5EF4-FFF2-40B4-BE49-F238E27FC236}">
                <a16:creationId xmlns:a16="http://schemas.microsoft.com/office/drawing/2014/main" id="{7E74350F-25A3-4045-A6D0-948E82C1AD51}"/>
              </a:ext>
            </a:extLst>
          </p:cNvPr>
          <p:cNvSpPr/>
          <p:nvPr/>
        </p:nvSpPr>
        <p:spPr>
          <a:xfrm>
            <a:off x="1103748" y="5971097"/>
            <a:ext cx="417581" cy="449297"/>
          </a:xfrm>
          <a:prstGeom prst="rect">
            <a:avLst/>
          </a:prstGeom>
          <a:solidFill>
            <a:srgbClr val="00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6" name="Straight Connector 25">
            <a:extLst>
              <a:ext uri="{FF2B5EF4-FFF2-40B4-BE49-F238E27FC236}">
                <a16:creationId xmlns:a16="http://schemas.microsoft.com/office/drawing/2014/main" id="{F65B7DCE-13E2-441F-A4E4-52E6BE41958B}"/>
              </a:ext>
            </a:extLst>
          </p:cNvPr>
          <p:cNvCxnSpPr>
            <a:cxnSpLocks/>
          </p:cNvCxnSpPr>
          <p:nvPr/>
        </p:nvCxnSpPr>
        <p:spPr>
          <a:xfrm>
            <a:off x="1103748" y="5762290"/>
            <a:ext cx="417581"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30066971-25D8-43B5-B0F8-0F162965A113}"/>
              </a:ext>
            </a:extLst>
          </p:cNvPr>
          <p:cNvCxnSpPr/>
          <p:nvPr/>
        </p:nvCxnSpPr>
        <p:spPr>
          <a:xfrm>
            <a:off x="1436228" y="2477166"/>
            <a:ext cx="10058403" cy="0"/>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29BE4FA0-D802-41EA-878D-DE7505B90C89}"/>
              </a:ext>
            </a:extLst>
          </p:cNvPr>
          <p:cNvCxnSpPr>
            <a:cxnSpLocks/>
          </p:cNvCxnSpPr>
          <p:nvPr/>
        </p:nvCxnSpPr>
        <p:spPr>
          <a:xfrm>
            <a:off x="1436228" y="2477165"/>
            <a:ext cx="7877292" cy="0"/>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AD545220-1F0A-4BC6-A729-06D27E015190}"/>
              </a:ext>
            </a:extLst>
          </p:cNvPr>
          <p:cNvCxnSpPr>
            <a:cxnSpLocks/>
          </p:cNvCxnSpPr>
          <p:nvPr/>
        </p:nvCxnSpPr>
        <p:spPr>
          <a:xfrm>
            <a:off x="1436228" y="2477165"/>
            <a:ext cx="5790586" cy="0"/>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57" name="TextBox 56">
            <a:extLst>
              <a:ext uri="{FF2B5EF4-FFF2-40B4-BE49-F238E27FC236}">
                <a16:creationId xmlns:a16="http://schemas.microsoft.com/office/drawing/2014/main" id="{04AB817C-FF03-4A85-859C-DF80768EB874}"/>
              </a:ext>
            </a:extLst>
          </p:cNvPr>
          <p:cNvSpPr txBox="1"/>
          <p:nvPr/>
        </p:nvSpPr>
        <p:spPr>
          <a:xfrm>
            <a:off x="5911034" y="2184778"/>
            <a:ext cx="1011815" cy="492443"/>
          </a:xfrm>
          <a:prstGeom prst="rect">
            <a:avLst/>
          </a:prstGeom>
          <a:solidFill>
            <a:schemeClr val="bg1"/>
          </a:solidFill>
          <a:ln w="19050">
            <a:solidFill>
              <a:schemeClr val="tx1"/>
            </a:solidFill>
          </a:ln>
        </p:spPr>
        <p:txBody>
          <a:bodyPr wrap="none" tIns="0" bIns="0" rtlCol="0">
            <a:spAutoFit/>
          </a:bodyPr>
          <a:lstStyle/>
          <a:p>
            <a:r>
              <a:rPr lang="en-US" sz="3200" dirty="0"/>
              <a:t>Time</a:t>
            </a:r>
          </a:p>
        </p:txBody>
      </p:sp>
      <p:cxnSp>
        <p:nvCxnSpPr>
          <p:cNvPr id="58" name="Straight Arrow Connector 57">
            <a:extLst>
              <a:ext uri="{FF2B5EF4-FFF2-40B4-BE49-F238E27FC236}">
                <a16:creationId xmlns:a16="http://schemas.microsoft.com/office/drawing/2014/main" id="{D2AD1A82-DB9E-48E4-A4F2-9458590D0BFE}"/>
              </a:ext>
            </a:extLst>
          </p:cNvPr>
          <p:cNvCxnSpPr>
            <a:cxnSpLocks/>
          </p:cNvCxnSpPr>
          <p:nvPr/>
        </p:nvCxnSpPr>
        <p:spPr>
          <a:xfrm>
            <a:off x="1436228" y="2477165"/>
            <a:ext cx="3506110" cy="0"/>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0509883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10835</TotalTime>
  <Words>5404</Words>
  <Application>Microsoft Office PowerPoint</Application>
  <PresentationFormat>Widescreen</PresentationFormat>
  <Paragraphs>655</Paragraphs>
  <Slides>36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36</vt:i4>
      </vt:variant>
    </vt:vector>
  </HeadingPairs>
  <TitlesOfParts>
    <vt:vector size="41" baseType="lpstr">
      <vt:lpstr>Arial</vt:lpstr>
      <vt:lpstr>Calibri</vt:lpstr>
      <vt:lpstr>Calibri Light</vt:lpstr>
      <vt:lpstr>Courier New</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David Cerutti</dc:creator>
  <cp:lastModifiedBy>David Cerutti</cp:lastModifiedBy>
  <cp:revision>180</cp:revision>
  <dcterms:created xsi:type="dcterms:W3CDTF">2018-07-27T16:48:46Z</dcterms:created>
  <dcterms:modified xsi:type="dcterms:W3CDTF">2019-07-30T16:45:15Z</dcterms:modified>
</cp:coreProperties>
</file>