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1308"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28B-EA86-4F83-A422-463C00E5D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B1CA3-684D-496B-80E5-9C48774A6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5C487-7970-4374-90BD-D54F3D698127}"/>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5" name="Footer Placeholder 4">
            <a:extLst>
              <a:ext uri="{FF2B5EF4-FFF2-40B4-BE49-F238E27FC236}">
                <a16:creationId xmlns:a16="http://schemas.microsoft.com/office/drawing/2014/main" id="{EC391021-5153-4895-B855-31D813613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25A1-D391-41E4-A1AD-7A768F7F8CC9}"/>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04714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77D0-AEAD-47F2-896A-3821B782C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5F58C-433A-4FD0-B395-6A120D15B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9538A-763A-497C-A07F-0CE77F19E0D0}"/>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5" name="Footer Placeholder 4">
            <a:extLst>
              <a:ext uri="{FF2B5EF4-FFF2-40B4-BE49-F238E27FC236}">
                <a16:creationId xmlns:a16="http://schemas.microsoft.com/office/drawing/2014/main" id="{2153D750-1CA7-433A-A9EF-5CE9A772E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E75D6-5F82-4E5B-9C49-59B4C66B446C}"/>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0431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FB5D1-0AF7-490E-BDB5-2BD93A7B3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C2A8ED-52FB-447D-81FF-B743649BF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DFD98-41B7-43EF-B8C1-B11885D1FB07}"/>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5" name="Footer Placeholder 4">
            <a:extLst>
              <a:ext uri="{FF2B5EF4-FFF2-40B4-BE49-F238E27FC236}">
                <a16:creationId xmlns:a16="http://schemas.microsoft.com/office/drawing/2014/main" id="{48FC78BA-A47C-4641-8DC4-ABE4FEB7B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F6787-141A-4436-A607-AD050BC39F5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4560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6BD7-FCEE-4B4B-8DED-EACC66A5C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0DDE3-72FF-4436-AAB7-B5448BE57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CF7A3-4CE4-44DB-99F3-22150B945378}"/>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5" name="Footer Placeholder 4">
            <a:extLst>
              <a:ext uri="{FF2B5EF4-FFF2-40B4-BE49-F238E27FC236}">
                <a16:creationId xmlns:a16="http://schemas.microsoft.com/office/drawing/2014/main" id="{F0A1BB91-CFFB-49E0-A4BA-082C3185E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0F265-B469-45D6-BED0-6D6EE5B42F8A}"/>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63732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7E6C-EA32-45C8-8A82-CE6CB7AC2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9F935-6ADF-4141-AC10-299811F1C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E2744-0C02-45F8-8246-443A60F81E45}"/>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5" name="Footer Placeholder 4">
            <a:extLst>
              <a:ext uri="{FF2B5EF4-FFF2-40B4-BE49-F238E27FC236}">
                <a16:creationId xmlns:a16="http://schemas.microsoft.com/office/drawing/2014/main" id="{674FCBBE-9E19-459F-9351-A7549E076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7A103-CAD2-4153-80C3-07DC48F23C21}"/>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92845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954E-FEAD-4032-BBC5-5A5D73A5F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D343E-932B-495A-9206-0860DCDAE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CDF728-C9C1-43C6-9D02-6FEAECAB0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D60BB-DA4C-418A-B33E-D70314B65E17}"/>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6" name="Footer Placeholder 5">
            <a:extLst>
              <a:ext uri="{FF2B5EF4-FFF2-40B4-BE49-F238E27FC236}">
                <a16:creationId xmlns:a16="http://schemas.microsoft.com/office/drawing/2014/main" id="{A972A538-1628-4F3B-9539-23419B4A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0D3A-AF84-4737-828D-6244DD60639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02765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B0E6-3A13-46FA-938F-AEA61FA2F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EE8F7-AB12-4C97-B828-D67B5467A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7D4CA-5063-429C-877E-BEEDC38F1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D12FB-A75B-4C5B-9F99-C9EABCC14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41773-B0FF-4438-B9C3-BDEB5D62D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026CBC-C058-453C-9909-EDB2DC5AE0CC}"/>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8" name="Footer Placeholder 7">
            <a:extLst>
              <a:ext uri="{FF2B5EF4-FFF2-40B4-BE49-F238E27FC236}">
                <a16:creationId xmlns:a16="http://schemas.microsoft.com/office/drawing/2014/main" id="{565B14CE-D133-4F69-A534-927655DE69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7C4CF-A0E5-43B6-BF60-387716D9A42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3369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A0C6-DFC7-495A-B523-2B804CDAF3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CE13A-6785-4C57-B1CF-93EE41F1D8D9}"/>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4" name="Footer Placeholder 3">
            <a:extLst>
              <a:ext uri="{FF2B5EF4-FFF2-40B4-BE49-F238E27FC236}">
                <a16:creationId xmlns:a16="http://schemas.microsoft.com/office/drawing/2014/main" id="{1B896095-A604-40DE-B83D-784049C74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07E18-01A5-49DD-985A-27AF315C3D1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6374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145AD-1D18-4BE7-9071-F33490A07FB0}"/>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3" name="Footer Placeholder 2">
            <a:extLst>
              <a:ext uri="{FF2B5EF4-FFF2-40B4-BE49-F238E27FC236}">
                <a16:creationId xmlns:a16="http://schemas.microsoft.com/office/drawing/2014/main" id="{53FD5433-6BD5-4A51-BB9A-EFA0ADDB7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DF92F3-6636-45DF-96CC-DC1E3ACFE8B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10920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1C90-D392-435A-A2A2-7A8FC4CF5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C0F0B-C98D-40ED-8781-B7472B7B7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A465C-D472-4CE4-8601-C1E020473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1766C-D0C5-4E0C-92AD-1BC00DD908F5}"/>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6" name="Footer Placeholder 5">
            <a:extLst>
              <a:ext uri="{FF2B5EF4-FFF2-40B4-BE49-F238E27FC236}">
                <a16:creationId xmlns:a16="http://schemas.microsoft.com/office/drawing/2014/main" id="{10D41A91-4FB4-43CC-A851-12D13C0C8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06B66-8C22-4368-A8BA-B786C65F08D4}"/>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26245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8F84-40DA-42FA-A3D0-8CA86364D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F2FFE-C49A-437B-AED8-CBA0AA15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B56B7-E4EE-42B6-B79B-8791081A4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7937E-CA33-4B80-AAF0-7BE991945B91}"/>
              </a:ext>
            </a:extLst>
          </p:cNvPr>
          <p:cNvSpPr>
            <a:spLocks noGrp="1"/>
          </p:cNvSpPr>
          <p:nvPr>
            <p:ph type="dt" sz="half" idx="10"/>
          </p:nvPr>
        </p:nvSpPr>
        <p:spPr/>
        <p:txBody>
          <a:bodyPr/>
          <a:lstStyle/>
          <a:p>
            <a:fld id="{E8569FE7-7A39-4AAB-ADF0-457ABD3FB5E3}" type="datetimeFigureOut">
              <a:rPr lang="en-US" smtClean="0"/>
              <a:t>7/26/2020</a:t>
            </a:fld>
            <a:endParaRPr lang="en-US"/>
          </a:p>
        </p:txBody>
      </p:sp>
      <p:sp>
        <p:nvSpPr>
          <p:cNvPr id="6" name="Footer Placeholder 5">
            <a:extLst>
              <a:ext uri="{FF2B5EF4-FFF2-40B4-BE49-F238E27FC236}">
                <a16:creationId xmlns:a16="http://schemas.microsoft.com/office/drawing/2014/main" id="{1D550EB8-A123-4BD5-80FE-F623EFBA0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F3429-960E-477D-89E3-2A8CEB296685}"/>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48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DB824-25C0-4C06-8731-2E3FC1AF6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60246-50D7-4C32-A885-4A68014EE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BEE4-8A34-458E-B072-3482AF621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69FE7-7A39-4AAB-ADF0-457ABD3FB5E3}" type="datetimeFigureOut">
              <a:rPr lang="en-US" smtClean="0"/>
              <a:t>7/26/2020</a:t>
            </a:fld>
            <a:endParaRPr lang="en-US"/>
          </a:p>
        </p:txBody>
      </p:sp>
      <p:sp>
        <p:nvSpPr>
          <p:cNvPr id="5" name="Footer Placeholder 4">
            <a:extLst>
              <a:ext uri="{FF2B5EF4-FFF2-40B4-BE49-F238E27FC236}">
                <a16:creationId xmlns:a16="http://schemas.microsoft.com/office/drawing/2014/main" id="{E5483080-9438-4E19-B431-3422ADBAF7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A567BE-6CA5-4ECB-9D89-49D9CA850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7CD19-C783-4FFD-AAA9-A79B438B1DD6}" type="slidenum">
              <a:rPr lang="en-US" smtClean="0"/>
              <a:t>‹#›</a:t>
            </a:fld>
            <a:endParaRPr lang="en-US"/>
          </a:p>
        </p:txBody>
      </p:sp>
    </p:spTree>
    <p:extLst>
      <p:ext uri="{BB962C8B-B14F-4D97-AF65-F5344CB8AC3E}">
        <p14:creationId xmlns:p14="http://schemas.microsoft.com/office/powerpoint/2010/main" val="216301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09BC-9621-4EE9-AFC1-63F9869D10E6}"/>
              </a:ext>
            </a:extLst>
          </p:cNvPr>
          <p:cNvSpPr>
            <a:spLocks noGrp="1"/>
          </p:cNvSpPr>
          <p:nvPr>
            <p:ph type="ctrTitle"/>
          </p:nvPr>
        </p:nvSpPr>
        <p:spPr>
          <a:xfrm>
            <a:off x="1524000" y="1122362"/>
            <a:ext cx="9144000" cy="2687637"/>
          </a:xfrm>
        </p:spPr>
        <p:txBody>
          <a:bodyPr>
            <a:normAutofit/>
          </a:bodyPr>
          <a:lstStyle/>
          <a:p>
            <a:r>
              <a:rPr lang="en-US" b="1" dirty="0"/>
              <a:t>Independent Study</a:t>
            </a:r>
            <a:br>
              <a:rPr lang="en-US" b="1" dirty="0"/>
            </a:br>
            <a:r>
              <a:rPr lang="en-US" sz="4000" b="1" dirty="0"/>
              <a:t>Weekly Report (July 20-24, 2020)</a:t>
            </a:r>
            <a:endParaRPr lang="en-US" b="1" dirty="0"/>
          </a:p>
        </p:txBody>
      </p:sp>
      <p:sp>
        <p:nvSpPr>
          <p:cNvPr id="3" name="Subtitle 2">
            <a:extLst>
              <a:ext uri="{FF2B5EF4-FFF2-40B4-BE49-F238E27FC236}">
                <a16:creationId xmlns:a16="http://schemas.microsoft.com/office/drawing/2014/main" id="{B78A477B-3CB2-4A2A-889C-25E5F099ACA0}"/>
              </a:ext>
            </a:extLst>
          </p:cNvPr>
          <p:cNvSpPr>
            <a:spLocks noGrp="1"/>
          </p:cNvSpPr>
          <p:nvPr>
            <p:ph type="subTitle" idx="1"/>
          </p:nvPr>
        </p:nvSpPr>
        <p:spPr>
          <a:xfrm>
            <a:off x="1524000" y="3950381"/>
            <a:ext cx="9144000" cy="697819"/>
          </a:xfrm>
        </p:spPr>
        <p:txBody>
          <a:bodyPr/>
          <a:lstStyle/>
          <a:p>
            <a:r>
              <a:rPr lang="en-US" b="1" dirty="0"/>
              <a:t>Ahuti Shrestha</a:t>
            </a:r>
          </a:p>
        </p:txBody>
      </p:sp>
    </p:spTree>
    <p:extLst>
      <p:ext uri="{BB962C8B-B14F-4D97-AF65-F5344CB8AC3E}">
        <p14:creationId xmlns:p14="http://schemas.microsoft.com/office/powerpoint/2010/main" val="169060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2C424-59CB-4BF4-9FF9-1320C44B337A}"/>
              </a:ext>
            </a:extLst>
          </p:cNvPr>
          <p:cNvSpPr>
            <a:spLocks noGrp="1"/>
          </p:cNvSpPr>
          <p:nvPr>
            <p:ph idx="1"/>
          </p:nvPr>
        </p:nvSpPr>
        <p:spPr>
          <a:xfrm>
            <a:off x="740228" y="1520982"/>
            <a:ext cx="10537372" cy="522384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Connection to the server through VNC </a:t>
            </a:r>
            <a:r>
              <a:rPr lang="en-US" sz="2000" dirty="0">
                <a:ea typeface="Calibri" panose="020F0502020204030204" pitchFamily="34" charset="0"/>
                <a:cs typeface="Calibri" panose="020F0502020204030204" pitchFamily="34" charset="0"/>
              </a:rPr>
              <a:t>viewer was not established due to server-side configuration requirement. So, in order to try to process the input file (posts.xml) and extract relevant fields, I have extracted only the small portion of input data through windows powershell as posts_ahuti.xml and worked with it.</a:t>
            </a:r>
          </a:p>
          <a:p>
            <a:pPr marL="342900" marR="0" lvl="0" indent="-342900">
              <a:lnSpc>
                <a:spcPct val="107000"/>
              </a:lnSpc>
              <a:spcBef>
                <a:spcPts val="0"/>
              </a:spcBef>
              <a:spcAft>
                <a:spcPts val="0"/>
              </a:spcAft>
              <a:buFont typeface="Symbol" panose="05050102010706020507" pitchFamily="18" charset="2"/>
              <a:buChar char=""/>
            </a:pPr>
            <a:endParaRPr lang="en-US" sz="2000" dirty="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In order to extract the relevant fields, the input file was parsed and the required information on questions, answers and posts related to java files were printed out in TSV format in question.txt, answer.txt, java_tag.txt, respectively. </a:t>
            </a:r>
          </a:p>
          <a:p>
            <a:pPr marL="800100" lvl="1" indent="-342900">
              <a:lnSpc>
                <a:spcPct val="107000"/>
              </a:lnSpc>
              <a:spcBef>
                <a:spcPts val="0"/>
              </a:spcBef>
              <a:buFont typeface="Symbol" panose="05050102010706020507" pitchFamily="18" charset="2"/>
              <a:buChar char=""/>
            </a:pPr>
            <a:r>
              <a:rPr lang="en-US" sz="1600" i="1" dirty="0">
                <a:ea typeface="Calibri" panose="020F0502020204030204" pitchFamily="34" charset="0"/>
                <a:cs typeface="Calibri" panose="020F0502020204030204" pitchFamily="34" charset="0"/>
              </a:rPr>
              <a:t>S</a:t>
            </a:r>
            <a:r>
              <a:rPr lang="en-US" sz="1600" i="1" dirty="0">
                <a:effectLst/>
                <a:ea typeface="Calibri" panose="020F0502020204030204" pitchFamily="34" charset="0"/>
                <a:cs typeface="Calibri" panose="020F0502020204030204" pitchFamily="34" charset="0"/>
              </a:rPr>
              <a:t>ource codes along with input and out files are in GitHub repository)</a:t>
            </a:r>
          </a:p>
          <a:p>
            <a:pPr marL="342900" marR="0" lvl="0" indent="-342900">
              <a:lnSpc>
                <a:spcPct val="107000"/>
              </a:lnSpc>
              <a:spcBef>
                <a:spcPts val="0"/>
              </a:spcBef>
              <a:spcAft>
                <a:spcPts val="0"/>
              </a:spcAft>
              <a:buFont typeface="Symbol" panose="05050102010706020507" pitchFamily="18" charset="2"/>
              <a:buChar char=""/>
            </a:pPr>
            <a:endParaRPr lang="en-US" sz="2000" dirty="0">
              <a:effectLst/>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Questions:</a:t>
            </a:r>
          </a:p>
          <a:p>
            <a:pPr marL="800100" lvl="1" indent="-342900">
              <a:lnSpc>
                <a:spcPct val="107000"/>
              </a:lnSpc>
              <a:spcBef>
                <a:spcPts val="0"/>
              </a:spcBef>
              <a:buFont typeface="Symbol" panose="05050102010706020507" pitchFamily="18" charset="2"/>
              <a:buChar char=""/>
            </a:pPr>
            <a:r>
              <a:rPr lang="en-US" sz="1600" dirty="0" err="1">
                <a:ea typeface="Calibri" panose="020F0502020204030204" pitchFamily="34" charset="0"/>
                <a:cs typeface="Calibri" panose="020F0502020204030204" pitchFamily="34" charset="0"/>
              </a:rPr>
              <a:t>PostIdType</a:t>
            </a:r>
            <a:r>
              <a:rPr lang="en-US" sz="1600" dirty="0">
                <a:ea typeface="Calibri" panose="020F0502020204030204" pitchFamily="34" charset="0"/>
                <a:cs typeface="Calibri" panose="020F0502020204030204" pitchFamily="34" charset="0"/>
              </a:rPr>
              <a:t> = “1” were identified as questions posted in Stack Overflow.</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Output fields: post id, question owner id and accepted answer id</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Code: question.py</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Input: posts_ahuti.xml</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Output file: ques.txt</a:t>
            </a:r>
          </a:p>
          <a:p>
            <a:pPr marL="800100" lvl="1" indent="-342900">
              <a:lnSpc>
                <a:spcPct val="107000"/>
              </a:lnSpc>
              <a:spcBef>
                <a:spcPts val="0"/>
              </a:spcBef>
              <a:buFont typeface="Symbol" panose="05050102010706020507" pitchFamily="18" charset="2"/>
              <a:buChar char=""/>
            </a:pPr>
            <a:endParaRPr lang="en-US" sz="1600" dirty="0">
              <a:cs typeface="Calibri" panose="020F0502020204030204" pitchFamily="34" charset="0"/>
            </a:endParaRPr>
          </a:p>
          <a:p>
            <a:pPr marL="800100" lvl="1" indent="-342900">
              <a:lnSpc>
                <a:spcPct val="107000"/>
              </a:lnSpc>
              <a:spcBef>
                <a:spcPts val="0"/>
              </a:spcBef>
              <a:buFont typeface="Symbol" panose="05050102010706020507" pitchFamily="18" charset="2"/>
              <a:buChar char=""/>
            </a:pPr>
            <a:endParaRPr lang="en-US" sz="1600" dirty="0">
              <a:ea typeface="Calibri" panose="020F0502020204030204" pitchFamily="34" charset="0"/>
              <a:cs typeface="Calibri" panose="020F0502020204030204" pitchFamily="34" charset="0"/>
            </a:endParaRPr>
          </a:p>
          <a:p>
            <a:pPr marL="800100" lvl="1" indent="-342900">
              <a:lnSpc>
                <a:spcPct val="107000"/>
              </a:lnSpc>
              <a:spcBef>
                <a:spcPts val="0"/>
              </a:spcBef>
              <a:buFont typeface="Symbol" panose="05050102010706020507" pitchFamily="18" charset="2"/>
              <a:buChar char=""/>
            </a:pPr>
            <a:endParaRPr lang="en-US" sz="1600" dirty="0">
              <a:effectLst/>
              <a:ea typeface="Calibri" panose="020F0502020204030204" pitchFamily="34" charset="0"/>
              <a:cs typeface="Calibri" panose="020F0502020204030204" pitchFamily="34" charset="0"/>
            </a:endParaRPr>
          </a:p>
          <a:p>
            <a:endParaRPr lang="en-US" sz="1400" dirty="0"/>
          </a:p>
        </p:txBody>
      </p:sp>
      <p:sp>
        <p:nvSpPr>
          <p:cNvPr id="4" name="Title 1">
            <a:extLst>
              <a:ext uri="{FF2B5EF4-FFF2-40B4-BE49-F238E27FC236}">
                <a16:creationId xmlns:a16="http://schemas.microsoft.com/office/drawing/2014/main" id="{B05EFA40-5D75-4943-9E40-ECEDAAD5F7F5}"/>
              </a:ext>
            </a:extLst>
          </p:cNvPr>
          <p:cNvSpPr>
            <a:spLocks noGrp="1"/>
          </p:cNvSpPr>
          <p:nvPr>
            <p:ph type="title"/>
          </p:nvPr>
        </p:nvSpPr>
        <p:spPr>
          <a:xfrm>
            <a:off x="603566" y="374179"/>
            <a:ext cx="11588434" cy="1038162"/>
          </a:xfrm>
        </p:spPr>
        <p:txBody>
          <a:bodyPr>
            <a:noAutofit/>
          </a:bodyPr>
          <a:lstStyle/>
          <a:p>
            <a:r>
              <a:rPr lang="en-US" b="1" dirty="0"/>
              <a:t>Worked on Stack Overflow Data Set</a:t>
            </a:r>
          </a:p>
        </p:txBody>
      </p:sp>
    </p:spTree>
    <p:extLst>
      <p:ext uri="{BB962C8B-B14F-4D97-AF65-F5344CB8AC3E}">
        <p14:creationId xmlns:p14="http://schemas.microsoft.com/office/powerpoint/2010/main" val="242355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EB61-15B3-40F6-8E35-4CBDBD67AF4A}"/>
              </a:ext>
            </a:extLst>
          </p:cNvPr>
          <p:cNvSpPr>
            <a:spLocks noGrp="1"/>
          </p:cNvSpPr>
          <p:nvPr>
            <p:ph type="title"/>
          </p:nvPr>
        </p:nvSpPr>
        <p:spPr/>
        <p:txBody>
          <a:bodyPr/>
          <a:lstStyle/>
          <a:p>
            <a:r>
              <a:rPr lang="en-US" b="1" dirty="0"/>
              <a:t>Worked on Stack Overflow Data Set (Contd..)</a:t>
            </a:r>
            <a:endParaRPr lang="en-US" dirty="0"/>
          </a:p>
        </p:txBody>
      </p:sp>
      <p:sp>
        <p:nvSpPr>
          <p:cNvPr id="3" name="Content Placeholder 2">
            <a:extLst>
              <a:ext uri="{FF2B5EF4-FFF2-40B4-BE49-F238E27FC236}">
                <a16:creationId xmlns:a16="http://schemas.microsoft.com/office/drawing/2014/main" id="{35EB3632-100F-47C1-A5FF-8DC16E766BBF}"/>
              </a:ext>
            </a:extLst>
          </p:cNvPr>
          <p:cNvSpPr>
            <a:spLocks noGrp="1"/>
          </p:cNvSpPr>
          <p:nvPr>
            <p:ph idx="1"/>
          </p:nvPr>
        </p:nvSpPr>
        <p:spPr/>
        <p:txBody>
          <a:bodyPr>
            <a:normAutofit/>
          </a:bodyPr>
          <a:lstStyle/>
          <a:p>
            <a:pPr marL="342900" indent="-342900">
              <a:lnSpc>
                <a:spcPct val="107000"/>
              </a:lnSpc>
              <a:spcBef>
                <a:spcPts val="0"/>
              </a:spcBef>
              <a:buFont typeface="Symbol" panose="05050102010706020507" pitchFamily="18" charset="2"/>
              <a:buChar char=""/>
            </a:pPr>
            <a:r>
              <a:rPr lang="en-US" sz="2000" dirty="0">
                <a:cs typeface="Calibri" panose="020F0502020204030204" pitchFamily="34" charset="0"/>
              </a:rPr>
              <a:t>Answers:</a:t>
            </a:r>
          </a:p>
          <a:p>
            <a:pPr marL="800100" lvl="1" indent="-342900">
              <a:lnSpc>
                <a:spcPct val="107000"/>
              </a:lnSpc>
              <a:spcBef>
                <a:spcPts val="0"/>
              </a:spcBef>
              <a:buFont typeface="Symbol" panose="05050102010706020507" pitchFamily="18" charset="2"/>
              <a:buChar char=""/>
            </a:pPr>
            <a:r>
              <a:rPr lang="en-US" sz="1600" dirty="0" err="1">
                <a:ea typeface="Calibri" panose="020F0502020204030204" pitchFamily="34" charset="0"/>
                <a:cs typeface="Calibri" panose="020F0502020204030204" pitchFamily="34" charset="0"/>
              </a:rPr>
              <a:t>PostIdType</a:t>
            </a:r>
            <a:r>
              <a:rPr lang="en-US" sz="1600" dirty="0">
                <a:ea typeface="Calibri" panose="020F0502020204030204" pitchFamily="34" charset="0"/>
                <a:cs typeface="Calibri" panose="020F0502020204030204" pitchFamily="34" charset="0"/>
              </a:rPr>
              <a:t> = “2” were identified as the answers posted in Stack Overflow.</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Output fields: post id, answer owner id</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Code: answer.py</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Input: posts_ahuti.xml</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Output: ans.txt</a:t>
            </a:r>
          </a:p>
          <a:p>
            <a:pPr marL="800100" lvl="1" indent="-342900">
              <a:lnSpc>
                <a:spcPct val="107000"/>
              </a:lnSpc>
              <a:spcBef>
                <a:spcPts val="0"/>
              </a:spcBef>
              <a:buFont typeface="Symbol" panose="05050102010706020507" pitchFamily="18" charset="2"/>
              <a:buChar char=""/>
            </a:pPr>
            <a:endParaRPr lang="en-US" sz="1600" dirty="0">
              <a:ea typeface="Calibri" panose="020F0502020204030204" pitchFamily="34" charset="0"/>
              <a:cs typeface="Calibri" panose="020F0502020204030204" pitchFamily="34" charset="0"/>
            </a:endParaRPr>
          </a:p>
          <a:p>
            <a:pPr marL="342900" indent="-342900">
              <a:lnSpc>
                <a:spcPct val="107000"/>
              </a:lnSpc>
              <a:spcBef>
                <a:spcPts val="0"/>
              </a:spcBef>
              <a:buFont typeface="Symbol" panose="05050102010706020507" pitchFamily="18" charset="2"/>
              <a:buChar char=""/>
            </a:pPr>
            <a:r>
              <a:rPr lang="en-US" sz="2000" dirty="0">
                <a:ea typeface="Calibri" panose="020F0502020204030204" pitchFamily="34" charset="0"/>
                <a:cs typeface="Calibri" panose="020F0502020204030204" pitchFamily="34" charset="0"/>
              </a:rPr>
              <a:t>Java tagged questions:</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List of questions with tags as java.</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Output fields: post id</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Code: java_tag.py</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Input: posts_ahuti.xml</a:t>
            </a:r>
          </a:p>
          <a:p>
            <a:pPr marL="800100" lvl="1" indent="-342900">
              <a:lnSpc>
                <a:spcPct val="107000"/>
              </a:lnSpc>
              <a:spcBef>
                <a:spcPts val="0"/>
              </a:spcBef>
              <a:buFont typeface="Symbol" panose="05050102010706020507" pitchFamily="18" charset="2"/>
              <a:buChar char=""/>
            </a:pPr>
            <a:r>
              <a:rPr lang="en-US" sz="1600" dirty="0">
                <a:ea typeface="Calibri" panose="020F0502020204030204" pitchFamily="34" charset="0"/>
                <a:cs typeface="Calibri" panose="020F0502020204030204" pitchFamily="34" charset="0"/>
              </a:rPr>
              <a:t>Output: java_tag.txt</a:t>
            </a:r>
          </a:p>
          <a:p>
            <a:pPr marL="800100" lvl="1" indent="-342900">
              <a:lnSpc>
                <a:spcPct val="107000"/>
              </a:lnSpc>
              <a:spcBef>
                <a:spcPts val="0"/>
              </a:spcBef>
              <a:buFont typeface="Symbol" panose="05050102010706020507" pitchFamily="18" charset="2"/>
              <a:buChar char=""/>
            </a:pPr>
            <a:endParaRPr lang="en-US" sz="1600" dirty="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04193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280</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Symbol</vt:lpstr>
      <vt:lpstr>Office Theme</vt:lpstr>
      <vt:lpstr>Independent Study Weekly Report (July 20-24, 2020)</vt:lpstr>
      <vt:lpstr>Worked on Stack Overflow Data Set</vt:lpstr>
      <vt:lpstr>Worked on Stack Overflow Data Set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Study Weekly Report (June 27 – 31, 2020)</dc:title>
  <dc:creator>Ahuti Shrestha</dc:creator>
  <cp:lastModifiedBy>Ahuti Shrestha</cp:lastModifiedBy>
  <cp:revision>50</cp:revision>
  <dcterms:created xsi:type="dcterms:W3CDTF">2020-07-05T22:31:09Z</dcterms:created>
  <dcterms:modified xsi:type="dcterms:W3CDTF">2020-07-27T02:57:51Z</dcterms:modified>
</cp:coreProperties>
</file>