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928B-EA86-4F83-A422-463C00E5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B1CA3-684D-496B-80E5-9C48774A6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C487-7970-4374-90BD-D54F3D69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1021-5153-4895-B855-31D81361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25A1-D391-41E4-A1AD-7A768F7F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77D0-AEAD-47F2-896A-3821B782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5F58C-433A-4FD0-B395-6A120D15B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538A-763A-497C-A07F-0CE77F19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3D750-1CA7-433A-A9EF-5CE9A772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75D6-5F82-4E5B-9C49-59B4C66B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FB5D1-0AF7-490E-BDB5-2BD93A7B3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2A8ED-52FB-447D-81FF-B743649BF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D98-41B7-43EF-B8C1-B11885D1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C78BA-A47C-4641-8DC4-ABE4FEB7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F6787-141A-4436-A607-AD050BC3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6BD7-FCEE-4B4B-8DED-EACC66A5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DDE3-72FF-4436-AAB7-B5448BE5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CF7A3-4CE4-44DB-99F3-22150B94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BB91-CFFB-49E0-A4BA-082C3185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F265-B469-45D6-BED0-6D6EE5B4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7E6C-EA32-45C8-8A82-CE6CB7AC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9F935-6ADF-4141-AC10-299811F1C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2744-0C02-45F8-8246-443A60F8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CBBE-9E19-459F-9351-A7549E07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A103-CAD2-4153-80C3-07DC48F2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954E-FEAD-4032-BBC5-5A5D73A5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343E-932B-495A-9206-0860DCDA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DF728-C9C1-43C6-9D02-6FEAECAB0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D60BB-DA4C-418A-B33E-D70314B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A538-1628-4F3B-9539-23419B4A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0D3A-AF84-4737-828D-6244DD60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B0E6-3A13-46FA-938F-AEA61FA2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E8F7-AB12-4C97-B828-D67B5467A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7D4CA-5063-429C-877E-BEEDC38F1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D12FB-A75B-4C5B-9F99-C9EABCC14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41773-B0FF-4438-B9C3-BDEB5D62D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26CBC-C058-453C-9909-EDB2DC5A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B14CE-D133-4F69-A534-927655DE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7C4CF-A0E5-43B6-BF60-387716D9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7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A0C6-DFC7-495A-B523-2B804CDA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CE13A-6785-4C57-B1CF-93EE41F1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96095-A604-40DE-B83D-784049C7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7E18-01A5-49DD-985A-27AF315C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145AD-1D18-4BE7-9071-F33490A0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D5433-6BD5-4A51-BB9A-EFA0ADDB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F92F3-6636-45DF-96CC-DC1E3ACF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1C90-D392-435A-A2A2-7A8FC4CF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0F0B-C98D-40ED-8781-B7472B7B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A465C-D472-4CE4-8601-C1E020473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1766C-D0C5-4E0C-92AD-1BC00DD9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1A91-4FB4-43CC-A851-12D13C0C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06B66-8C22-4368-A8BA-B786C65F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8F84-40DA-42FA-A3D0-8CA86364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2FFE-C49A-437B-AED8-CBA0AA15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B56B7-E4EE-42B6-B79B-8791081A4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7937E-CA33-4B80-AAF0-7BE99194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0EB8-A123-4BD5-80FE-F623EFBA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F3429-960E-477D-89E3-2A8CEB29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6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DB824-25C0-4C06-8731-2E3FC1AF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0246-50D7-4C32-A885-4A68014EE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BEE4-8A34-458E-B072-3482AF621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69FE7-7A39-4AAB-ADF0-457ABD3FB5E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3080-9438-4E19-B431-3422ADBAF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67BE-6CA5-4ECB-9D89-49D9CA850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CD19-C783-4FFD-AAA9-A79B438B1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09BC-9621-4EE9-AFC1-63F9869D1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87637"/>
          </a:xfrm>
        </p:spPr>
        <p:txBody>
          <a:bodyPr>
            <a:normAutofit/>
          </a:bodyPr>
          <a:lstStyle/>
          <a:p>
            <a:r>
              <a:rPr lang="en-US" b="1" dirty="0"/>
              <a:t>Independent Study</a:t>
            </a:r>
            <a:br>
              <a:rPr lang="en-US" b="1" dirty="0"/>
            </a:br>
            <a:r>
              <a:rPr lang="en-US" sz="4000" b="1" dirty="0"/>
              <a:t>Weekly Report (July 27-31, 2020)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A477B-3CB2-4A2A-889C-25E5F099A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0381"/>
            <a:ext cx="9144000" cy="697819"/>
          </a:xfrm>
        </p:spPr>
        <p:txBody>
          <a:bodyPr/>
          <a:lstStyle/>
          <a:p>
            <a:r>
              <a:rPr lang="en-US" b="1" dirty="0"/>
              <a:t>Ahuti Shrestha</a:t>
            </a:r>
          </a:p>
        </p:txBody>
      </p:sp>
    </p:spTree>
    <p:extLst>
      <p:ext uri="{BB962C8B-B14F-4D97-AF65-F5344CB8AC3E}">
        <p14:creationId xmlns:p14="http://schemas.microsoft.com/office/powerpoint/2010/main" val="169060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C424-59CB-4BF4-9FF9-1320C44B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520982"/>
            <a:ext cx="10537372" cy="5223849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Parsed the original 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Stack Overflow Data Set (Posts.xml) and extracted information as follows: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ques.py: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It takes input file Posts.xml and outputs ques.txt with fields: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question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question owner id 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accepted answer id.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ans.py: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It takes input file Posts.xml and outputs ans.txt with fields: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answer id 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answer owner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java_tag.py: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It takes input file Posts.xml and outputs java_tag.txt with field: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java question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join_javatag_ques.py: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It joins input files java_tag.txt and ques.txt based on java question id and question id from the respective files and outputs java_post.txt with fields: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java question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question owner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accepted answer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java question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5EFA40-5D75-4943-9E40-ECEDAAD5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66" y="374179"/>
            <a:ext cx="11588434" cy="1038162"/>
          </a:xfrm>
        </p:spPr>
        <p:txBody>
          <a:bodyPr>
            <a:noAutofit/>
          </a:bodyPr>
          <a:lstStyle/>
          <a:p>
            <a:r>
              <a:rPr lang="en-US" b="1" dirty="0"/>
              <a:t>Worked on Stack Overflow Data Set</a:t>
            </a:r>
          </a:p>
        </p:txBody>
      </p:sp>
    </p:spTree>
    <p:extLst>
      <p:ext uri="{BB962C8B-B14F-4D97-AF65-F5344CB8AC3E}">
        <p14:creationId xmlns:p14="http://schemas.microsoft.com/office/powerpoint/2010/main" val="242355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EB61-15B3-40F6-8E35-4CBDBD67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Worked on Stack Overflow Data Set (Contd..)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3632-100F-47C1-A5FF-8DC16E76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join_ans_javapost.py: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It joins input files ans.txt and java_post.txt based on accepted answer ids of the respective files and outputs java_ques_ans.txt with fields: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java question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question owner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accepted answer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java question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accepted answer id 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answer owner id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endParaRPr lang="en-US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ques_ans_owners.py: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It takes input file java_ques_ans.txt and output ques_ans_owners.txt with fields: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question owner id </a:t>
            </a:r>
            <a:r>
              <a:rPr lang="en-US" sz="1600" dirty="0"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i="1" dirty="0">
                <a:ea typeface="Calibri" panose="020F0502020204030204" pitchFamily="34" charset="0"/>
                <a:cs typeface="Calibri" panose="020F0502020204030204" pitchFamily="34" charset="0"/>
              </a:rPr>
              <a:t>answer owner id.</a:t>
            </a:r>
            <a:endParaRPr lang="en-US" sz="1600" i="1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Input files, output files and codes can be found at “/media/Data/</a:t>
            </a:r>
            <a:r>
              <a:rPr lang="en-US" sz="2000" dirty="0" err="1">
                <a:cs typeface="Calibri" panose="020F0502020204030204" pitchFamily="34" charset="0"/>
              </a:rPr>
              <a:t>ahuti</a:t>
            </a:r>
            <a:r>
              <a:rPr lang="en-US" sz="2000" dirty="0">
                <a:cs typeface="Calibri" panose="020F0502020204030204" pitchFamily="34" charset="0"/>
              </a:rPr>
              <a:t>" in server.</a:t>
            </a:r>
          </a:p>
          <a:p>
            <a:endParaRPr lang="en-US" sz="20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93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536E-A559-4A95-9222-F7FD2C92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237"/>
          </a:xfrm>
        </p:spPr>
        <p:txBody>
          <a:bodyPr/>
          <a:lstStyle/>
          <a:p>
            <a:r>
              <a:rPr lang="en-US" b="1" dirty="0"/>
              <a:t>Worked on Stack Overflow Data Set (Contd..)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C0C40-2720-4AFA-9E28-1E0ACFA4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362"/>
            <a:ext cx="10515600" cy="4351338"/>
          </a:xfrm>
        </p:spPr>
        <p:txBody>
          <a:bodyPr/>
          <a:lstStyle/>
          <a:p>
            <a:r>
              <a:rPr lang="en-US" dirty="0"/>
              <a:t>Used Gephi to visualize the network </a:t>
            </a:r>
          </a:p>
          <a:p>
            <a:pPr lvl="1"/>
            <a:r>
              <a:rPr lang="en-US" dirty="0"/>
              <a:t>Total number of nodes ≈390,000           Total number of edges ≈830,000</a:t>
            </a:r>
          </a:p>
          <a:p>
            <a:r>
              <a:rPr lang="en-US" dirty="0"/>
              <a:t>The network formed using all nodes was extremely dense to visualize. So, below is the network created using only the small portion of data (with ≈ 100 nodes).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53F1FECB-BB7A-433E-9DD3-848017DD7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93"/>
          <a:stretch/>
        </p:blipFill>
        <p:spPr>
          <a:xfrm>
            <a:off x="6451349" y="2753008"/>
            <a:ext cx="4088972" cy="4104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D9BF9-8E2C-4922-8E0E-1020BA4855F3}"/>
              </a:ext>
            </a:extLst>
          </p:cNvPr>
          <p:cNvSpPr txBox="1"/>
          <p:nvPr/>
        </p:nvSpPr>
        <p:spPr>
          <a:xfrm>
            <a:off x="1209675" y="5079277"/>
            <a:ext cx="5613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</a:t>
            </a:r>
          </a:p>
          <a:p>
            <a:r>
              <a:rPr lang="en-US" dirty="0"/>
              <a:t>nodes: User id</a:t>
            </a:r>
          </a:p>
          <a:p>
            <a:r>
              <a:rPr lang="en-US" dirty="0"/>
              <a:t>edges: Question owner pointing towards accepted answer owner</a:t>
            </a:r>
          </a:p>
        </p:txBody>
      </p:sp>
    </p:spTree>
    <p:extLst>
      <p:ext uri="{BB962C8B-B14F-4D97-AF65-F5344CB8AC3E}">
        <p14:creationId xmlns:p14="http://schemas.microsoft.com/office/powerpoint/2010/main" val="178597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Independent Study Weekly Report (July 27-31, 2020)</vt:lpstr>
      <vt:lpstr>Worked on Stack Overflow Data Set</vt:lpstr>
      <vt:lpstr>Worked on Stack Overflow Data Set (Contd..)</vt:lpstr>
      <vt:lpstr>Worked on Stack Overflow Data Set (Contd..)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Study Weekly Report (July 27-31, 2020)</dc:title>
  <dc:creator>Ahuti Shrestha</dc:creator>
  <cp:lastModifiedBy>Ahuti Shrestha</cp:lastModifiedBy>
  <cp:revision>8</cp:revision>
  <dcterms:created xsi:type="dcterms:W3CDTF">2020-07-31T22:36:01Z</dcterms:created>
  <dcterms:modified xsi:type="dcterms:W3CDTF">2020-08-03T03:03:12Z</dcterms:modified>
</cp:coreProperties>
</file>