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CFF"/>
    <a:srgbClr val="733756"/>
    <a:srgbClr val="822055"/>
    <a:srgbClr val="A28529"/>
    <a:srgbClr val="789564"/>
    <a:srgbClr val="816A9A"/>
    <a:srgbClr val="873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31"/>
    <p:restoredTop sz="94677"/>
  </p:normalViewPr>
  <p:slideViewPr>
    <p:cSldViewPr snapToGrid="0" snapToObjects="1">
      <p:cViewPr varScale="1">
        <p:scale>
          <a:sx n="124" d="100"/>
          <a:sy n="124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296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9A560-7B74-C44A-A66F-F74F08AFCE8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C467-E235-5E4C-B86E-E7E1F4207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3C467-E235-5E4C-B86E-E7E1F4207E1F}" type="slidenum">
              <a:rPr lang="en-US" smtClean="0"/>
              <a:t>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7F792-67F9-384D-86C7-E26B49F50AB7}"/>
              </a:ext>
            </a:extLst>
          </p:cNvPr>
          <p:cNvGrpSpPr/>
          <p:nvPr/>
        </p:nvGrpSpPr>
        <p:grpSpPr>
          <a:xfrm>
            <a:off x="975069" y="611525"/>
            <a:ext cx="5386941" cy="7874888"/>
            <a:chOff x="908314" y="435077"/>
            <a:chExt cx="5386941" cy="78748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B0658-24E0-2D43-ABCA-26E66E196560}"/>
                </a:ext>
              </a:extLst>
            </p:cNvPr>
            <p:cNvGrpSpPr/>
            <p:nvPr/>
          </p:nvGrpSpPr>
          <p:grpSpPr>
            <a:xfrm>
              <a:off x="4041684" y="435077"/>
              <a:ext cx="2253571" cy="2145608"/>
              <a:chOff x="1950129" y="242761"/>
              <a:chExt cx="2253571" cy="214560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DCB74E-9FD0-4643-94B8-8063A77955FD}"/>
                  </a:ext>
                </a:extLst>
              </p:cNvPr>
              <p:cNvSpPr/>
              <p:nvPr/>
            </p:nvSpPr>
            <p:spPr>
              <a:xfrm>
                <a:off x="1950129" y="659399"/>
                <a:ext cx="813332" cy="42291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Home 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2B0D3F18-20DA-AA48-A06F-0E9DB39BA159}"/>
                  </a:ext>
                </a:extLst>
              </p:cNvPr>
              <p:cNvSpPr/>
              <p:nvPr/>
            </p:nvSpPr>
            <p:spPr>
              <a:xfrm>
                <a:off x="3296072" y="242761"/>
                <a:ext cx="813331" cy="42291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About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7E27065-547E-2148-8BEB-B409A6584229}"/>
                  </a:ext>
                </a:extLst>
              </p:cNvPr>
              <p:cNvSpPr/>
              <p:nvPr/>
            </p:nvSpPr>
            <p:spPr>
              <a:xfrm>
                <a:off x="3299361" y="1170213"/>
                <a:ext cx="813331" cy="42291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Contact</a:t>
                </a:r>
              </a:p>
            </p:txBody>
          </p:sp>
          <p:sp>
            <p:nvSpPr>
              <p:cNvPr id="11" name="Bent Arrow 10">
                <a:extLst>
                  <a:ext uri="{FF2B5EF4-FFF2-40B4-BE49-F238E27FC236}">
                    <a16:creationId xmlns:a16="http://schemas.microsoft.com/office/drawing/2014/main" id="{BDE05A5B-1475-D146-A49E-1D216213F09F}"/>
                  </a:ext>
                </a:extLst>
              </p:cNvPr>
              <p:cNvSpPr/>
              <p:nvPr/>
            </p:nvSpPr>
            <p:spPr>
              <a:xfrm>
                <a:off x="2401891" y="338472"/>
                <a:ext cx="820086" cy="30480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ent Arrow 103">
                <a:extLst>
                  <a:ext uri="{FF2B5EF4-FFF2-40B4-BE49-F238E27FC236}">
                    <a16:creationId xmlns:a16="http://schemas.microsoft.com/office/drawing/2014/main" id="{7C94E1CF-8CB9-B848-AD62-007477035819}"/>
                  </a:ext>
                </a:extLst>
              </p:cNvPr>
              <p:cNvSpPr/>
              <p:nvPr/>
            </p:nvSpPr>
            <p:spPr>
              <a:xfrm flipV="1">
                <a:off x="2393738" y="1098437"/>
                <a:ext cx="820086" cy="345814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59BD3F43-50C7-1D40-8BA7-EF4E5F709EC3}"/>
                  </a:ext>
                </a:extLst>
              </p:cNvPr>
              <p:cNvSpPr/>
              <p:nvPr/>
            </p:nvSpPr>
            <p:spPr>
              <a:xfrm>
                <a:off x="3299361" y="1965458"/>
                <a:ext cx="904339" cy="42291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Genome Browser</a:t>
                </a:r>
              </a:p>
            </p:txBody>
          </p:sp>
          <p:sp>
            <p:nvSpPr>
              <p:cNvPr id="107" name="Bent Arrow 106">
                <a:extLst>
                  <a:ext uri="{FF2B5EF4-FFF2-40B4-BE49-F238E27FC236}">
                    <a16:creationId xmlns:a16="http://schemas.microsoft.com/office/drawing/2014/main" id="{6755D1CF-BBC2-2646-9547-1DE88D1BD235}"/>
                  </a:ext>
                </a:extLst>
              </p:cNvPr>
              <p:cNvSpPr/>
              <p:nvPr/>
            </p:nvSpPr>
            <p:spPr>
              <a:xfrm flipV="1">
                <a:off x="2393164" y="1098437"/>
                <a:ext cx="828239" cy="1197410"/>
              </a:xfrm>
              <a:prstGeom prst="bentArrow">
                <a:avLst>
                  <a:gd name="adj1" fmla="val 10419"/>
                  <a:gd name="adj2" fmla="val 9448"/>
                  <a:gd name="adj3" fmla="val 10947"/>
                  <a:gd name="adj4" fmla="val 406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862336-7DCE-3E45-8755-A4BE63476AA0}"/>
                </a:ext>
              </a:extLst>
            </p:cNvPr>
            <p:cNvGrpSpPr/>
            <p:nvPr/>
          </p:nvGrpSpPr>
          <p:grpSpPr>
            <a:xfrm>
              <a:off x="908314" y="483679"/>
              <a:ext cx="4091122" cy="4478988"/>
              <a:chOff x="891622" y="490866"/>
              <a:chExt cx="4091122" cy="4478988"/>
            </a:xfrm>
          </p:grpSpPr>
          <p:sp>
            <p:nvSpPr>
              <p:cNvPr id="108" name="Bent Arrow 107">
                <a:extLst>
                  <a:ext uri="{FF2B5EF4-FFF2-40B4-BE49-F238E27FC236}">
                    <a16:creationId xmlns:a16="http://schemas.microsoft.com/office/drawing/2014/main" id="{CDBCA4F0-7A78-4748-8DAA-A447FC8040AA}"/>
                  </a:ext>
                </a:extLst>
              </p:cNvPr>
              <p:cNvSpPr/>
              <p:nvPr/>
            </p:nvSpPr>
            <p:spPr>
              <a:xfrm rot="16200000" flipH="1">
                <a:off x="3055009" y="524936"/>
                <a:ext cx="482536" cy="1404209"/>
              </a:xfrm>
              <a:prstGeom prst="bentArrow">
                <a:avLst>
                  <a:gd name="adj1" fmla="val 12194"/>
                  <a:gd name="adj2" fmla="val 14350"/>
                  <a:gd name="adj3" fmla="val 18542"/>
                  <a:gd name="adj4" fmla="val 525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8611ED84-9492-E148-BDE9-088D9C95A033}"/>
                  </a:ext>
                </a:extLst>
              </p:cNvPr>
              <p:cNvSpPr/>
              <p:nvPr/>
            </p:nvSpPr>
            <p:spPr>
              <a:xfrm>
                <a:off x="891622" y="2693920"/>
                <a:ext cx="965732" cy="82791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Kinase Search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FC2FFE59-CF9B-1F4C-95D3-F30ED86A038A}"/>
                  </a:ext>
                </a:extLst>
              </p:cNvPr>
              <p:cNvSpPr/>
              <p:nvPr/>
            </p:nvSpPr>
            <p:spPr>
              <a:xfrm>
                <a:off x="2129768" y="2678456"/>
                <a:ext cx="1106644" cy="827914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Inhibitor Search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805AB156-E4E5-1E4F-8B6D-2C17EDF414C5}"/>
                  </a:ext>
                </a:extLst>
              </p:cNvPr>
              <p:cNvSpPr/>
              <p:nvPr/>
            </p:nvSpPr>
            <p:spPr>
              <a:xfrm>
                <a:off x="3411360" y="2695320"/>
                <a:ext cx="1255300" cy="82791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Substrate </a:t>
                </a:r>
                <a:r>
                  <a:rPr lang="en-US" dirty="0"/>
                  <a:t>Search</a:t>
                </a:r>
              </a:p>
            </p:txBody>
          </p:sp>
          <p:sp>
            <p:nvSpPr>
              <p:cNvPr id="115" name="Bent Arrow 114">
                <a:extLst>
                  <a:ext uri="{FF2B5EF4-FFF2-40B4-BE49-F238E27FC236}">
                    <a16:creationId xmlns:a16="http://schemas.microsoft.com/office/drawing/2014/main" id="{EB5C65D1-A59C-6E43-A07B-02BC0A514800}"/>
                  </a:ext>
                </a:extLst>
              </p:cNvPr>
              <p:cNvSpPr/>
              <p:nvPr/>
            </p:nvSpPr>
            <p:spPr>
              <a:xfrm rot="16200000">
                <a:off x="3012233" y="61624"/>
                <a:ext cx="556902" cy="1415386"/>
              </a:xfrm>
              <a:prstGeom prst="bentArrow">
                <a:avLst>
                  <a:gd name="adj1" fmla="val 12393"/>
                  <a:gd name="adj2" fmla="val 12495"/>
                  <a:gd name="adj3" fmla="val 12692"/>
                  <a:gd name="adj4" fmla="val 330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Bent Arrow 115">
                <a:extLst>
                  <a:ext uri="{FF2B5EF4-FFF2-40B4-BE49-F238E27FC236}">
                    <a16:creationId xmlns:a16="http://schemas.microsoft.com/office/drawing/2014/main" id="{E90C1021-10E4-1F40-9E93-86A197D03BD1}"/>
                  </a:ext>
                </a:extLst>
              </p:cNvPr>
              <p:cNvSpPr/>
              <p:nvPr/>
            </p:nvSpPr>
            <p:spPr>
              <a:xfrm flipV="1">
                <a:off x="1281637" y="3553649"/>
                <a:ext cx="263032" cy="1197410"/>
              </a:xfrm>
              <a:prstGeom prst="bentArrow">
                <a:avLst>
                  <a:gd name="adj1" fmla="val 7851"/>
                  <a:gd name="adj2" fmla="val 14666"/>
                  <a:gd name="adj3" fmla="val 20790"/>
                  <a:gd name="adj4" fmla="val 373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Bent Arrow 116">
                <a:extLst>
                  <a:ext uri="{FF2B5EF4-FFF2-40B4-BE49-F238E27FC236}">
                    <a16:creationId xmlns:a16="http://schemas.microsoft.com/office/drawing/2014/main" id="{CF8C200D-3362-5947-95EC-54DE97054F53}"/>
                  </a:ext>
                </a:extLst>
              </p:cNvPr>
              <p:cNvSpPr/>
              <p:nvPr/>
            </p:nvSpPr>
            <p:spPr>
              <a:xfrm flipV="1">
                <a:off x="2650905" y="3537625"/>
                <a:ext cx="465879" cy="1231516"/>
              </a:xfrm>
              <a:prstGeom prst="bentArrow">
                <a:avLst>
                  <a:gd name="adj1" fmla="val 5472"/>
                  <a:gd name="adj2" fmla="val 9908"/>
                  <a:gd name="adj3" fmla="val 16032"/>
                  <a:gd name="adj4" fmla="val 373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F44CF5F-9D38-9149-A0F5-85E7525918CF}"/>
                  </a:ext>
                </a:extLst>
              </p:cNvPr>
              <p:cNvSpPr/>
              <p:nvPr/>
            </p:nvSpPr>
            <p:spPr>
              <a:xfrm>
                <a:off x="3154085" y="4487318"/>
                <a:ext cx="662237" cy="482535"/>
              </a:xfrm>
              <a:prstGeom prst="roundRect">
                <a:avLst/>
              </a:prstGeom>
              <a:solidFill>
                <a:srgbClr val="816A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Search results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7321248C-5854-D247-A27C-4558C6631728}"/>
                  </a:ext>
                </a:extLst>
              </p:cNvPr>
              <p:cNvSpPr/>
              <p:nvPr/>
            </p:nvSpPr>
            <p:spPr>
              <a:xfrm>
                <a:off x="1576631" y="4479220"/>
                <a:ext cx="673556" cy="482535"/>
              </a:xfrm>
              <a:prstGeom prst="roundRect">
                <a:avLst/>
              </a:prstGeom>
              <a:solidFill>
                <a:srgbClr val="78956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Search results</a:t>
                </a:r>
              </a:p>
            </p:txBody>
          </p:sp>
          <p:sp>
            <p:nvSpPr>
              <p:cNvPr id="120" name="Bent Arrow 119">
                <a:extLst>
                  <a:ext uri="{FF2B5EF4-FFF2-40B4-BE49-F238E27FC236}">
                    <a16:creationId xmlns:a16="http://schemas.microsoft.com/office/drawing/2014/main" id="{3CAE551E-6738-854C-824D-8A7016812A4F}"/>
                  </a:ext>
                </a:extLst>
              </p:cNvPr>
              <p:cNvSpPr/>
              <p:nvPr/>
            </p:nvSpPr>
            <p:spPr>
              <a:xfrm flipV="1">
                <a:off x="4020175" y="3553649"/>
                <a:ext cx="263032" cy="1197410"/>
              </a:xfrm>
              <a:prstGeom prst="bentArrow">
                <a:avLst>
                  <a:gd name="adj1" fmla="val 7851"/>
                  <a:gd name="adj2" fmla="val 14666"/>
                  <a:gd name="adj3" fmla="val 20790"/>
                  <a:gd name="adj4" fmla="val 373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5FD39852-C70B-D341-A627-D9024F8B92C5}"/>
                  </a:ext>
                </a:extLst>
              </p:cNvPr>
              <p:cNvSpPr/>
              <p:nvPr/>
            </p:nvSpPr>
            <p:spPr>
              <a:xfrm>
                <a:off x="4320507" y="4487319"/>
                <a:ext cx="662237" cy="482535"/>
              </a:xfrm>
              <a:prstGeom prst="roundRect">
                <a:avLst/>
              </a:prstGeom>
              <a:solidFill>
                <a:srgbClr val="A2852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Search results</a:t>
                </a:r>
              </a:p>
            </p:txBody>
          </p:sp>
        </p:grpSp>
        <p:sp>
          <p:nvSpPr>
            <p:cNvPr id="122" name="Bent Arrow 121">
              <a:extLst>
                <a:ext uri="{FF2B5EF4-FFF2-40B4-BE49-F238E27FC236}">
                  <a16:creationId xmlns:a16="http://schemas.microsoft.com/office/drawing/2014/main" id="{2BE6518D-34AF-B941-A36C-219D263F1683}"/>
                </a:ext>
              </a:extLst>
            </p:cNvPr>
            <p:cNvSpPr/>
            <p:nvPr/>
          </p:nvSpPr>
          <p:spPr>
            <a:xfrm flipV="1">
              <a:off x="4685852" y="4990578"/>
              <a:ext cx="415432" cy="482534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Bent Arrow 122">
              <a:extLst>
                <a:ext uri="{FF2B5EF4-FFF2-40B4-BE49-F238E27FC236}">
                  <a16:creationId xmlns:a16="http://schemas.microsoft.com/office/drawing/2014/main" id="{B4B8853D-9443-4B40-ABCF-78F58561388F}"/>
                </a:ext>
              </a:extLst>
            </p:cNvPr>
            <p:cNvSpPr/>
            <p:nvPr/>
          </p:nvSpPr>
          <p:spPr>
            <a:xfrm flipV="1">
              <a:off x="3501895" y="4980859"/>
              <a:ext cx="332067" cy="636950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3D37A969-4975-6645-8972-836FB1650B48}"/>
                </a:ext>
              </a:extLst>
            </p:cNvPr>
            <p:cNvSpPr/>
            <p:nvPr/>
          </p:nvSpPr>
          <p:spPr>
            <a:xfrm>
              <a:off x="5174944" y="5135274"/>
              <a:ext cx="1016107" cy="482535"/>
            </a:xfrm>
            <a:prstGeom prst="roundRect">
              <a:avLst/>
            </a:prstGeom>
            <a:solidFill>
              <a:srgbClr val="A285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Protein Sequence</a:t>
              </a:r>
            </a:p>
          </p:txBody>
        </p:sp>
        <p:sp>
          <p:nvSpPr>
            <p:cNvPr id="125" name="Bent Arrow 124">
              <a:extLst>
                <a:ext uri="{FF2B5EF4-FFF2-40B4-BE49-F238E27FC236}">
                  <a16:creationId xmlns:a16="http://schemas.microsoft.com/office/drawing/2014/main" id="{51D60785-D692-CE45-847F-367A2A2AAC9C}"/>
                </a:ext>
              </a:extLst>
            </p:cNvPr>
            <p:cNvSpPr/>
            <p:nvPr/>
          </p:nvSpPr>
          <p:spPr>
            <a:xfrm>
              <a:off x="4683352" y="4023453"/>
              <a:ext cx="415432" cy="431371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405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78514F34-ECEA-7C4A-BF59-66740146F090}"/>
                </a:ext>
              </a:extLst>
            </p:cNvPr>
            <p:cNvSpPr/>
            <p:nvPr/>
          </p:nvSpPr>
          <p:spPr>
            <a:xfrm>
              <a:off x="5169763" y="3833474"/>
              <a:ext cx="1012334" cy="482535"/>
            </a:xfrm>
            <a:prstGeom prst="roundRect">
              <a:avLst/>
            </a:prstGeom>
            <a:solidFill>
              <a:srgbClr val="A285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Background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C4FFE051-C1C2-6045-A9FE-95903EE790E1}"/>
                </a:ext>
              </a:extLst>
            </p:cNvPr>
            <p:cNvSpPr/>
            <p:nvPr/>
          </p:nvSpPr>
          <p:spPr>
            <a:xfrm>
              <a:off x="5165989" y="4484374"/>
              <a:ext cx="1016108" cy="482535"/>
            </a:xfrm>
            <a:prstGeom prst="roundRect">
              <a:avLst/>
            </a:prstGeom>
            <a:solidFill>
              <a:srgbClr val="A285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Phosphosite</a:t>
              </a:r>
            </a:p>
          </p:txBody>
        </p:sp>
        <p:sp>
          <p:nvSpPr>
            <p:cNvPr id="128" name="Bent Arrow 127">
              <a:extLst>
                <a:ext uri="{FF2B5EF4-FFF2-40B4-BE49-F238E27FC236}">
                  <a16:creationId xmlns:a16="http://schemas.microsoft.com/office/drawing/2014/main" id="{A07A97DE-3B26-BA46-8627-650DA739D8D6}"/>
                </a:ext>
              </a:extLst>
            </p:cNvPr>
            <p:cNvSpPr/>
            <p:nvPr/>
          </p:nvSpPr>
          <p:spPr>
            <a:xfrm flipV="1">
              <a:off x="1900987" y="4987364"/>
              <a:ext cx="408755" cy="1012951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Bent Arrow 128">
              <a:extLst>
                <a:ext uri="{FF2B5EF4-FFF2-40B4-BE49-F238E27FC236}">
                  <a16:creationId xmlns:a16="http://schemas.microsoft.com/office/drawing/2014/main" id="{0BBB04D7-140D-B444-A0E4-442E8A23567E}"/>
                </a:ext>
              </a:extLst>
            </p:cNvPr>
            <p:cNvSpPr/>
            <p:nvPr/>
          </p:nvSpPr>
          <p:spPr>
            <a:xfrm rot="16200000" flipV="1">
              <a:off x="2725077" y="6464782"/>
              <a:ext cx="2241349" cy="982892"/>
            </a:xfrm>
            <a:prstGeom prst="bentArrow">
              <a:avLst>
                <a:gd name="adj1" fmla="val 4187"/>
                <a:gd name="adj2" fmla="val 6692"/>
                <a:gd name="adj3" fmla="val 8997"/>
                <a:gd name="adj4" fmla="val 349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Bent Arrow 129">
              <a:extLst>
                <a:ext uri="{FF2B5EF4-FFF2-40B4-BE49-F238E27FC236}">
                  <a16:creationId xmlns:a16="http://schemas.microsoft.com/office/drawing/2014/main" id="{6C017FF7-54A9-8A4D-AFC2-14A5CFE37DCE}"/>
                </a:ext>
              </a:extLst>
            </p:cNvPr>
            <p:cNvSpPr/>
            <p:nvPr/>
          </p:nvSpPr>
          <p:spPr>
            <a:xfrm flipV="1">
              <a:off x="1899916" y="4995797"/>
              <a:ext cx="418365" cy="1534743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ent Arrow 130">
              <a:extLst>
                <a:ext uri="{FF2B5EF4-FFF2-40B4-BE49-F238E27FC236}">
                  <a16:creationId xmlns:a16="http://schemas.microsoft.com/office/drawing/2014/main" id="{97731998-811A-3C4F-BAE4-552AE9402E51}"/>
                </a:ext>
              </a:extLst>
            </p:cNvPr>
            <p:cNvSpPr/>
            <p:nvPr/>
          </p:nvSpPr>
          <p:spPr>
            <a:xfrm flipV="1">
              <a:off x="1896183" y="4980859"/>
              <a:ext cx="432027" cy="2633320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Bent Arrow 131">
              <a:extLst>
                <a:ext uri="{FF2B5EF4-FFF2-40B4-BE49-F238E27FC236}">
                  <a16:creationId xmlns:a16="http://schemas.microsoft.com/office/drawing/2014/main" id="{02110CDF-F724-394A-93ED-113E66C01CA9}"/>
                </a:ext>
              </a:extLst>
            </p:cNvPr>
            <p:cNvSpPr/>
            <p:nvPr/>
          </p:nvSpPr>
          <p:spPr>
            <a:xfrm flipV="1">
              <a:off x="1899722" y="4995158"/>
              <a:ext cx="418365" cy="497781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F6307AE-D86E-6C4A-9E62-E52A13FCE382}"/>
                </a:ext>
              </a:extLst>
            </p:cNvPr>
            <p:cNvSpPr/>
            <p:nvPr/>
          </p:nvSpPr>
          <p:spPr>
            <a:xfrm>
              <a:off x="2337445" y="5184634"/>
              <a:ext cx="1003527" cy="482535"/>
            </a:xfrm>
            <a:prstGeom prst="roundRect">
              <a:avLst/>
            </a:prstGeom>
            <a:solidFill>
              <a:srgbClr val="7895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Background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E8E1A9D-056A-0D4F-BC9A-A38825722805}"/>
                </a:ext>
              </a:extLst>
            </p:cNvPr>
            <p:cNvSpPr/>
            <p:nvPr/>
          </p:nvSpPr>
          <p:spPr>
            <a:xfrm>
              <a:off x="2331540" y="5708752"/>
              <a:ext cx="1003527" cy="482535"/>
            </a:xfrm>
            <a:prstGeom prst="roundRect">
              <a:avLst/>
            </a:prstGeom>
            <a:solidFill>
              <a:srgbClr val="7895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Domains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9479CEE3-2B06-F648-A116-6DA765BA8B9D}"/>
                </a:ext>
              </a:extLst>
            </p:cNvPr>
            <p:cNvSpPr/>
            <p:nvPr/>
          </p:nvSpPr>
          <p:spPr>
            <a:xfrm>
              <a:off x="2331541" y="6232870"/>
              <a:ext cx="1003526" cy="482535"/>
            </a:xfrm>
            <a:prstGeom prst="roundRect">
              <a:avLst/>
            </a:prstGeom>
            <a:solidFill>
              <a:srgbClr val="7895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Target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E61EBA46-8266-B94D-9DE9-44453D829981}"/>
                </a:ext>
              </a:extLst>
            </p:cNvPr>
            <p:cNvSpPr/>
            <p:nvPr/>
          </p:nvSpPr>
          <p:spPr>
            <a:xfrm>
              <a:off x="2328210" y="6768091"/>
              <a:ext cx="1012762" cy="482535"/>
            </a:xfrm>
            <a:prstGeom prst="roundRect">
              <a:avLst/>
            </a:prstGeom>
            <a:solidFill>
              <a:srgbClr val="7895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Phosphosite</a:t>
              </a: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F0251A7-2A74-7D47-8C0E-321980073476}"/>
                </a:ext>
              </a:extLst>
            </p:cNvPr>
            <p:cNvSpPr/>
            <p:nvPr/>
          </p:nvSpPr>
          <p:spPr>
            <a:xfrm>
              <a:off x="2352175" y="7827430"/>
              <a:ext cx="982892" cy="482535"/>
            </a:xfrm>
            <a:prstGeom prst="roundRect">
              <a:avLst>
                <a:gd name="adj" fmla="val 10925"/>
              </a:avLst>
            </a:prstGeom>
            <a:solidFill>
              <a:srgbClr val="7895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Known Inhibitors</a:t>
              </a:r>
            </a:p>
          </p:txBody>
        </p:sp>
        <p:sp>
          <p:nvSpPr>
            <p:cNvPr id="138" name="Bent Arrow 137">
              <a:extLst>
                <a:ext uri="{FF2B5EF4-FFF2-40B4-BE49-F238E27FC236}">
                  <a16:creationId xmlns:a16="http://schemas.microsoft.com/office/drawing/2014/main" id="{F1DD0EA5-E132-0E41-B5D7-572AE10571E7}"/>
                </a:ext>
              </a:extLst>
            </p:cNvPr>
            <p:cNvSpPr/>
            <p:nvPr/>
          </p:nvSpPr>
          <p:spPr>
            <a:xfrm flipV="1">
              <a:off x="1896183" y="4987364"/>
              <a:ext cx="418365" cy="2054351"/>
            </a:xfrm>
            <a:prstGeom prst="bentArrow">
              <a:avLst>
                <a:gd name="adj1" fmla="val 7851"/>
                <a:gd name="adj2" fmla="val 14666"/>
                <a:gd name="adj3" fmla="val 20790"/>
                <a:gd name="adj4" fmla="val 37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B9DED4D4-A788-E248-B0E3-7E28E041527A}"/>
                </a:ext>
              </a:extLst>
            </p:cNvPr>
            <p:cNvSpPr/>
            <p:nvPr/>
          </p:nvSpPr>
          <p:spPr>
            <a:xfrm>
              <a:off x="3847600" y="5307602"/>
              <a:ext cx="820717" cy="482535"/>
            </a:xfrm>
            <a:prstGeom prst="roundRect">
              <a:avLst/>
            </a:prstGeom>
            <a:solidFill>
              <a:srgbClr val="816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Inhibitor info Page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92B3B0E-DEAF-E949-8B84-3B7B2AADFB3A}"/>
                </a:ext>
              </a:extLst>
            </p:cNvPr>
            <p:cNvSpPr/>
            <p:nvPr/>
          </p:nvSpPr>
          <p:spPr>
            <a:xfrm>
              <a:off x="5000331" y="4661111"/>
              <a:ext cx="148070" cy="844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5F0AF5-24F9-FC4F-B52B-B803105A91F2}"/>
              </a:ext>
            </a:extLst>
          </p:cNvPr>
          <p:cNvGrpSpPr/>
          <p:nvPr/>
        </p:nvGrpSpPr>
        <p:grpSpPr>
          <a:xfrm>
            <a:off x="2340276" y="2187772"/>
            <a:ext cx="837391" cy="332489"/>
            <a:chOff x="1568370" y="2447474"/>
            <a:chExt cx="837391" cy="332489"/>
          </a:xfrm>
        </p:grpSpPr>
        <p:sp>
          <p:nvSpPr>
            <p:cNvPr id="62" name="Bent Arrow 61">
              <a:extLst>
                <a:ext uri="{FF2B5EF4-FFF2-40B4-BE49-F238E27FC236}">
                  <a16:creationId xmlns:a16="http://schemas.microsoft.com/office/drawing/2014/main" id="{73F5DC61-E8C4-A94D-A2C8-75566E4CF7D7}"/>
                </a:ext>
              </a:extLst>
            </p:cNvPr>
            <p:cNvSpPr/>
            <p:nvPr/>
          </p:nvSpPr>
          <p:spPr>
            <a:xfrm flipV="1">
              <a:off x="1952217" y="2447474"/>
              <a:ext cx="453544" cy="332489"/>
            </a:xfrm>
            <a:prstGeom prst="bentArrow">
              <a:avLst>
                <a:gd name="adj1" fmla="val 20824"/>
                <a:gd name="adj2" fmla="val 10412"/>
                <a:gd name="adj3" fmla="val 0"/>
                <a:gd name="adj4" fmla="val 43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Bent Arrow 62">
              <a:extLst>
                <a:ext uri="{FF2B5EF4-FFF2-40B4-BE49-F238E27FC236}">
                  <a16:creationId xmlns:a16="http://schemas.microsoft.com/office/drawing/2014/main" id="{E3B883C5-6B99-D743-85ED-DFDD268A35A6}"/>
                </a:ext>
              </a:extLst>
            </p:cNvPr>
            <p:cNvSpPr/>
            <p:nvPr/>
          </p:nvSpPr>
          <p:spPr>
            <a:xfrm flipH="1" flipV="1">
              <a:off x="1568370" y="2456601"/>
              <a:ext cx="453544" cy="300531"/>
            </a:xfrm>
            <a:prstGeom prst="bentArrow">
              <a:avLst>
                <a:gd name="adj1" fmla="val 20824"/>
                <a:gd name="adj2" fmla="val 10412"/>
                <a:gd name="adj3" fmla="val 0"/>
                <a:gd name="adj4" fmla="val 43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F47585-0224-7D4F-BF89-8AA9280C35E3}"/>
              </a:ext>
            </a:extLst>
          </p:cNvPr>
          <p:cNvGrpSpPr/>
          <p:nvPr/>
        </p:nvGrpSpPr>
        <p:grpSpPr>
          <a:xfrm>
            <a:off x="1223628" y="2192806"/>
            <a:ext cx="3017512" cy="661566"/>
            <a:chOff x="1223628" y="2192806"/>
            <a:chExt cx="3017512" cy="661566"/>
          </a:xfrm>
        </p:grpSpPr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23CC086F-9F09-B147-A74E-02D897C7E0F7}"/>
                </a:ext>
              </a:extLst>
            </p:cNvPr>
            <p:cNvSpPr/>
            <p:nvPr/>
          </p:nvSpPr>
          <p:spPr>
            <a:xfrm rot="5400000">
              <a:off x="2420901" y="2449524"/>
              <a:ext cx="661566" cy="148130"/>
            </a:xfrm>
            <a:prstGeom prst="rightArrow">
              <a:avLst>
                <a:gd name="adj1" fmla="val 50000"/>
                <a:gd name="adj2" fmla="val 590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ent Arrow 60">
              <a:extLst>
                <a:ext uri="{FF2B5EF4-FFF2-40B4-BE49-F238E27FC236}">
                  <a16:creationId xmlns:a16="http://schemas.microsoft.com/office/drawing/2014/main" id="{65E56FC6-71FD-9841-895E-110D9EF97AA7}"/>
                </a:ext>
              </a:extLst>
            </p:cNvPr>
            <p:cNvSpPr/>
            <p:nvPr/>
          </p:nvSpPr>
          <p:spPr>
            <a:xfrm rot="5400000">
              <a:off x="3339011" y="1952244"/>
              <a:ext cx="400047" cy="1404210"/>
            </a:xfrm>
            <a:prstGeom prst="bentArrow">
              <a:avLst>
                <a:gd name="adj1" fmla="val 17100"/>
                <a:gd name="adj2" fmla="val 25000"/>
                <a:gd name="adj3" fmla="val 25000"/>
                <a:gd name="adj4" fmla="val 334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Bent Arrow 20">
              <a:extLst>
                <a:ext uri="{FF2B5EF4-FFF2-40B4-BE49-F238E27FC236}">
                  <a16:creationId xmlns:a16="http://schemas.microsoft.com/office/drawing/2014/main" id="{A00CA028-47A1-5644-B1B6-A6A8C8B63554}"/>
                </a:ext>
              </a:extLst>
            </p:cNvPr>
            <p:cNvSpPr/>
            <p:nvPr/>
          </p:nvSpPr>
          <p:spPr>
            <a:xfrm rot="5400000" flipV="1">
              <a:off x="1733578" y="1920052"/>
              <a:ext cx="422910" cy="1442810"/>
            </a:xfrm>
            <a:prstGeom prst="bentArrow">
              <a:avLst>
                <a:gd name="adj1" fmla="val 15282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043A25-141A-E747-9141-7120AA3162B5}"/>
              </a:ext>
            </a:extLst>
          </p:cNvPr>
          <p:cNvGrpSpPr/>
          <p:nvPr/>
        </p:nvGrpSpPr>
        <p:grpSpPr>
          <a:xfrm>
            <a:off x="299921" y="41302"/>
            <a:ext cx="2863324" cy="2128217"/>
            <a:chOff x="299921" y="41302"/>
            <a:chExt cx="2863324" cy="212821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F484A52-6B09-1B4B-92DE-A101F96E2AB5}"/>
                </a:ext>
              </a:extLst>
            </p:cNvPr>
            <p:cNvSpPr/>
            <p:nvPr/>
          </p:nvSpPr>
          <p:spPr>
            <a:xfrm>
              <a:off x="2306527" y="1658228"/>
              <a:ext cx="813331" cy="5112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Search  bar</a:t>
              </a:r>
              <a:r>
                <a:rPr lang="en-US" dirty="0"/>
                <a:t> 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F8D733-B7A6-5F48-BC10-EA04B31EC286}"/>
                </a:ext>
              </a:extLst>
            </p:cNvPr>
            <p:cNvSpPr/>
            <p:nvPr/>
          </p:nvSpPr>
          <p:spPr>
            <a:xfrm>
              <a:off x="2349914" y="125548"/>
              <a:ext cx="813331" cy="51129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Upload bar</a:t>
              </a:r>
              <a:r>
                <a:rPr lang="en-US" dirty="0"/>
                <a:t> </a:t>
              </a:r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B51141C7-8886-C742-8554-BA82ACA64B00}"/>
                </a:ext>
              </a:extLst>
            </p:cNvPr>
            <p:cNvSpPr/>
            <p:nvPr/>
          </p:nvSpPr>
          <p:spPr>
            <a:xfrm rot="10800000">
              <a:off x="1669223" y="307128"/>
              <a:ext cx="661566" cy="148130"/>
            </a:xfrm>
            <a:prstGeom prst="rightArrow">
              <a:avLst>
                <a:gd name="adj1" fmla="val 50000"/>
                <a:gd name="adj2" fmla="val 590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9663ECB-0B71-9648-B7F6-9A48DE0F1376}"/>
                </a:ext>
              </a:extLst>
            </p:cNvPr>
            <p:cNvSpPr/>
            <p:nvPr/>
          </p:nvSpPr>
          <p:spPr>
            <a:xfrm>
              <a:off x="486888" y="41302"/>
              <a:ext cx="1169886" cy="827914"/>
            </a:xfrm>
            <a:prstGeom prst="roundRect">
              <a:avLst/>
            </a:prstGeom>
            <a:solidFill>
              <a:srgbClr val="8220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Statistical Analysis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786C2DE8-2600-E74A-BE52-FE58FFF66627}"/>
                </a:ext>
              </a:extLst>
            </p:cNvPr>
            <p:cNvSpPr/>
            <p:nvPr/>
          </p:nvSpPr>
          <p:spPr>
            <a:xfrm>
              <a:off x="299921" y="1308026"/>
              <a:ext cx="1495563" cy="558172"/>
            </a:xfrm>
            <a:prstGeom prst="roundRect">
              <a:avLst/>
            </a:prstGeom>
            <a:solidFill>
              <a:srgbClr val="7337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Results page </a:t>
              </a:r>
            </a:p>
            <a:p>
              <a:pPr algn="ctr"/>
              <a:r>
                <a:rPr lang="en-US" sz="1200" dirty="0"/>
                <a:t>Visual graphs and tables</a:t>
              </a:r>
            </a:p>
          </p:txBody>
        </p:sp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DC031184-B089-9A42-A316-D4DF85DA0A2F}"/>
                </a:ext>
              </a:extLst>
            </p:cNvPr>
            <p:cNvSpPr/>
            <p:nvPr/>
          </p:nvSpPr>
          <p:spPr>
            <a:xfrm rot="5400000">
              <a:off x="840883" y="995162"/>
              <a:ext cx="413637" cy="225862"/>
            </a:xfrm>
            <a:prstGeom prst="rightArrow">
              <a:avLst>
                <a:gd name="adj1" fmla="val 50000"/>
                <a:gd name="adj2" fmla="val 590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04B35B4-3603-4147-AC22-79EF48F707B4}"/>
              </a:ext>
            </a:extLst>
          </p:cNvPr>
          <p:cNvSpPr/>
          <p:nvPr/>
        </p:nvSpPr>
        <p:spPr>
          <a:xfrm>
            <a:off x="2408298" y="7479760"/>
            <a:ext cx="1012762" cy="482535"/>
          </a:xfrm>
          <a:prstGeom prst="roundRect">
            <a:avLst/>
          </a:prstGeom>
          <a:solidFill>
            <a:srgbClr val="789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Sequence</a:t>
            </a:r>
          </a:p>
        </p:txBody>
      </p:sp>
      <p:sp>
        <p:nvSpPr>
          <p:cNvPr id="75" name="Bent Arrow 74">
            <a:extLst>
              <a:ext uri="{FF2B5EF4-FFF2-40B4-BE49-F238E27FC236}">
                <a16:creationId xmlns:a16="http://schemas.microsoft.com/office/drawing/2014/main" id="{7FD10DEF-5DB5-4245-A7EF-93AD342E1D48}"/>
              </a:ext>
            </a:extLst>
          </p:cNvPr>
          <p:cNvSpPr/>
          <p:nvPr/>
        </p:nvSpPr>
        <p:spPr>
          <a:xfrm flipV="1">
            <a:off x="1961823" y="5157306"/>
            <a:ext cx="432027" cy="3179171"/>
          </a:xfrm>
          <a:prstGeom prst="bentArrow">
            <a:avLst>
              <a:gd name="adj1" fmla="val 7851"/>
              <a:gd name="adj2" fmla="val 14666"/>
              <a:gd name="adj3" fmla="val 20790"/>
              <a:gd name="adj4" fmla="val 42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4C40F-0B57-C64B-92AC-0EF1101370F9}"/>
              </a:ext>
            </a:extLst>
          </p:cNvPr>
          <p:cNvGrpSpPr/>
          <p:nvPr/>
        </p:nvGrpSpPr>
        <p:grpSpPr>
          <a:xfrm>
            <a:off x="1210993" y="1786669"/>
            <a:ext cx="5399471" cy="5982933"/>
            <a:chOff x="1210993" y="1786669"/>
            <a:chExt cx="5399471" cy="59829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97052E-020B-CB4A-8623-8F2C7B99F846}"/>
                </a:ext>
              </a:extLst>
            </p:cNvPr>
            <p:cNvSpPr/>
            <p:nvPr/>
          </p:nvSpPr>
          <p:spPr>
            <a:xfrm>
              <a:off x="1210993" y="1786669"/>
              <a:ext cx="860712" cy="300531"/>
            </a:xfrm>
            <a:prstGeom prst="ellipse">
              <a:avLst/>
            </a:prstGeom>
            <a:solidFill>
              <a:srgbClr val="40CCFF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EXPORT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A06FBCB-C882-A143-A3ED-974F1F36543A}"/>
                </a:ext>
              </a:extLst>
            </p:cNvPr>
            <p:cNvSpPr/>
            <p:nvPr/>
          </p:nvSpPr>
          <p:spPr>
            <a:xfrm>
              <a:off x="5749752" y="5755019"/>
              <a:ext cx="860712" cy="300531"/>
            </a:xfrm>
            <a:prstGeom prst="ellipse">
              <a:avLst/>
            </a:prstGeom>
            <a:solidFill>
              <a:srgbClr val="40CCFF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EXPORT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325986-74FC-9148-9E77-63F0A0F98544}"/>
                </a:ext>
              </a:extLst>
            </p:cNvPr>
            <p:cNvSpPr/>
            <p:nvPr/>
          </p:nvSpPr>
          <p:spPr>
            <a:xfrm>
              <a:off x="3229700" y="7469071"/>
              <a:ext cx="860712" cy="300531"/>
            </a:xfrm>
            <a:prstGeom prst="ellipse">
              <a:avLst/>
            </a:prstGeom>
            <a:solidFill>
              <a:srgbClr val="40CCFF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EXPORT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42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F2C-921F-D343-B35F-69D09E50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D95B-BE34-FD4A-A969-DD295184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E0BB-C1AE-9C4F-8093-D41E0E2B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117-0B9A-2145-9741-B7646F05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0EB0-C3CC-E74D-A615-57D373D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C725-6B08-CA45-8332-914B5BDD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9895-BE8A-7E48-BF3E-20B1C6BB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4D50-1583-C543-8E88-71273C31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357B-9317-1E4B-85C5-32F30B2C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D315-F8F3-5A4D-882A-B71211B7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88A3C-AF40-2E45-A41A-A9B38C4C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DE55-A794-EA4E-9341-A80ECF75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7C25-0898-F14C-968C-B08DC10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5B3A-09BF-0545-B27D-2BCF75A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13E6-3EE6-BA4C-8474-15A669DA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B96-4432-BB44-90A5-4A7AAE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F946-B6EE-5C41-BE18-3785AAF8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4A16-077B-A442-A3D5-E277023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59F9-A6AC-734C-B634-49DBA5F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4830-D8DB-5542-A986-64708880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819C-B3C0-724C-BD5B-EC1680C0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480B-542A-0341-8A94-26DB7DB3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1ABD-B6EC-7845-90C8-F3D19FF5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BB33-1040-104D-AC33-59C5A4FC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2855-CDDC-2C46-809E-5524D6C2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AE5C-EAED-B946-A05E-9D460227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1987-C8D6-FB42-8AEC-513B5E32A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AE864-C038-DF48-A5D5-9BB8DA90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3F16D-099D-334C-B16D-0905CF4E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D194-D7E5-AA48-98C6-7C8E4040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5F3FB-6AE2-3946-828B-452C943C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70EA-2DEE-9242-B955-CF8F2F4D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4782-D04D-484D-A805-AA73B706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F03D-3B1E-CC49-83FC-F630DBDC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0F58-4036-3A45-BEDF-10762494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3BBC-F5F7-4449-8377-6D8F97B7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EAA1C-B6F9-454D-ABD9-3B29048A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5A54-DC46-6347-894D-319AEAB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A7D6F-3BFE-6148-BA06-7ED8D31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1571-B833-3F4A-BE85-691A17D5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FA727-6D4E-BA44-A4BC-31B034E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29CD-6BEE-334C-A912-43C55D69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F6C3-B6C9-DB47-A3DA-E522C6A0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DE55-F2E0-EF41-8443-3F27709F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9C45C-1DF4-8146-8302-EA88EC49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CDA2-1137-8B4B-BDA7-7A5BFE97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DA-7148-CC4E-AEFF-B9F31E17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A473-D90D-814A-9C71-13F113FB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CBC6C-8954-CB4D-A551-36A0DC2A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96B40-9A2A-8643-B61C-590655EE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376C-1CDC-EE4C-8AA1-63376CF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4EA35-27F3-1842-8AD0-44E5FB1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4E43-9B63-6241-B367-9E33430C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3B823-08FE-CC4D-A756-F23E5AB15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5F3C8-C118-3945-B128-08D046A7D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F5C32-410D-A14D-97AB-9DD7F4E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C60A-4191-5342-AFC4-8233738A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0B0-B22A-CB43-959F-EC005B4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FC1C5-9903-C44A-8483-EEB545DA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6B8C-7B50-264E-9AA1-A854B902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FA9C-8991-124F-BB8F-2DED7CD7C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EAE2-F9BA-3648-8F41-96240685C27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5718-9F65-654C-A5F0-3B53525A5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2C9B-5EF9-B045-B0EC-2ACBCDFAC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844D-1FCD-F047-9733-DDC5FE7C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7927-D7F2-6941-B4CF-E3550A34A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C05C-C63E-D844-AD9E-89E73F4CF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47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mehrsa jafarpour</dc:creator>
  <cp:lastModifiedBy>mehrsa jafarpour</cp:lastModifiedBy>
  <cp:revision>16</cp:revision>
  <dcterms:created xsi:type="dcterms:W3CDTF">2020-02-04T16:07:47Z</dcterms:created>
  <dcterms:modified xsi:type="dcterms:W3CDTF">2020-02-13T12:18:20Z</dcterms:modified>
</cp:coreProperties>
</file>