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D7DA-27E1-434A-A188-56ED696F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DF497-B81B-1041-A17D-EFA18527B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A440-BD40-AB4A-88CB-B91D7C99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A209-EAD4-5145-A653-A2EA6565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4EBC2-625D-9940-A9B7-0D5526C3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1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2538-B3C5-C240-BB83-913CFFFE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C5034-E1B3-1943-A755-F3A54E8D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DADAC-3E3D-D240-BF07-44CDC8C4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AB4A0-D233-0A4F-9A63-7B24E671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F9F3-EFEE-204B-85DB-92CB881D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3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A971C-011B-0A4C-B9F7-E1A01E0D8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EC65D-3190-0940-9992-28172AD6A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ED28-8FAC-154E-BBB8-B7F64C35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85436-B693-7040-98BF-E557EDD3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6D528-2A22-AD4E-87AE-AD742F20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4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4037-1BBD-B44B-85FC-9E4F05F1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4859-A5F8-1344-95AC-EEB5FFDD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5C99A-8E4B-2848-B2E1-12ABD62A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C939-9135-D44B-9DC5-C63311EB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2281-13EE-7B45-90C4-31BBCA9F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6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4691-F36E-2F42-BBD7-3950EAF5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7DA1C-3533-7D41-9D3A-9DBDFEAE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8622C-C9D1-2544-9693-3C633050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84B1-AD0B-EC48-8763-BE99021B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FDB2C-932E-8B4B-AC78-0B5E492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272C-ACD7-4D40-948B-AFECB4A5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BAD1-984D-B947-8A01-396DCE36A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4550-3D18-FC47-9F52-2FC3B5B9A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FD090-D6D9-2A4A-B436-6F3B25BE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71E0C-923E-BE41-90E2-6B58C109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9F3C6-DC74-E940-B8D3-3634C229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2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AAB4-0EAB-4849-AC51-C648D5F7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D143C-7AC7-914F-807F-D518C4443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47F09-0D47-774F-BEA7-814586572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EB21F-712E-DE46-9D20-CA089314B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6CBDA-58BB-F34A-BE1E-46543EECC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F23CC-3CD3-8442-9A05-CBB1DAF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E8C6F-BE49-7D4B-9FA2-C6079346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8A50D-857B-A740-8423-4095F31B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0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961D-A6EE-5A4F-AD44-037FC179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33BF6-F9A1-D645-A061-57AA713A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0A8D6-AA67-FD4D-80DA-0BA012E1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9285D-BFCF-524E-9A73-7D2A3627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D230C-813F-364A-99C4-0C301826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F5136-9F9D-3649-9A91-281D9261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FBD99-CA22-6E4E-9790-2521320D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4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E8EB-EFE3-6242-817D-065CFA27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1753-6BD8-BC4E-A32D-580525FB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662E1-1D6C-DB47-9EF7-6D1727166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A793C-5C9A-E249-99C9-4D39BB59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02DD-2498-4A4C-B26A-388DDE47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1CC15-9B6B-6946-A7FF-55901907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8074-370C-BB4C-969C-3CEC115A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9700D-7C22-6843-A334-83E3E2A48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CFD14-8927-E54E-9F8B-BFD42C927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C2993-B665-DA41-A2FF-1EE6A85B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AF709-6980-4A4C-B778-096F17F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68216-6D06-574A-AFB0-36D4B0AB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23A14-C17C-624D-8EA1-DEEF46AA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E0CA6-9A25-DF4A-9465-7329E1C3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26A3C-108C-7948-935B-CC676AB44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C37C9-B7E7-EB49-8A6C-4AB2033E1CD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05C31-CC09-774A-A9A0-5BEEDDECC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A207-7D88-A844-B0EB-63AD6F2C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889F7-4E88-D541-BD96-42A61C42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D6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359E4-3E6E-B248-8937-ADB6B40B0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11" y="362607"/>
            <a:ext cx="4834462" cy="613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9D861C-D624-B042-B4B0-E06F4AA2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392" y="86497"/>
            <a:ext cx="5825215" cy="668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7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mehrsa jafarpour</dc:creator>
  <cp:lastModifiedBy>mehrsa jafarpour</cp:lastModifiedBy>
  <cp:revision>3</cp:revision>
  <dcterms:created xsi:type="dcterms:W3CDTF">2020-02-12T15:32:26Z</dcterms:created>
  <dcterms:modified xsi:type="dcterms:W3CDTF">2020-02-12T20:10:22Z</dcterms:modified>
</cp:coreProperties>
</file>