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987-B11D-704C-8C22-DB3EBACA8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FF47C-F62C-344B-AB83-1E6FFFB6E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AEA1-0DED-A44E-BD3A-1311F92F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B66D-7649-9C46-9574-56392081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CA43-002A-164A-9A31-840B60E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96E-8ABC-2442-9CF9-F51BF59B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160B2-14F4-FA4A-8E35-35F603E75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D2E7-4797-6840-B824-4B436C11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E66E-6D08-5F4E-A079-4EAAE0A5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76E1-89AA-D747-AB86-E19361B4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2164E-2021-0D4F-B216-E4349C8B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C1323-6FFA-FE42-9BC4-CD5BB187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97BB-C712-0447-BA68-60BBEFB8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A719-C28A-754A-BCE7-B6EF7135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FD40-C860-4543-A85A-015B37DB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8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BAC2-EB87-3044-8A09-3D4E064C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015F-0D60-BB46-A2DE-038138B7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4A0A-561D-1041-8DCA-7D94EE69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2330-94BD-AD43-AECB-10F41FD2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A031-23AE-EA4A-AFAB-1F8F2354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F43-9CB1-8443-8CA0-4855F93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C47F-BC4A-5D4E-ACA2-7380E258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6E78-99C0-8D48-BD93-7B47307E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D0952-5644-0F48-8B60-021B00F9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42C5-B5DF-6E4E-ACC5-C4A95CB0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1188-CC0F-F147-9BBB-5302E01F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E7E2-B001-2443-9486-C219195DE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FBFAF-2883-6344-93AF-35E050827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4F420-E191-B14E-859F-D88907FA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9B796-6944-424A-BDC9-06FE1645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B7000-C9D5-7449-8B2D-6DF2A660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999-4D1A-854D-9605-964684E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3E07A-9A3B-B54A-93ED-5F43B5CF6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C6EC-B9DD-804A-A949-A9182BCDE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B0DBD-592F-634A-A62D-9924211C8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8F989-9C22-2B4F-9ACD-32CA3ADCA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74545-461E-B248-B8E7-F5970A3C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F5826-E9FA-AD4F-82CD-87EE8CB8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34B6A-0303-574D-B0C3-86D8FED0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7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EE42-10BB-A644-A7C8-D8DB04C3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EB772-3DCC-8048-BC3F-9C288842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471EB-4F6B-624C-A631-6C33C045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0DE12-9C69-D742-A3CD-AFD1B3D7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C420C-E93C-3A47-8EC5-64B089F1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C3FCD-EE04-0B48-B877-CAC49454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1455-7A32-C74E-A8E3-86D41E2E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5298-B77C-E440-BFBD-BB3FC5A3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F0DE-C7C8-0946-9955-940595E7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975B-C045-1B4C-8AF1-6F70D6710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623F9-1D5E-A848-9F39-42B43518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6016C-FB6E-EF4B-B14A-B51DD225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6FEC-0F14-C84C-8A39-879640D8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C29-CBB9-3441-AF7E-EC5179B5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4E95E-8DC8-214F-957B-29DB77BB4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D81E0-3FDE-794C-AFAE-AA208A7D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EABB-1D96-D549-85BC-4E40C44F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2163-C6C0-2541-9505-1783042C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76EE9-E6D1-8046-873A-5F29C038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CD9C7-B794-E343-B305-B53C0A0A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B72A6-8F61-CE4D-9823-C0EBE582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5EFD-61BA-4642-9C70-9E5F9E668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2DBB-A8BB-6C4E-B7D3-0F2AB66BFB2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A7E4-ED77-6846-B8CD-804D3D8A4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CE8A-E7FD-4F4A-9352-EE794461F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E6EE-B139-734B-AF6B-5E91A275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592990-F1F9-584A-AE51-0A416417ABB8}"/>
              </a:ext>
            </a:extLst>
          </p:cNvPr>
          <p:cNvGrpSpPr/>
          <p:nvPr/>
        </p:nvGrpSpPr>
        <p:grpSpPr>
          <a:xfrm>
            <a:off x="2854411" y="753762"/>
            <a:ext cx="4275438" cy="3929449"/>
            <a:chOff x="2854411" y="753762"/>
            <a:chExt cx="4275438" cy="39294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644911-3AAB-5E49-A19E-8AB99B5DCCF9}"/>
                </a:ext>
              </a:extLst>
            </p:cNvPr>
            <p:cNvSpPr/>
            <p:nvPr/>
          </p:nvSpPr>
          <p:spPr>
            <a:xfrm>
              <a:off x="2854411" y="753762"/>
              <a:ext cx="4275438" cy="39294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A7884F-818A-2945-A299-8CC31814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4151" y="1000211"/>
              <a:ext cx="3251200" cy="3251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E0B670-D67F-354F-A5B3-35DECB54C349}"/>
                </a:ext>
              </a:extLst>
            </p:cNvPr>
            <p:cNvSpPr txBox="1"/>
            <p:nvPr/>
          </p:nvSpPr>
          <p:spPr>
            <a:xfrm>
              <a:off x="5115697" y="2222212"/>
              <a:ext cx="15322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40CCFF"/>
                  </a:solidFill>
                  <a:latin typeface="Aldhabi" panose="020F0502020204030204" pitchFamily="34" charset="0"/>
                  <a:cs typeface="Aldhabi" panose="020F0502020204030204" pitchFamily="34" charset="0"/>
                </a:rPr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5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Aldhabi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mehrsa jafarpour</dc:creator>
  <cp:lastModifiedBy>mehrsa jafarpour</cp:lastModifiedBy>
  <cp:revision>1</cp:revision>
  <dcterms:created xsi:type="dcterms:W3CDTF">2020-02-12T20:24:16Z</dcterms:created>
  <dcterms:modified xsi:type="dcterms:W3CDTF">2020-02-12T20:24:31Z</dcterms:modified>
</cp:coreProperties>
</file>