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  <p:sldId id="263" r:id="rId4"/>
    <p:sldId id="279" r:id="rId5"/>
    <p:sldId id="278" r:id="rId6"/>
    <p:sldId id="281" r:id="rId7"/>
    <p:sldId id="284" r:id="rId8"/>
    <p:sldId id="283" r:id="rId9"/>
    <p:sldId id="285" r:id="rId10"/>
    <p:sldId id="286" r:id="rId11"/>
    <p:sldId id="287" r:id="rId12"/>
    <p:sldId id="288" r:id="rId13"/>
    <p:sldId id="294" r:id="rId14"/>
    <p:sldId id="293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jpeg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7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8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9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10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1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4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1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1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10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11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1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1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12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13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4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5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2021/7/7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5" Type="http://schemas.openxmlformats.org/officeDocument/2006/relationships/tags" Target="../tags/tag294.xml"/><Relationship Id="rId15" Type="http://schemas.openxmlformats.org/officeDocument/2006/relationships/image" Target="../media/image13.png"/><Relationship Id="rId10" Type="http://schemas.openxmlformats.org/officeDocument/2006/relationships/tags" Target="../tags/tag299.xml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tags" Target="../tags/tag315.xml"/><Relationship Id="rId18" Type="http://schemas.openxmlformats.org/officeDocument/2006/relationships/image" Target="../media/image16.png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17" Type="http://schemas.openxmlformats.org/officeDocument/2006/relationships/image" Target="../media/image15.png"/><Relationship Id="rId2" Type="http://schemas.openxmlformats.org/officeDocument/2006/relationships/tags" Target="../tags/tag304.xml"/><Relationship Id="rId16" Type="http://schemas.openxmlformats.org/officeDocument/2006/relationships/image" Target="../media/image14.png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12.xml"/><Relationship Id="rId19" Type="http://schemas.openxmlformats.org/officeDocument/2006/relationships/image" Target="../media/image17.png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1.xml"/><Relationship Id="rId10" Type="http://schemas.openxmlformats.org/officeDocument/2006/relationships/tags" Target="../tags/tag326.xml"/><Relationship Id="rId4" Type="http://schemas.openxmlformats.org/officeDocument/2006/relationships/tags" Target="../tags/tag320.xml"/><Relationship Id="rId9" Type="http://schemas.openxmlformats.org/officeDocument/2006/relationships/tags" Target="../tags/tag3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1.xml"/><Relationship Id="rId10" Type="http://schemas.openxmlformats.org/officeDocument/2006/relationships/tags" Target="../tags/tag336.xml"/><Relationship Id="rId4" Type="http://schemas.openxmlformats.org/officeDocument/2006/relationships/tags" Target="../tags/tag330.xml"/><Relationship Id="rId9" Type="http://schemas.openxmlformats.org/officeDocument/2006/relationships/tags" Target="../tags/tag3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image" Target="file:///C:\UserData\AppData\Local\Temp\wps\INetCache\ecfb1b3ed14f305ed4e5638a06b4397a" TargetMode="Externa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image" Target="../media/image2.jpeg"/><Relationship Id="rId2" Type="http://schemas.openxmlformats.org/officeDocument/2006/relationships/tags" Target="../tags/tag175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image" Target="file:///C:\UserData\AppData\Local\Temp\wps\INetCache\dfd25ca6f9fb9f9b60e1cb1b66616222" TargetMode="Externa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4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image" Target="file:///C:\UserData\AppData\Local\Temp\wps\INetCache\0f724f725025f7cf264c95f41352ea68" TargetMode="Externa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image" Target="../media/image7.png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image" Target="../media/image6.png"/><Relationship Id="rId2" Type="http://schemas.openxmlformats.org/officeDocument/2006/relationships/tags" Target="../tags/tag225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image" Target="../media/image8.svg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image" Target="file:///C:\UserData\AppData\Local\Temp\wps\INetCache\d44f0064c272f905aa66b8e98745a022" TargetMode="Externa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2" Type="http://schemas.openxmlformats.org/officeDocument/2006/relationships/tags" Target="../tags/tag252.xml"/><Relationship Id="rId16" Type="http://schemas.openxmlformats.org/officeDocument/2006/relationships/image" Target="file:///C:\UserData\AppData\Local\Temp\wps\INetCache\966a3c20f45c90f7e3460ff933b98ae5" TargetMode="Externa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image" Target="../media/image10.jpeg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tags" Target="../tags/tag276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17" Type="http://schemas.openxmlformats.org/officeDocument/2006/relationships/image" Target="file:///C:\UserData\AppData\Local\Temp\wps\INetCache\08013d352bc20c5f4f5f6e1d83eff9d2" TargetMode="External"/><Relationship Id="rId2" Type="http://schemas.openxmlformats.org/officeDocument/2006/relationships/tags" Target="../tags/tag265.xml"/><Relationship Id="rId16" Type="http://schemas.openxmlformats.org/officeDocument/2006/relationships/image" Target="../media/image11.jpeg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5" Type="http://schemas.openxmlformats.org/officeDocument/2006/relationships/tags" Target="../tags/tag26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spc="240"/>
              <a:t>Vitorch</a:t>
            </a:r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80" dirty="0">
                <a:solidFill>
                  <a:schemeClr val="accent1">
                    <a:lumMod val="50000"/>
                  </a:schemeClr>
                </a:solidFill>
              </a:rPr>
              <a:t>小组成员：吴昌广、谢浩、汪万禹、姜尚、卫文章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3" name="组合 12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4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任意多边形: 形状 12"/>
              <p:cNvSpPr/>
              <p:nvPr>
                <p:custDataLst>
                  <p:tags r:id="rId11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12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任意多边形: 形状 9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任意多边形: 形状 10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0" y="598805"/>
            <a:ext cx="8686800" cy="5638845"/>
          </a:xfrm>
          <a:custGeom>
            <a:avLst/>
            <a:gdLst>
              <a:gd name="connsiteX0" fmla="*/ 0 w 13680"/>
              <a:gd name="connsiteY0" fmla="*/ 0 h 8852"/>
              <a:gd name="connsiteX1" fmla="*/ 13680 w 13680"/>
              <a:gd name="connsiteY1" fmla="*/ 0 h 8852"/>
              <a:gd name="connsiteX2" fmla="*/ 8716 w 13680"/>
              <a:gd name="connsiteY2" fmla="*/ 8852 h 8852"/>
              <a:gd name="connsiteX3" fmla="*/ 0 w 13680"/>
              <a:gd name="connsiteY3" fmla="*/ 8846 h 8852"/>
              <a:gd name="connsiteX4" fmla="*/ 0 w 13680"/>
              <a:gd name="connsiteY4" fmla="*/ 0 h 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0" h="8852">
                <a:moveTo>
                  <a:pt x="0" y="0"/>
                </a:moveTo>
                <a:lnTo>
                  <a:pt x="13680" y="0"/>
                </a:lnTo>
                <a:lnTo>
                  <a:pt x="8716" y="8852"/>
                </a:lnTo>
                <a:lnTo>
                  <a:pt x="0" y="884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/>
          <a:srcRect l="13108" r="13108"/>
          <a:stretch>
            <a:fillRect/>
          </a:stretch>
        </p:blipFill>
        <p:spPr>
          <a:xfrm>
            <a:off x="5791153" y="598805"/>
            <a:ext cx="6400847" cy="56388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14407" y="1981216"/>
            <a:ext cx="472442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7" y="2743222"/>
            <a:ext cx="4724425" cy="22859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数据集模块：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我们提供了待选数据集，如Fashion_minist可供用户自行下载，同时用户还可以通过软件的CV模块进行自主拍照，摄像构造新的数据，下载的数据提供良好的接口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20" name="任意多边形: 形状 8"/>
            <p:cNvSpPr/>
            <p:nvPr>
              <p:custDataLst>
                <p:tags r:id="rId11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: 形状 10"/>
            <p:cNvSpPr/>
            <p:nvPr>
              <p:custDataLst>
                <p:tags r:id="rId12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11"/>
            <p:cNvSpPr/>
            <p:nvPr>
              <p:custDataLst>
                <p:tags r:id="rId13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 userDrawn="1">
            <p:custDataLst>
              <p:tags r:id="rId4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6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219166" y="1828800"/>
            <a:ext cx="42291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5"/>
          <a:srcRect t="12475" b="12475"/>
          <a:stretch>
            <a:fillRect/>
          </a:stretch>
        </p:blipFill>
        <p:spPr>
          <a:xfrm>
            <a:off x="1219166" y="2895600"/>
            <a:ext cx="4229138" cy="21336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5905509" y="1828787"/>
            <a:ext cx="5067325" cy="3200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网络构建模块</a:t>
            </a: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用户可选择的特定层有</a:t>
            </a: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卷积②池化③激活函数</a:t>
            </a: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降维⑤全连接⑥归一化⑦丢弃</a:t>
            </a: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每当用户选择特定层后，系统会及时的将该层进行显示，并在用户构建完成后整合成一个新的神经网络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9" name="任意多边形: 形状 9"/>
            <p:cNvSpPr/>
            <p:nvPr>
              <p:custDataLst>
                <p:tags r:id="rId12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0"/>
            <p:cNvSpPr/>
            <p:nvPr>
              <p:custDataLst>
                <p:tags r:id="rId13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: 形状 11"/>
            <p:cNvSpPr/>
            <p:nvPr>
              <p:custDataLst>
                <p:tags r:id="rId14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4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5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4"/>
            <p:cNvSpPr/>
            <p:nvPr>
              <p:custDataLst>
                <p:tags r:id="rId10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5"/>
            <p:cNvSpPr/>
            <p:nvPr>
              <p:custDataLst>
                <p:tags r:id="rId11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09605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09605" y="1524012"/>
            <a:ext cx="4876838" cy="18288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训练模块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用户生成网络后将得到该网络的代码，在训练模块利用已经下载完毕的数据集进行训练，系统会反馈动态显示训练状态并反映结果</a:t>
            </a:r>
          </a:p>
        </p:txBody>
      </p:sp>
      <p:pic>
        <p:nvPicPr>
          <p:cNvPr id="12" name="图片 11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6"/>
          <a:srcRect l="-13268" r="-13268"/>
          <a:stretch>
            <a:fillRect/>
          </a:stretch>
        </p:blipFill>
        <p:spPr>
          <a:xfrm>
            <a:off x="609605" y="3657629"/>
            <a:ext cx="4876838" cy="25908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080">
                <a:moveTo>
                  <a:pt x="0" y="0"/>
                </a:moveTo>
                <a:lnTo>
                  <a:pt x="7680" y="0"/>
                </a:lnTo>
                <a:lnTo>
                  <a:pt x="7680" y="4080"/>
                </a:lnTo>
                <a:lnTo>
                  <a:pt x="0" y="4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/>
            <a:stretch>
              <a:fillRect/>
            </a:stretch>
          </a:blipFill>
        </p:spPr>
      </p:pic>
      <p:pic>
        <p:nvPicPr>
          <p:cNvPr id="13" name="图片 12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8"/>
          <a:srcRect t="-10667" b="-10667"/>
          <a:stretch>
            <a:fillRect/>
          </a:stretch>
        </p:blipFill>
        <p:spPr>
          <a:xfrm>
            <a:off x="5791247" y="1524012"/>
            <a:ext cx="5791238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20" h="7440">
                <a:moveTo>
                  <a:pt x="0" y="0"/>
                </a:moveTo>
                <a:lnTo>
                  <a:pt x="9120" y="0"/>
                </a:lnTo>
                <a:lnTo>
                  <a:pt x="91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/>
            </a:stretch>
          </a:blipFill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4" name="任意多边形: 形状 10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9558" y="2330072"/>
            <a:ext cx="10972888" cy="34194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6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</a:p>
        </p:txBody>
      </p:sp>
      <p:sp>
        <p:nvSpPr>
          <p:cNvPr id="10" name="Object 901"/>
          <p:cNvSpPr txBox="1"/>
          <p:nvPr>
            <p:custDataLst>
              <p:tags r:id="rId5"/>
            </p:custDataLst>
          </p:nvPr>
        </p:nvSpPr>
        <p:spPr>
          <a:xfrm>
            <a:off x="609556" y="609605"/>
            <a:ext cx="10972876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i="0" spc="28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测试和维护</a:t>
            </a:r>
          </a:p>
        </p:txBody>
      </p:sp>
      <p:sp>
        <p:nvSpPr>
          <p:cNvPr id="11" name="Object 902"/>
          <p:cNvSpPr txBox="1"/>
          <p:nvPr>
            <p:custDataLst>
              <p:tags r:id="rId6"/>
            </p:custDataLst>
          </p:nvPr>
        </p:nvSpPr>
        <p:spPr>
          <a:xfrm>
            <a:off x="609556" y="1424310"/>
            <a:ext cx="10972876" cy="406781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7"/>
            </p:custDataLst>
          </p:nvPr>
        </p:nvGraphicFramePr>
        <p:xfrm>
          <a:off x="645480" y="2716116"/>
          <a:ext cx="10901045" cy="264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功能名称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用例输入内容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用例输出内容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发现问题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测试结果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测试时间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spc="6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测试人</a:t>
                      </a:r>
                      <a:endParaRPr lang="en-US" altLang="en-US" sz="1000" b="1" spc="6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数据集下载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网上下载数据集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点击Fashion MNIST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显示train-imagesidx3-ubyte.gz正在下载，并显示进度。Xdatasets文件夹下保存有相关数据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2021/6/4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汪万禹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数据集DIY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自制数据集，打开相机和影像，并捕捉帧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点击选择保存位置D:\test\dataset，勾选，点击打开相机，捕获帧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相机打开，捕获帧显示在软件右方，并保存在所选文件夹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2021/6/18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汪万禹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网络搭建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构建神经网络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右键鼠标，选择添加卷积层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界面上出现图标，添加其他层同理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2021/6/28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网络保存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保存搭建的神经网络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点击generate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模型文件.py保存在相应文件夹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2021/6/28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96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网络训练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自调参数，训练保存好的网络模型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点击加载模型，设置序号=0；epoch=10；batch=128；LR=0.00100；数据集：D:/Pycharm2020/PyTorch/PlantVillage/exercise_01;点击开始训练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软件右下方显示train loss，同时曲线开始动态绘制，呈现高开低走的趋势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2021/7/4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汪万禹</a:t>
                      </a:r>
                      <a:endParaRPr lang="en-US" altLang="en-US" sz="800" b="0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未知 5"/>
          <p:cNvSpPr/>
          <p:nvPr/>
        </p:nvSpPr>
        <p:spPr>
          <a:xfrm>
            <a:off x="3166110" y="7495539"/>
            <a:ext cx="243840" cy="16764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4" name="任意多边形: 形状 10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9558" y="2330072"/>
            <a:ext cx="10972888" cy="34194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6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</a:p>
        </p:txBody>
      </p:sp>
      <p:sp>
        <p:nvSpPr>
          <p:cNvPr id="10" name="Object 901"/>
          <p:cNvSpPr txBox="1"/>
          <p:nvPr>
            <p:custDataLst>
              <p:tags r:id="rId5"/>
            </p:custDataLst>
          </p:nvPr>
        </p:nvSpPr>
        <p:spPr>
          <a:xfrm>
            <a:off x="609556" y="609605"/>
            <a:ext cx="10972876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i="0" spc="28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测试和维护</a:t>
            </a:r>
          </a:p>
        </p:txBody>
      </p:sp>
      <p:sp>
        <p:nvSpPr>
          <p:cNvPr id="11" name="Object 902"/>
          <p:cNvSpPr txBox="1"/>
          <p:nvPr>
            <p:custDataLst>
              <p:tags r:id="rId6"/>
            </p:custDataLst>
          </p:nvPr>
        </p:nvSpPr>
        <p:spPr>
          <a:xfrm>
            <a:off x="609556" y="1424310"/>
            <a:ext cx="10972876" cy="406781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维护</a:t>
            </a:r>
          </a:p>
        </p:txBody>
      </p:sp>
      <p:sp>
        <p:nvSpPr>
          <p:cNvPr id="8" name="未知 5"/>
          <p:cNvSpPr/>
          <p:nvPr/>
        </p:nvSpPr>
        <p:spPr>
          <a:xfrm>
            <a:off x="3166110" y="7495539"/>
            <a:ext cx="243840" cy="167640"/>
          </a:xfrm>
          <a:prstGeom prst="rect">
            <a:avLst/>
          </a:prstGeom>
        </p:spPr>
      </p:sp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457071" y="1820768"/>
          <a:ext cx="10769600" cy="4519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版本号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创建者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创建日期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维护者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维护日期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维护纪要</a:t>
                      </a:r>
                      <a:endParaRPr lang="en-US" altLang="en-US" sz="1900" b="1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吴昌广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2021/4/6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谢浩、汪万禹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2021/4/6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软件初始版本的维护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3D557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V1.0.1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2021/5/6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谢浩、卫文章、姜尚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2021/5/6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更新软件界面、增加训练模块、增加代码生成模块的维护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V2.0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2021/6/26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谢浩、汪万禹卫文章、姜尚、吴昌广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2021/7/5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3D557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新增绘图功能的维护</a:t>
                      </a:r>
                      <a:endParaRPr lang="en-US" altLang="en-US" sz="1700" b="0" spc="130">
                        <a:solidFill>
                          <a:srgbClr val="3D557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3D557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单击此处添加文本具体内容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3" name="组合 22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4" name="任意多边形: 形状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任意多边形: 形状 19"/>
              <p:cNvSpPr/>
              <p:nvPr>
                <p:custDataLst>
                  <p:tags r:id="rId1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任意多边形: 形状 20"/>
              <p:cNvSpPr/>
              <p:nvPr>
                <p:custDataLst>
                  <p:tags r:id="rId1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15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任意多边形: 形状 16"/>
              <p:cNvSpPr/>
              <p:nvPr>
                <p:custDataLst>
                  <p:tags r:id="rId11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任意多边形: 形状 17"/>
              <p:cNvSpPr/>
              <p:nvPr>
                <p:custDataLst>
                  <p:tags r:id="rId12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7772400" y="1981200"/>
            <a:ext cx="3746500" cy="3886835"/>
            <a:chOff x="12240" y="3120"/>
            <a:chExt cx="5900" cy="6121"/>
          </a:xfrm>
        </p:grpSpPr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12240" y="3120"/>
              <a:ext cx="5760" cy="6000"/>
            </a:xfrm>
            <a:prstGeom prst="rect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12380" y="3241"/>
              <a:ext cx="5760" cy="6000"/>
            </a:xfrm>
            <a:prstGeom prst="rect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7" r:link="rId18"/>
          <a:srcRect t="9125" b="9125"/>
          <a:stretch>
            <a:fillRect/>
          </a:stretch>
        </p:blipFill>
        <p:spPr>
          <a:xfrm>
            <a:off x="0" y="1828815"/>
            <a:ext cx="7315251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6480">
                <a:moveTo>
                  <a:pt x="0" y="0"/>
                </a:moveTo>
                <a:lnTo>
                  <a:pt x="11520" y="0"/>
                </a:lnTo>
                <a:lnTo>
                  <a:pt x="1152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9" name="Title 6"/>
          <p:cNvSpPr txBox="1"/>
          <p:nvPr>
            <p:custDataLst>
              <p:tags r:id="rId7"/>
            </p:custDataLst>
          </p:nvPr>
        </p:nvSpPr>
        <p:spPr>
          <a:xfrm>
            <a:off x="8382067" y="2834672"/>
            <a:ext cx="2590813" cy="24079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产品介绍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可行性分析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软件设计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测试与维护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0" name="组合 9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11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2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任意多边形: 形状 9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任意多边形: 形状 10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09600" y="762000"/>
            <a:ext cx="109728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1828800"/>
            <a:ext cx="12192000" cy="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9600" y="2133600"/>
            <a:ext cx="4705350" cy="3810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需求目的</a:t>
            </a:r>
          </a:p>
          <a:p>
            <a:pPr marL="35560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希望能帮助读者进入深度学习的浪潮中。我们希望结合数学、代码和可视化界面让深度学习变得触手可及。本产品不要求具有高深的数学或编程背景，只需要根据自行设计的基本维度变换。便可以在个人电脑或云端服务器上创造并执行它们。这样用户就可以随意创造改动代码并得到及时反馈，从而设计出专属于自身的神经网络模型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4" r:link="rId15"/>
          <a:srcRect l="10159" r="10159"/>
          <a:stretch>
            <a:fillRect/>
          </a:stretch>
        </p:blipFill>
        <p:spPr>
          <a:xfrm>
            <a:off x="5772150" y="2133600"/>
            <a:ext cx="5810250" cy="381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2" name="组合 11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3" name="任意多边形: 形状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任意多边形: 形状 12"/>
              <p:cNvSpPr/>
              <p:nvPr>
                <p:custDataLst>
                  <p:tags r:id="rId10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任意多边形: 形状 13"/>
              <p:cNvSpPr/>
              <p:nvPr>
                <p:custDataLst>
                  <p:tags r:id="rId11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8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0" y="-5715"/>
            <a:ext cx="7924863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10800">
                <a:moveTo>
                  <a:pt x="0" y="0"/>
                </a:moveTo>
                <a:lnTo>
                  <a:pt x="12428" y="0"/>
                </a:lnTo>
                <a:lnTo>
                  <a:pt x="12430" y="10"/>
                </a:lnTo>
                <a:cubicBezTo>
                  <a:pt x="12459" y="317"/>
                  <a:pt x="12476" y="630"/>
                  <a:pt x="12480" y="947"/>
                </a:cubicBezTo>
                <a:lnTo>
                  <a:pt x="12480" y="1004"/>
                </a:lnTo>
                <a:lnTo>
                  <a:pt x="12480" y="1204"/>
                </a:lnTo>
                <a:lnTo>
                  <a:pt x="12479" y="1305"/>
                </a:lnTo>
                <a:cubicBezTo>
                  <a:pt x="12443" y="3423"/>
                  <a:pt x="11851" y="5707"/>
                  <a:pt x="10682" y="7776"/>
                </a:cubicBezTo>
                <a:cubicBezTo>
                  <a:pt x="10012" y="8964"/>
                  <a:pt x="9216" y="9967"/>
                  <a:pt x="8351" y="10764"/>
                </a:cubicBezTo>
                <a:lnTo>
                  <a:pt x="8312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"/>
          <a:srcRect l="12654" r="12654"/>
          <a:stretch>
            <a:fillRect/>
          </a:stretch>
        </p:blipFill>
        <p:spPr>
          <a:xfrm>
            <a:off x="0" y="0"/>
            <a:ext cx="76200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1950" y="0"/>
                </a:lnTo>
                <a:lnTo>
                  <a:pt x="11952" y="10"/>
                </a:lnTo>
                <a:cubicBezTo>
                  <a:pt x="11980" y="305"/>
                  <a:pt x="11996" y="605"/>
                  <a:pt x="12000" y="910"/>
                </a:cubicBezTo>
                <a:lnTo>
                  <a:pt x="12000" y="963"/>
                </a:lnTo>
                <a:lnTo>
                  <a:pt x="12000" y="1158"/>
                </a:lnTo>
                <a:lnTo>
                  <a:pt x="11999" y="1254"/>
                </a:lnTo>
                <a:cubicBezTo>
                  <a:pt x="11964" y="3290"/>
                  <a:pt x="11395" y="5485"/>
                  <a:pt x="10271" y="7474"/>
                </a:cubicBezTo>
                <a:cubicBezTo>
                  <a:pt x="9493" y="8852"/>
                  <a:pt x="8539" y="9972"/>
                  <a:pt x="7504" y="10796"/>
                </a:cubicBezTo>
                <a:lnTo>
                  <a:pt x="74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077264" y="2189576"/>
            <a:ext cx="3657625" cy="37541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n-ea"/>
            </a:pPr>
            <a:r>
              <a:rPr altLang="zh-CN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二、界面功能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本产品通过用户交互界面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选择数据集界面：下载数据集，也可自行创造数据集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设计界面：选择卷积、池化、采样、全连接、归一化等特定层当中进行选择以构成自己的神经网络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训练界面：进行训练，用户同时还可以得到反馈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3" name="组合 12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4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任意多边形: 形状 12"/>
              <p:cNvSpPr/>
              <p:nvPr>
                <p:custDataLst>
                  <p:tags r:id="rId11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12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任意多边形: 形状 9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任意多边形: 形状 10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0" y="598805"/>
            <a:ext cx="8686800" cy="5638845"/>
          </a:xfrm>
          <a:custGeom>
            <a:avLst/>
            <a:gdLst>
              <a:gd name="connsiteX0" fmla="*/ 0 w 13680"/>
              <a:gd name="connsiteY0" fmla="*/ 0 h 8852"/>
              <a:gd name="connsiteX1" fmla="*/ 13680 w 13680"/>
              <a:gd name="connsiteY1" fmla="*/ 0 h 8852"/>
              <a:gd name="connsiteX2" fmla="*/ 8716 w 13680"/>
              <a:gd name="connsiteY2" fmla="*/ 8852 h 8852"/>
              <a:gd name="connsiteX3" fmla="*/ 0 w 13680"/>
              <a:gd name="connsiteY3" fmla="*/ 8846 h 8852"/>
              <a:gd name="connsiteX4" fmla="*/ 0 w 13680"/>
              <a:gd name="connsiteY4" fmla="*/ 0 h 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0" h="8852">
                <a:moveTo>
                  <a:pt x="0" y="0"/>
                </a:moveTo>
                <a:lnTo>
                  <a:pt x="13680" y="0"/>
                </a:lnTo>
                <a:lnTo>
                  <a:pt x="8716" y="8852"/>
                </a:lnTo>
                <a:lnTo>
                  <a:pt x="0" y="884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 r:link="rId15"/>
          <a:srcRect l="17319" r="17319"/>
          <a:stretch>
            <a:fillRect/>
          </a:stretch>
        </p:blipFill>
        <p:spPr>
          <a:xfrm>
            <a:off x="5791153" y="598805"/>
            <a:ext cx="6400847" cy="56388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14407" y="1981216"/>
            <a:ext cx="472442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7" y="2743222"/>
            <a:ext cx="4724425" cy="22859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短期内，针对那些想使用却不会编写代码编写神经网络，并且功能需求低的用户群体，如：在校大学生和跨领域研究者；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长期，针对在日常工作研究中要经常使用神经网络的用户群体，提升他们的工作开发效率，这类人有科研工作者和算法开发人员。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32" name="任意多边形: 形状 9"/>
            <p:cNvSpPr/>
            <p:nvPr>
              <p:custDataLst>
                <p:tags r:id="rId1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任意多边形: 形状 10"/>
            <p:cNvSpPr/>
            <p:nvPr>
              <p:custDataLst>
                <p:tags r:id="rId1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任意多边形: 形状 11"/>
            <p:cNvSpPr/>
            <p:nvPr>
              <p:custDataLst>
                <p:tags r:id="rId1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 userDrawn="1">
            <p:custDataLst>
              <p:tags r:id="rId4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28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任意多边形: 形状 14"/>
            <p:cNvSpPr/>
            <p:nvPr>
              <p:custDataLst>
                <p:tags r:id="rId11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任意多边形: 形状 15"/>
            <p:cNvSpPr/>
            <p:nvPr>
              <p:custDataLst>
                <p:tags r:id="rId12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</a:t>
            </a:r>
          </a:p>
        </p:txBody>
      </p:sp>
      <p:sp>
        <p:nvSpPr>
          <p:cNvPr id="6" name="Title 6"/>
          <p:cNvSpPr txBox="1"/>
          <p:nvPr>
            <p:custDataLst>
              <p:tags r:id="rId6"/>
            </p:custDataLst>
          </p:nvPr>
        </p:nvSpPr>
        <p:spPr>
          <a:xfrm>
            <a:off x="610192" y="1676413"/>
            <a:ext cx="5790603" cy="92645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3600" b="1" i="0" spc="200" noProof="0">
                <a:ln w="3175">
                  <a:noFill/>
                  <a:prstDash val="dash"/>
                </a:ln>
                <a:solidFill>
                  <a:schemeClr val="l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2.基础工具</a:t>
            </a:r>
          </a:p>
        </p:txBody>
      </p:sp>
      <p:sp>
        <p:nvSpPr>
          <p:cNvPr id="24" name="Title 6"/>
          <p:cNvSpPr txBox="1"/>
          <p:nvPr>
            <p:custDataLst>
              <p:tags r:id="rId7"/>
            </p:custDataLst>
          </p:nvPr>
        </p:nvSpPr>
        <p:spPr>
          <a:xfrm>
            <a:off x="609557" y="2673350"/>
            <a:ext cx="5790584" cy="32702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PyTorch：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orch是一个开源的Python机器学习库，基于Torch，用于自然语言处理等应用程序。它是一个基于Python的可续计算包，提供两个高级功能：1、具有强大的GPU加速的张量计算（如NumPy）。2、包含自动求导系统的深度神经网络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PyQt：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PyQt是一个创建GUI应用程序的工具包。它是Python编程语言和Qt库的成功融合。Qt库是目前最强大的库之一。PyQt是由Phil Thompson 开发。</a:t>
            </a: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/>
          <a:srcRect t="21730" b="21730"/>
          <a:stretch>
            <a:fillRect/>
          </a:stretch>
        </p:blipFill>
        <p:spPr>
          <a:xfrm>
            <a:off x="6705605" y="1676413"/>
            <a:ext cx="4876838" cy="26289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2880">
                <a:moveTo>
                  <a:pt x="0" y="0"/>
                </a:moveTo>
                <a:lnTo>
                  <a:pt x="7680" y="0"/>
                </a:lnTo>
                <a:lnTo>
                  <a:pt x="7680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6526" b="6526"/>
          <a:stretch>
            <a:fillRect/>
          </a:stretch>
        </p:blipFill>
        <p:spPr>
          <a:xfrm>
            <a:off x="6705605" y="4610131"/>
            <a:ext cx="4876838" cy="13335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3360">
                <a:moveTo>
                  <a:pt x="0" y="0"/>
                </a:moveTo>
                <a:lnTo>
                  <a:pt x="7680" y="0"/>
                </a:lnTo>
                <a:lnTo>
                  <a:pt x="768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0" name="组合 9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11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2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任意多边形: 形状 9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任意多边形: 形状 10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0" y="598805"/>
            <a:ext cx="8686800" cy="5638845"/>
          </a:xfrm>
          <a:custGeom>
            <a:avLst/>
            <a:gdLst>
              <a:gd name="connsiteX0" fmla="*/ 0 w 13680"/>
              <a:gd name="connsiteY0" fmla="*/ 0 h 8852"/>
              <a:gd name="connsiteX1" fmla="*/ 13680 w 13680"/>
              <a:gd name="connsiteY1" fmla="*/ 0 h 8852"/>
              <a:gd name="connsiteX2" fmla="*/ 8716 w 13680"/>
              <a:gd name="connsiteY2" fmla="*/ 8852 h 8852"/>
              <a:gd name="connsiteX3" fmla="*/ 0 w 13680"/>
              <a:gd name="connsiteY3" fmla="*/ 8846 h 8852"/>
              <a:gd name="connsiteX4" fmla="*/ 0 w 13680"/>
              <a:gd name="connsiteY4" fmla="*/ 0 h 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0" h="8852">
                <a:moveTo>
                  <a:pt x="0" y="0"/>
                </a:moveTo>
                <a:lnTo>
                  <a:pt x="13680" y="0"/>
                </a:lnTo>
                <a:lnTo>
                  <a:pt x="8716" y="8852"/>
                </a:lnTo>
                <a:lnTo>
                  <a:pt x="0" y="884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 r:link="rId15"/>
          <a:srcRect l="8284" r="8284"/>
          <a:stretch>
            <a:fillRect/>
          </a:stretch>
        </p:blipFill>
        <p:spPr>
          <a:xfrm>
            <a:off x="5791153" y="598805"/>
            <a:ext cx="6400847" cy="56388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14407" y="1981216"/>
            <a:ext cx="472442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7" y="2743222"/>
            <a:ext cx="4724425" cy="22859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使用PyQt搭建可视化界面，以PyTorch为内核，实现界面组件到PyTorch对象的映射，保障了我们的系统的运行效率不输于PyTorch本身的效率。此外，本次项目代码以及完成开发全部由小组成员独自完成，并在github全部开源，因此具备技术、经济和社会可行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24" name="任意多边形: 形状 9"/>
            <p:cNvSpPr/>
            <p:nvPr>
              <p:custDataLst>
                <p:tags r:id="rId11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: 形状 10"/>
            <p:cNvSpPr/>
            <p:nvPr>
              <p:custDataLst>
                <p:tags r:id="rId12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任意多边形: 形状 11"/>
            <p:cNvSpPr/>
            <p:nvPr>
              <p:custDataLst>
                <p:tags r:id="rId13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>
            <p:custDataLst>
              <p:tags r:id="rId4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20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09605" y="609605"/>
            <a:ext cx="51816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5" r:link="rId16"/>
          <a:srcRect l="19480" r="19480"/>
          <a:stretch>
            <a:fillRect/>
          </a:stretch>
        </p:blipFill>
        <p:spPr>
          <a:xfrm>
            <a:off x="609600" y="1676413"/>
            <a:ext cx="5181600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7200">
                <a:moveTo>
                  <a:pt x="0" y="0"/>
                </a:moveTo>
                <a:lnTo>
                  <a:pt x="8160" y="0"/>
                </a:lnTo>
                <a:lnTo>
                  <a:pt x="816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6248450" y="609605"/>
            <a:ext cx="5334038" cy="5638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业务需求：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本项目旨在能帮助和启发新一代的程序员、创业者、统计学家、生物学家，以及所有对深度学习感兴趣的人。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用户需求：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用户针对所面对的特定问题，或者对深度学习感兴趣，期望通过一种更加简单，直观的方式设计神经网络</a:t>
            </a: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系统需求：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软件提供下载导入数据集接口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能够与用户进行及时交互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完成数据训练并及时反馈</a:t>
            </a: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每种特定层使用专门图标表示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9" name="任意多边形: 形状 10"/>
            <p:cNvSpPr/>
            <p:nvPr>
              <p:custDataLst>
                <p:tags r:id="rId12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1"/>
            <p:cNvSpPr/>
            <p:nvPr>
              <p:custDataLst>
                <p:tags r:id="rId13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: 形状 12"/>
            <p:cNvSpPr/>
            <p:nvPr>
              <p:custDataLst>
                <p:tags r:id="rId14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l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dk2"/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 flipH="1">
            <a:off x="0" y="2591505"/>
            <a:ext cx="304800" cy="167571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13" name="任意多边形: 形状 19"/>
            <p:cNvSpPr/>
            <p:nvPr>
              <p:custDataLst>
                <p:tags r:id="rId10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610240" y="2590756"/>
            <a:ext cx="3199790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spc="120" noProof="0">
                <a:ln w="3175">
                  <a:noFill/>
                  <a:prstDash val="dash"/>
                </a:ln>
                <a:solidFill>
                  <a:schemeClr val="l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软件设计</a:t>
            </a:r>
          </a:p>
        </p:txBody>
      </p:sp>
      <p:sp>
        <p:nvSpPr>
          <p:cNvPr id="16" name="Title 6"/>
          <p:cNvSpPr txBox="1"/>
          <p:nvPr>
            <p:custDataLst>
              <p:tags r:id="rId8"/>
            </p:custDataLst>
          </p:nvPr>
        </p:nvSpPr>
        <p:spPr>
          <a:xfrm>
            <a:off x="609605" y="3191466"/>
            <a:ext cx="3199771" cy="10757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数据集模块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网络构建模块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训练模块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6" r:link="rId17"/>
          <a:srcRect l="1521" r="1521"/>
          <a:stretch>
            <a:fillRect/>
          </a:stretch>
        </p:blipFill>
        <p:spPr>
          <a:xfrm>
            <a:off x="4114833" y="1676387"/>
            <a:ext cx="8077263" cy="35052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TYPE" val="title"/>
  <p:tag name="KSO_WM_SLIDE_SUBTYPE" val="pureTxt"/>
  <p:tag name="KSO_WM_TEMPLATE_MASTER_THUMB_INDEX" val="12"/>
  <p:tag name="KSO_WM_SLIDE_LAYOUT" val="a_b"/>
  <p:tag name="KSO_WM_SLIDE_LAYOUT_CNT" val="1_1"/>
  <p:tag name="KSO_WM_SPECIAL_SOURCE" val="bdnull"/>
  <p:tag name="KSO_WM_TEMPLATE_THUMBS_INDEX" val="1、4、7、13、17、19、20、21、22、23、24、25、2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198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98"/>
  <p:tag name="KSO_WM_SLIDE_TYPE" val="text"/>
  <p:tag name="KSO_WM_SLIDE_SUBTYPE" val="picTxt"/>
  <p:tag name="KSO_WM_DIAGRAM_GROUP_CODE" val="l1-1"/>
  <p:tag name="KSO_WM_SLIDE_DIAGTYPE" val="l"/>
  <p:tag name="KSO_WM_SLIDE_LAYOUT" val="a_d_f"/>
  <p:tag name="KSO_WM_SLIDE_LAYOUT_CNT" val="1_1_1"/>
  <p:tag name="KSO_WM_SPECIAL_SOURCE" val="bdnull"/>
  <p:tag name="KSO_WM_SLIDE_BK_DARK_LIGHT" val="2"/>
  <p:tag name="KSO_WM_SLIDE_BACKGROUND_TYPE" val="navigation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918e478fb0c58a9440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big_font&quot;:false,&quot;fill_id&quot;:&quot;5b95fd433f7a49a7a254d6ee593dd39a&quot;,&quot;fill_align&quot;:&quot;cm&quot;,&quot;chip_types&quot;:[&quot;picture&quot;]},{&quot;text_align&quot;:&quot;lm&quot;,&quot;text_direction&quot;:&quot;horizontal&quot;,&quot;support_big_font&quot;:true,&quot;fill_id&quot;:&quot;194f426656614c94b4faf5d63960bf3c&quot;,&quot;fill_align&quot;:&quot;cm&quot;,&quot;chip_types&quot;:[&quot;text&quot;]}]]"/>
  <p:tag name="KSO_WM_SLIDE_SIZE" val="960*468"/>
  <p:tag name="KSO_WM_SLIDE_POSITION" val="0*0"/>
  <p:tag name="KSO_WM_CHIP_DECFILLPROP" val="[]"/>
  <p:tag name="KSO_WM_CHIP_GROUPID" val="5f5ee1ca4d6848d78f644aeb"/>
  <p:tag name="KSO_WM_SLIDE_SUPPORT_FEATURE_TYPE" val="0"/>
  <p:tag name="KSO_WM_TEMPLATE_ASSEMBLE_XID" val="60656eab4054ed1e2fb7fd7d"/>
  <p:tag name="KSO_WM_TEMPLATE_ASSEMBLE_GROUPID" val="60656eab4054ed1e2fb7fd7d"/>
  <p:tag name="KSO_WM_SLIDE_LAYOUT_INFO" val="{&quot;id&quot;:&quot;2021-04-01T15:11:57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57&quot;,&quot;margin&quot;:{&quot;bottom&quot;:0.42300000786781311,&quot;left&quot;:1.2699999809265137,&quot;right&quot;:1.2699999809265137,&quot;top&quot;:0.42300000786781311},&quot;type&quot;:0},{&quot;direction&quot;:1,&quot;id&quot;:&quot;2021-04-01T15:11:57&quot;,&quot;maxSize&quot;:{&quot;size1&quot;:60.100000000000001},&quot;minSize&quot;:{&quot;size1&quot;:60.100000000000001},&quot;normalSize&quot;:{&quot;size1&quot;:60.100000000000001},&quot;subLayout&quot;:[{&quot;id&quot;:&quot;2021-04-01T15:11:57&quot;,&quot;margin&quot;:{&quot;bottom&quot;:1.6929999589920044,&quot;left&quot;:0,&quot;right&quot;:0.026000002399086952,&quot;top&quot;:1.6929999589920044},&quot;type&quot;:0},{&quot;id&quot;:&quot;2021-04-01T15:11:57&quot;,&quot;margin&quot;:{&quot;bottom&quot;:3.809999942779541,&quot;left&quot;:2.5399999618530273,&quot;right&quot;:2.9630000591278076,&quot;top&quot;:4.2329998016357422},&quot;type&quot;:0}],&quot;type&quot;:0}],&quot;type&quot;:0}"/>
  <p:tag name="FIXED_XID_TMP" val="5f5ee1ca4d6848d78f644aeb"/>
  <p:tag name="KSO_WM_SLIDE_CAN_ADD_NAVIGATION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198_1*i*2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930903aeef9472abe12aede92a86b7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918e478fb0c58a9440"/>
  <p:tag name="KSO_WM_TEMPLATE_ASSEMBLE_XID" val="60656eab4054ed1e2fb7fd7d"/>
  <p:tag name="KSO_WM_TEMPLATE_ASSEMBLE_GROUPID" val="60656eab4054ed1e2fb7fd7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98_1*a*1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1adee16828042a6bf06653465772a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2a7e10bab704b999074b3cd189e3b68"/>
  <p:tag name="KSO_WM_UNIT_TEXT_FILL_FORE_SCHEMECOLOR_INDEX_BRIGHTNESS" val="0"/>
  <p:tag name="KSO_WM_UNIT_TEXT_FILL_FORE_SCHEMECOLOR_INDEX" val="13"/>
  <p:tag name="KSO_WM_UNIT_TEXT_FILL_TYPE" val="1"/>
  <p:tag name="KSO_WM_TEMPLATE_ASSEMBLE_XID" val="60656eab4054ed1e2fb7fd7d"/>
  <p:tag name="KSO_WM_TEMPLATE_ASSEMBLE_GROUPID" val="60656eab4054ed1e2fb7fd7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198_1*d*1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6b8c3c47a50447eb343b4d523d33e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635e08f4a914e268caf8901b558bf77"/>
  <p:tag name="KSO_WM_TEMPLATE_ASSEMBLE_XID" val="60656eab4054ed1e2fb7fd7d"/>
  <p:tag name="KSO_WM_TEMPLATE_ASSEMBLE_GROUPID" val="60656eab4054ed1e2fb7fd7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198_1*f*1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"/>
  <p:tag name="KSO_WM_UNIT_SHOW_EDIT_AREA_INDICATION" val="1"/>
  <p:tag name="KSO_WM_CHIP_GROUPID" val="5e6b05596848fb12bee65ac8"/>
  <p:tag name="KSO_WM_CHIP_XID" val="5e6b05596848fb12bee65aca"/>
  <p:tag name="KSO_WM_UNIT_DEC_AREA_ID" val="9fc72ab5031e4d7ea4f53e6bffe888c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2f732b4b08647cb9f63f654e8583b4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ab4054ed1e2fb7fd7d"/>
  <p:tag name="KSO_WM_TEMPLATE_ASSEMBLE_GROUPID" val="60656eab4054ed1e2fb7fd7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198_1*i*3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918e478fb0c58a9440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24"/>
  <p:tag name="KSO_WM_TEMPLATE_ASSEMBLE_XID" val="60656eab4054ed1e2fb7fd7d"/>
  <p:tag name="KSO_WM_TEMPLATE_ASSEMBLE_GROUPID" val="60656eab4054ed1e2fb7fd7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198_1*i*4"/>
  <p:tag name="KSO_WM_TEMPLATE_CATEGORY" val="diagram"/>
  <p:tag name="KSO_WM_TEMPLATE_INDEX" val="20211198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918e478fb0c58a9440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24"/>
  <p:tag name="KSO_WM_TEMPLATE_ASSEMBLE_XID" val="60656eab4054ed1e2fb7fd7d"/>
  <p:tag name="KSO_WM_TEMPLATE_ASSEMBLE_GROUPID" val="60656eab4054ed1e2fb7fd7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838"/>
  <p:tag name="KSO_WM_SLIDE_ID" val="diagram20211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08"/>
  <p:tag name="KSO_WM_SLIDE_POSITION" val="0*60"/>
  <p:tag name="KSO_WM_TAG_VERSION" val="1.0"/>
  <p:tag name="KSO_WM_SLIDE_LAYOUT" val="a_d_f"/>
  <p:tag name="KSO_WM_SLIDE_LAYOUT_CNT" val="1_1_1"/>
  <p:tag name="KSO_WM_SLIDE_LAYOUT_INFO" val="{&quot;id&quot;:&quot;2021-04-01T15:31:54&quot;,&quot;maxSize&quot;:{&quot;size1&quot;:26.699999999999999},&quot;minSize&quot;:{&quot;size1&quot;:20},&quot;normalSize&quot;:{&quot;size1&quot;:22.399999999999999},&quot;subLayout&quot;:[{&quot;id&quot;:&quot;2021-04-01T15:31:54&quot;,&quot;margin&quot;:{&quot;bottom&quot;:0.026000002399086952,&quot;left&quot;:1.6929999589920044,&quot;right&quot;:1.6929999589920044,&quot;top&quot;:1.6929999589920044},&quot;type&quot;:0},{&quot;direction&quot;:1,&quot;id&quot;:&quot;2021-04-01T15:31:54&quot;,&quot;maxSize&quot;:{&quot;size1&quot;:67.5},&quot;minSize&quot;:{&quot;size1&quot;:45},&quot;normalSize&quot;:{&quot;size1&quot;:47.243749999999999},&quot;subLayout&quot;:[{&quot;id&quot;:&quot;2021-04-01T15:31:54&quot;,&quot;margin&quot;:{&quot;bottom&quot;:1.6929999589920044,&quot;left&quot;:1.6929999589920044,&quot;right&quot;:1.2439998388290405,&quot;top&quot;:1.6670000553131104},&quot;type&quot;:0},{&quot;id&quot;:&quot;2021-04-01T15:31:54&quot;,&quot;margin&quot;:{&quot;bottom&quot;:1.6929999589920044,&quot;left&quot;:0.026000002399086952,&quot;right&quot;:1.6929999589920044,&quot;top&quot;:1.6670000553131104},&quot;type&quot;:0}]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31d070e9bcbd1695b17db"/>
  <p:tag name="KSO_WM_CHIP_FILLPROP" val="[[{&quot;text_align&quot;:&quot;lt&quot;,&quot;text_direction&quot;:&quot;horizontal&quot;,&quot;support_big_font&quot;:false,&quot;picture_toward&quot;:0,&quot;picture_dockside&quot;:[],&quot;fill_id&quot;:&quot;c4cbc9b2fced405c9fc7a719d189a8f1&quot;,&quot;fill_align&quot;:&quot;lt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703630537a544035acf5de6956828d87&quot;,&quot;fill_align&quot;:&quot;cm&quot;,&quot;chip_types&quot;:[&quot;diagram&quot;,&quot;text&quot;,&quot;picture&quot;,&quot;chart&quot;,&quot;table&quot;,&quot;video&quot;]},{&quot;text_align&quot;:&quot;lt&quot;,&quot;text_direction&quot;:&quot;horizontal&quot;,&quot;support_big_font&quot;:false,&quot;picture_toward&quot;:0,&quot;picture_dockside&quot;:[],&quot;fill_id&quot;:&quot;b407b34b201641d49d75be095b5a3ec9&quot;,&quot;fill_align&quot;:&quot;cm&quot;,&quot;chip_types&quot;:[&quot;text&quot;,&quot;picture&quot;,&quot;chart&quot;]}]]"/>
  <p:tag name="KSO_WM_CHIP_DECFILLPROP" val="[]"/>
  <p:tag name="KSO_WM_CHIP_GROUPID" val="5f0e73c28050c250ba65b219"/>
  <p:tag name="KSO_WM_SLIDE_BK_DARK_LIGHT" val="2"/>
  <p:tag name="KSO_WM_SLIDE_BACKGROUND_TYPE" val="general"/>
  <p:tag name="KSO_WM_SLIDE_SUPPORT_FEATURE_TYPE" val="0"/>
  <p:tag name="KSO_WM_TEMPLATE_ASSEMBLE_XID" val="60656f2b4054ed1e2fb804c4"/>
  <p:tag name="KSO_WM_TEMPLATE_ASSEMBLE_GROUPID" val="60656f2b4054ed1e2fb804c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38_1*a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d94a544dd66449b9bd5a2a5d7e4226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fc6e2eda6be4a63a9bc0c972276bae7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4"/>
  <p:tag name="KSO_WM_TEMPLATE_ASSEMBLE_GROUPID" val="60656f2b4054ed1e2fb804c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38_1*i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c8980972f9e541daa620b7c14a046f1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8d94a544dd66449b9bd5a2a5d7e4226e&quot;,&quot;X&quot;:{&quot;Pos&quot;:1},&quot;Y&quot;:{&quot;Pos&quot;:2}},&quot;whChangeMode&quot;:0}"/>
  <p:tag name="KSO_WM_CHIP_GROUPID" val="5f0e73c28050c250ba65b219"/>
  <p:tag name="KSO_WM_CHIP_XID" val="5f631d070e9bcbd1695b17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3"/>
  <p:tag name="KSO_WM_TEMPLATE_ASSEMBLE_XID" val="60656f2b4054ed1e2fb804c4"/>
  <p:tag name="KSO_WM_TEMPLATE_ASSEMBLE_GROUPID" val="60656f2b4054ed1e2fb804c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38_1*f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0"/>
  <p:tag name="KSO_WM_UNIT_SHOW_EDIT_AREA_INDICATION" val="1"/>
  <p:tag name="KSO_WM_CHIP_GROUPID" val="5e6b05596848fb12bee65ac8"/>
  <p:tag name="KSO_WM_CHIP_XID" val="5e6b05596848fb12bee65aca"/>
  <p:tag name="KSO_WM_UNIT_DEC_AREA_ID" val="421d8f9683df4c6bb8f8a4cdfa24676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d2938a27f3d4bc791a9ce4a565ae0e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b4054ed1e2fb804c4"/>
  <p:tag name="KSO_WM_TEMPLATE_ASSEMBLE_GROUPID" val="60656f2b4054ed1e2fb804c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8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838_1*d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a0b8fb4ce9433e862b5f7431f1878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53b072830a48c0902e5874ebdad889"/>
  <p:tag name="KSO_WM_UNIT_SUPPORT_UNIT_TYPE" val="[&quot;d&quot;,&quot;α&quot;]"/>
  <p:tag name="KSO_WM_TEMPLATE_ASSEMBLE_XID" val="60656f2b4054ed1e2fb804c4"/>
  <p:tag name="KSO_WM_TEMPLATE_ASSEMBLE_GROUPID" val="60656f2b4054ed1e2fb804c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609"/>
  <p:tag name="KSO_WM_SLIDE_BACKGROUND" val="[&quot;general&quot;]"/>
  <p:tag name="KSO_WM_SLIDE_RATIO" val="1.777778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9e7bc173d2384101fd9d4b"/>
  <p:tag name="KSO_WM_CHIP_FILLPROP" val="[[{&quot;fill_id&quot;:&quot;dd7e40d600094ef49d7762b17f3ff9c4&quot;,&quot;fill_align&quot;:&quot;cm&quot;,&quot;text_align&quot;:&quot;cm&quot;,&quot;text_direction&quot;:&quot;horizontal&quot;,&quot;chip_types&quot;:[&quot;picture&quot;]},{&quot;fill_id&quot;:&quot;0de70196ef84437f9194547bb612105e&quot;,&quot;fill_align&quot;:&quot;cb&quot;,&quot;text_align&quot;:&quot;lb&quot;,&quot;text_direction&quot;:&quot;horizontal&quot;,&quot;chip_types&quot;:[&quot;text&quot;,&quot;header&quot;]}]]"/>
  <p:tag name="KSO_WM_SLIDE_ID" val="diagram2021260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4*540"/>
  <p:tag name="KSO_WM_SLIDE_POSITION" val="0*0"/>
  <p:tag name="KSO_WM_TAG_VERSION" val="1.0"/>
  <p:tag name="KSO_WM_SLIDE_LAYOUT" val="d_f"/>
  <p:tag name="KSO_WM_SLIDE_LAYOUT_CNT" val="1_1"/>
  <p:tag name="KSO_WM_CHIP_DECFILLPROP" val="[]"/>
  <p:tag name="KSO_WM_CHIP_GROUPID" val="5e9e7bc173d2384101fd9d4a"/>
  <p:tag name="KSO_WM_SLIDE_BK_DARK_LIGHT" val="2"/>
  <p:tag name="KSO_WM_SLIDE_BACKGROUND_TYPE" val="general"/>
  <p:tag name="KSO_WM_SLIDE_SUPPORT_FEATURE_TYPE" val="0"/>
  <p:tag name="KSO_WM_TEMPLATE_ASSEMBLE_XID" val="60656f524054ed1e2fb807c6"/>
  <p:tag name="KSO_WM_TEMPLATE_ASSEMBLE_GROUPID" val="60656f524054ed1e2fb807c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9:55&quot;,&quot;maxSize&quot;:{&quot;size1&quot;:62.5},&quot;minSize&quot;:{&quot;size1&quot;:62.5},&quot;normalSize&quot;:{&quot;size1&quot;:62.5},&quot;subLayout&quot;:[{&quot;id&quot;:&quot;2021-04-01T15:39:55&quot;,&quot;type&quot;:0},{&quot;id&quot;:&quot;2021-04-01T15:39:55&quot;,&quot;margin&quot;:{&quot;bottom&quot;:2.5399999618530273,&quot;left&quot;:1.2699999809265137,&quot;right&quot;:1.2699999809265137,&quot;top&quot;:5.9270000457763672},&quot;type&quot;:0}],&quot;type&quot;:0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09_1*i*1"/>
  <p:tag name="KSO_WM_TEMPLATE_CATEGORY" val="diagram"/>
  <p:tag name="KSO_WM_TEMPLATE_INDEX" val="2021260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3e2ac83ce4da42c08e4b85639d35c3e3"/>
  <p:tag name="KSO_WM_CHIP_GROUPID" val="5e9e7bc173d2384101fd9d4a"/>
  <p:tag name="KSO_WM_CHIP_XID" val="5e9e7bc173d2384101fd9d4b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50"/>
  <p:tag name="KSO_WM_TEMPLATE_ASSEMBLE_XID" val="60656f524054ed1e2fb807c6"/>
  <p:tag name="KSO_WM_TEMPLATE_ASSEMBLE_GROUPID" val="60656f524054ed1e2fb807c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609_1*d*1"/>
  <p:tag name="KSO_WM_TEMPLATE_CATEGORY" val="diagram"/>
  <p:tag name="KSO_WM_TEMPLATE_INDEX" val="2021260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d9d45320024fa78b43a8e531b035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498631f83ff4f1398c333603fbab0b2"/>
  <p:tag name="KSO_WM_TEMPLATE_ASSEMBLE_XID" val="60656f524054ed1e2fb807c6"/>
  <p:tag name="KSO_WM_TEMPLATE_ASSEMBLE_GROUPID" val="60656f524054ed1e2fb807c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609_1*f*1"/>
  <p:tag name="KSO_WM_TEMPLATE_CATEGORY" val="diagram"/>
  <p:tag name="KSO_WM_TEMPLATE_INDEX" val="20212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2"/>
  <p:tag name="KSO_WM_UNIT_SHOW_EDIT_AREA_INDICATION" val="1"/>
  <p:tag name="KSO_WM_CHIP_GROUPID" val="5e6b05596848fb12bee65ac8"/>
  <p:tag name="KSO_WM_CHIP_XID" val="5e6b05596848fb12bee65aca"/>
  <p:tag name="KSO_WM_UNIT_DEC_AREA_ID" val="55bafb44e0d341c5805ddc9e504918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67a053780afb49b69ea026a7a2174d13"/>
  <p:tag name="KSO_WM_UNIT_TEXT_FILL_FORE_SCHEMECOLOR_INDEX_BRIGHTNESS" val="0.25"/>
  <p:tag name="KSO_WM_UNIT_TEXT_FILL_FORE_SCHEMECOLOR_INDEX" val="13"/>
  <p:tag name="KSO_WM_UNIT_TEXT_FILL_TYPE" val="1"/>
  <p:tag name="KSO_WM_TEMPLATE_ASSEMBLE_XID" val="60656f524054ed1e2fb807c6"/>
  <p:tag name="KSO_WM_TEMPLATE_ASSEMBLE_GROUPID" val="60656f524054ed1e2fb807c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041"/>
  <p:tag name="KSO_WM_SLIDE_BACKGROUND" val="[&quot;general&quot;]"/>
  <p:tag name="KSO_WM_SLIDE_RATIO" val="1.777778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9e66a173d2384101fd9d0f"/>
  <p:tag name="KSO_WM_CHIP_FILLPROP" val="[[{&quot;fill_id&quot;:&quot;2084ea48b9ca4b45af5bba9719be9354&quot;,&quot;fill_align&quot;:&quot;cm&quot;,&quot;text_align&quot;:&quot;cm&quot;,&quot;text_direction&quot;:&quot;horizontal&quot;,&quot;chip_types&quot;:[&quot;picture&quot;]},{&quot;fill_id&quot;:&quot;285c99399d7648f49992511c251248ae&quot;,&quot;fill_align&quot;:&quot;lm&quot;,&quot;text_align&quot;:&quot;lm&quot;,&quot;text_direction&quot;:&quot;horizontal&quot;,&quot;chip_types&quot;:[&quot;text&quot;,&quot;header&quot;]},{&quot;fill_id&quot;:&quot;16b3e48135a644cf955f5eb06283f29c&quot;,&quot;fill_align&quot;:&quot;lm&quot;,&quot;text_align&quot;:&quot;lm&quot;,&quot;text_direction&quot;:&quot;horizontal&quot;,&quot;chip_types&quot;:[&quot;text&quot;]}]]"/>
  <p:tag name="KSO_WM_SLIDE_ID" val="diagram202120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444"/>
  <p:tag name="KSO_WM_SLIDE_POSITION" val="0*47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0:43&quot;,&quot;maxSize&quot;:{&quot;size1&quot;:42.200000000000003},&quot;minSize&quot;:{&quot;size1&quot;:33.299999999999997},&quot;normalSize&quot;:{&quot;size1&quot;:37.799999999999997},&quot;subLayout&quot;:[{&quot;id&quot;:&quot;2021-04-01T15:30:43&quot;,&quot;margin&quot;:{&quot;bottom&quot;:0,&quot;left&quot;:2.5399999618530273,&quot;right&quot;:18.202999114990234,&quot;top&quot;:4.6570000648498535},&quot;type&quot;:0},{&quot;id&quot;:&quot;2021-04-01T15:30:43&quot;,&quot;margin&quot;:{&quot;bottom&quot;:5.0799999237060547,&quot;left&quot;:2.5399999618530273,&quot;right&quot;:18.202999114990234,&quot;top&quot;:0.42300000786781311},&quot;type&quot;:0}],&quot;type&quot;:0}"/>
  <p:tag name="KSO_WM_SLIDE_CAN_ADD_NAVIGATION" val="1"/>
  <p:tag name="KSO_WM_CHIP_GROUPID" val="5e9e66a173d2384101fd9d0e"/>
  <p:tag name="KSO_WM_SLIDE_BK_DARK_LIGHT" val="2"/>
  <p:tag name="KSO_WM_SLIDE_BACKGROUND_TYPE" val="general"/>
  <p:tag name="KSO_WM_SLIDE_SUPPORT_FEATURE_TYPE" val="0"/>
  <p:tag name="KSO_WM_TEMPLATE_ASSEMBLE_XID" val="60656f254054ed1e2fb80455"/>
  <p:tag name="KSO_WM_TEMPLATE_ASSEMBLE_GROUPID" val="60656f254054ed1e2fb8045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TEMPLATE_ASSEMBLE_XID" val="60656f254054ed1e2fb80455"/>
  <p:tag name="KSO_WM_TEMPLATE_ASSEMBLE_GROUPID" val="60656f254054ed1e2fb8045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452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fill_id&quot;:&quot;2b1f815f281e4b2a90caa86d76115ec6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42ea1e0400894401bb2610c3c0153f6d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features&quot;:[&quot;collage&quot;],&quot;support_big_font&quot;:false,&quot;fill_id&quot;:&quot;0f96301dc40a41638ebb6f5376cdb38a&quot;,&quot;fill_align&quot;:&quot;lm&quot;,&quot;chip_types&quot;:[&quot;text&quot;,&quot;picture&quot;]},{&quot;text_align&quot;:&quot;lm&quot;,&quot;text_direction&quot;:&quot;horizontal&quot;,&quot;support_features&quot;:[&quot;collage&quot;],&quot;support_big_font&quot;:false,&quot;fill_id&quot;:&quot;329e105782db409784b57bdaff302d5c&quot;,&quot;fill_align&quot;:&quot;lm&quot;,&quot;chip_types&quot;:[&quot;text&quot;,&quot;picture&quot;]}],[{&quot;text_align&quot;:&quot;lt&quot;,&quot;text_direction&quot;:&quot;horizontal&quot;,&quot;support_big_font&quot;:false,&quot;fill_id&quot;:&quot;2b1f815f281e4b2a90caa86d76115ec6&quot;,&quot;fill_align&quot;:&quot;lt&quot;,&quot;chip_types&quot;:[&quot;header&quot;]},{&quot;text_align&quot;:&quot;lm&quot;,&quot;text_direction&quot;:&quot;horizontal&quot;,&quot;support_big_font&quot;:false,&quot;fill_id&quot;:&quot;42ea1e0400894401bb2610c3c0153f6d&quot;,&quot;fill_align&quot;:&quot;lm&quot;,&quot;chip_types&quot;:[&quot;text&quot;]},{&quot;text_align&quot;:&quot;lm&quot;,&quot;text_direction&quot;:&quot;horizontal&quot;,&quot;support_features&quot;:[&quot;collage&quot;],&quot;support_big_font&quot;:false,&quot;fill_id&quot;:&quot;0f96301dc40a41638ebb6f5376cdb38a&quot;,&quot;fill_align&quot;:&quot;lm&quot;,&quot;chip_types&quot;:[&quot;picture&quot;]},{&quot;text_align&quot;:&quot;lm&quot;,&quot;text_direction&quot;:&quot;horizontal&quot;,&quot;support_features&quot;:[&quot;collage&quot;],&quot;support_big_font&quot;:false,&quot;fill_id&quot;:&quot;329e105782db409784b57bdaff302d5c&quot;,&quot;fill_align&quot;:&quot;lm&quot;,&quot;chip_types&quot;:[&quot;picture&quot;]}]]"/>
  <p:tag name="KSO_WM_SLIDE_CAN_ADD_NAVIGATION" val="1"/>
  <p:tag name="KSO_WM_SLIDE_ID" val="diagram202134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455.952*288.702"/>
  <p:tag name="KSO_WM_SLIDE_POSITION" val="48.0004*179.301"/>
  <p:tag name="KSO_WM_TAG_VERSION" val="1.0"/>
  <p:tag name="KSO_WM_SLIDE_LAYOUT" val="a_d_h"/>
  <p:tag name="KSO_WM_SLIDE_LAYOUT_CNT" val="1_2_1"/>
  <p:tag name="KSO_WM_CHIP_XID" val="5f69641b553136823a5e618e"/>
  <p:tag name="KSO_WM_CHIP_DECFILLPROP" val="[]"/>
  <p:tag name="KSO_WM_CHIP_GROUPID" val="5f5ee1ca4d6848d78f644aec"/>
  <p:tag name="KSO_WM_SLIDE_BK_DARK_LIGHT" val="2"/>
  <p:tag name="KSO_WM_SLIDE_BACKGROUND_TYPE" val="frame"/>
  <p:tag name="KSO_WM_SLIDE_SUPPORT_FEATURE_TYPE" val="0"/>
  <p:tag name="KSO_WM_TEMPLATE_ASSEMBLE_XID" val="60656ec44054ed1e2fb7ff2f"/>
  <p:tag name="KSO_WM_TEMPLATE_ASSEMBLE_GROUPID" val="60656ec44054ed1e2fb7ff2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5:16:48&quot;,&quot;maxSize&quot;:{&quot;size1&quot;:26.699999999999999},&quot;minSize&quot;:{&quot;size1&quot;:22.199999999999999},&quot;normalSize&quot;:{&quot;size1&quot;:22.199999999999999},&quot;subLayout&quot;:[{&quot;id&quot;:&quot;2021-04-01T15:16:48&quot;,&quot;margin&quot;:{&quot;bottom&quot;:0,&quot;left&quot;:1.6929999589920044,&quot;right&quot;:1.6929999589920044,&quot;top&quot;:1.6929999589920044},&quot;type&quot;:0},{&quot;direction&quot;:1,&quot;id&quot;:&quot;2021-04-01T15:16:48&quot;,&quot;maxSize&quot;:{&quot;size1&quot;:66.199606130004398},&quot;minSize&quot;:{&quot;size1&quot;:52.599606130004396},&quot;normalSize&quot;:{&quot;size1&quot;:52.599606130004396},&quot;subLayout&quot;:[{&quot;id&quot;:&quot;2021-04-01T15:16:48&quot;,&quot;margin&quot;:{&quot;bottom&quot;:2.5399999618530273,&quot;left&quot;:1.6929999589920044,&quot;right&quot;:0.026000002399086952,&quot;top&quot;:0.42300000786781311},&quot;maxSize&quot;:{&quot;size1&quot;:29.039419533872028},&quot;minSize&quot;:{&quot;size1&quot;:13.139419533872024},&quot;normalSize&quot;:{&quot;size1&quot;:20.565631092474327},&quot;subLayout&quot;:[{&quot;id&quot;:&quot;2021-04-01T15:16:48&quot;,&quot;margin&quot;:{&quot;bottom&quot;:0.046930205076932907,&quot;left&quot;:1.6929999589920044,&quot;right&quot;:0.026000002399086952,&quot;top&quot;:0.42300000786781311},&quot;type&quot;:0},{&quot;id&quot;:&quot;2021-04-01T15:16:48&quot;,&quot;margin&quot;:{&quot;bottom&quot;:2.5399999618530273,&quot;left&quot;:1.6929999589920044,&quot;right&quot;:0.026000002399086952,&quot;top&quot;:0.14886131882667542},&quot;type&quot;:0}],&quot;type&quot;:0},{&quot;id&quot;:&quot;2021-04-01T15:16:48&quot;,&quot;maxSize&quot;:{&quot;size1&quot;:54.299999999999997},&quot;minSize&quot;:{&quot;size1&quot;:25.699999999999999},&quot;normalSize&quot;:{&quot;size1&quot;:52.295715509854325},&quot;subLayout&quot;:[{&quot;id&quot;:&quot;2021-04-01T15:16:48&quot;,&quot;margin&quot;:{&quot;bottom&quot;:0.026000002399086952,&quot;left&quot;:0.81999999284744263,&quot;right&quot;:1.6929999589920044,&quot;top&quot;:0.42300000786781311},&quot;type&quot;:0},{&quot;id&quot;:&quot;2021-04-01T15:16:48&quot;,&quot;margin&quot;:{&quot;bottom&quot;:2.5399999618530273,&quot;left&quot;:0.81999999284744263,&quot;right&quot;:1.6929999589920044,&quot;top&quot;:0.81999999284744263},&quot;type&quot;:0}],&quot;type&quot;:0}],&quot;type&quot;:0}],&quot;type&quot;:0}"/>
  <p:tag name="KSO_WM_SLIDE_BACKGROUND" val="[&quot;general&quot;,&quot;frame&quot;]"/>
  <p:tag name="FIXED_XID_TMP" val="5f5ee1ca4d6848d78f644aec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452_1*a*1"/>
  <p:tag name="KSO_WM_TEMPLATE_CATEGORY" val="diagram"/>
  <p:tag name="KSO_WM_TEMPLATE_INDEX" val="2021345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513c25d5dc5443e8c9ca3c4942d21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165588804c24bcaa4f6e7327fa66d68"/>
  <p:tag name="KSO_WM_UNIT_TEXT_FILL_FORE_SCHEMECOLOR_INDEX_BRIGHTNESS" val="0"/>
  <p:tag name="KSO_WM_UNIT_TEXT_FILL_FORE_SCHEMECOLOR_INDEX" val="13"/>
  <p:tag name="KSO_WM_UNIT_TEXT_FILL_TYPE" val="1"/>
  <p:tag name="KSO_WM_TEMPLATE_ASSEMBLE_XID" val="60656ec44054ed1e2fb7ff2f"/>
  <p:tag name="KSO_WM_TEMPLATE_ASSEMBLE_GROUPID" val="60656ec44054ed1e2fb7ff2f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3452_1*h_a*1_1"/>
  <p:tag name="KSO_WM_TEMPLATE_CATEGORY" val="diagram"/>
  <p:tag name="KSO_WM_TEMPLATE_INDEX" val="20213452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9df555ae4fbb47b188c3756384e0552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35aca30d8874c2885d47b3f120aa802"/>
  <p:tag name="KSO_WM_UNIT_TEXT_FILL_FORE_SCHEMECOLOR_INDEX_BRIGHTNESS" val="0"/>
  <p:tag name="KSO_WM_UNIT_TEXT_FILL_FORE_SCHEMECOLOR_INDEX" val="13"/>
  <p:tag name="KSO_WM_UNIT_TEXT_FILL_TYPE" val="1"/>
  <p:tag name="KSO_WM_TEMPLATE_ASSEMBLE_XID" val="60656ec44054ed1e2fb7ff2f"/>
  <p:tag name="KSO_WM_TEMPLATE_ASSEMBLE_GROUPID" val="60656ec44054ed1e2fb7ff2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3452_1*h_f*1_1"/>
  <p:tag name="KSO_WM_TEMPLATE_CATEGORY" val="diagram"/>
  <p:tag name="KSO_WM_TEMPLATE_INDEX" val="20213452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198"/>
  <p:tag name="KSO_WM_UNIT_SHOW_EDIT_AREA_INDICATION" val="1"/>
  <p:tag name="KSO_WM_CHIP_GROUPID" val="5e6b05b36848fb12bee65ad8"/>
  <p:tag name="KSO_WM_CHIP_XID" val="5e6b05b36848fb12bee65ada"/>
  <p:tag name="KSO_WM_UNIT_DEC_AREA_ID" val="273abde44d084382a0a0d56f0a2733d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35aca30d8874c2885d47b3f120aa802"/>
  <p:tag name="KSO_WM_UNIT_TEXT_FILL_FORE_SCHEMECOLOR_INDEX_BRIGHTNESS" val="0.25"/>
  <p:tag name="KSO_WM_UNIT_TEXT_FILL_FORE_SCHEMECOLOR_INDEX" val="13"/>
  <p:tag name="KSO_WM_UNIT_TEXT_FILL_TYPE" val="1"/>
  <p:tag name="KSO_WM_TEMPLATE_ASSEMBLE_XID" val="60656ec44054ed1e2fb7ff2f"/>
  <p:tag name="KSO_WM_TEMPLATE_ASSEMBLE_GROUPID" val="60656ec44054ed1e2fb7ff2f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8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452_1*d*1"/>
  <p:tag name="KSO_WM_TEMPLATE_CATEGORY" val="diagram"/>
  <p:tag name="KSO_WM_TEMPLATE_INDEX" val="202134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2895fcf26f947bb8d55d3592dca35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23632de521a49edb4c7b9169a3c1b8c"/>
  <p:tag name="KSO_WM_TEMPLATE_ASSEMBLE_XID" val="60656ec44054ed1e2fb7ff2f"/>
  <p:tag name="KSO_WM_TEMPLATE_ASSEMBLE_GROUPID" val="60656ec44054ed1e2fb7ff2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3452_1*d*2"/>
  <p:tag name="KSO_WM_TEMPLATE_CATEGORY" val="diagram"/>
  <p:tag name="KSO_WM_TEMPLATE_INDEX" val="202134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96813638c3a4b96b1c7bc874b5ff4e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22d89bf1c7744ef823d3699eb2c2979"/>
  <p:tag name="KSO_WM_TEMPLATE_ASSEMBLE_XID" val="60656ec44054ed1e2fb7ff2f"/>
  <p:tag name="KSO_WM_TEMPLATE_ASSEMBLE_GROUPID" val="60656ec44054ed1e2fb7ff2f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041"/>
  <p:tag name="KSO_WM_SLIDE_BACKGROUND" val="[&quot;general&quot;]"/>
  <p:tag name="KSO_WM_SLIDE_RATIO" val="1.777778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9e66a173d2384101fd9d0f"/>
  <p:tag name="KSO_WM_CHIP_FILLPROP" val="[[{&quot;fill_id&quot;:&quot;2084ea48b9ca4b45af5bba9719be9354&quot;,&quot;fill_align&quot;:&quot;cm&quot;,&quot;text_align&quot;:&quot;cm&quot;,&quot;text_direction&quot;:&quot;horizontal&quot;,&quot;chip_types&quot;:[&quot;picture&quot;]},{&quot;fill_id&quot;:&quot;285c99399d7648f49992511c251248ae&quot;,&quot;fill_align&quot;:&quot;lm&quot;,&quot;text_align&quot;:&quot;lm&quot;,&quot;text_direction&quot;:&quot;horizontal&quot;,&quot;chip_types&quot;:[&quot;text&quot;,&quot;header&quot;]},{&quot;fill_id&quot;:&quot;16b3e48135a644cf955f5eb06283f29c&quot;,&quot;fill_align&quot;:&quot;lm&quot;,&quot;text_align&quot;:&quot;lm&quot;,&quot;text_direction&quot;:&quot;horizontal&quot;,&quot;chip_types&quot;:[&quot;text&quot;]}]]"/>
  <p:tag name="KSO_WM_SLIDE_ID" val="diagram202120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444"/>
  <p:tag name="KSO_WM_SLIDE_POSITION" val="0*47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0:43&quot;,&quot;maxSize&quot;:{&quot;size1&quot;:42.200000000000003},&quot;minSize&quot;:{&quot;size1&quot;:33.299999999999997},&quot;normalSize&quot;:{&quot;size1&quot;:37.799999999999997},&quot;subLayout&quot;:[{&quot;id&quot;:&quot;2021-04-01T15:30:43&quot;,&quot;margin&quot;:{&quot;bottom&quot;:0,&quot;left&quot;:2.5399999618530273,&quot;right&quot;:18.202999114990234,&quot;top&quot;:4.6570000648498535},&quot;type&quot;:0},{&quot;id&quot;:&quot;2021-04-01T15:30:43&quot;,&quot;margin&quot;:{&quot;bottom&quot;:5.0799999237060547,&quot;left&quot;:2.5399999618530273,&quot;right&quot;:18.202999114990234,&quot;top&quot;:0.42300000786781311},&quot;type&quot;:0}],&quot;type&quot;:0}"/>
  <p:tag name="KSO_WM_SLIDE_CAN_ADD_NAVIGATION" val="1"/>
  <p:tag name="KSO_WM_CHIP_GROUPID" val="5e9e66a173d2384101fd9d0e"/>
  <p:tag name="KSO_WM_SLIDE_BK_DARK_LIGHT" val="2"/>
  <p:tag name="KSO_WM_SLIDE_BACKGROUND_TYPE" val="general"/>
  <p:tag name="KSO_WM_SLIDE_SUPPORT_FEATURE_TYPE" val="0"/>
  <p:tag name="KSO_WM_TEMPLATE_ASSEMBLE_XID" val="60656f254054ed1e2fb80455"/>
  <p:tag name="KSO_WM_TEMPLATE_ASSEMBLE_GROUPID" val="60656f254054ed1e2fb804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TEMPLATE_ASSEMBLE_XID" val="60656f254054ed1e2fb80455"/>
  <p:tag name="KSO_WM_TEMPLATE_ASSEMBLE_GROUPID" val="60656f254054ed1e2fb80455"/>
  <p:tag name="KSO_WM_UNIT_PICTURE_CLIP_FLAG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01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48&quot;,&quot;maxSize&quot;:{&quot;size1&quot;:47.5},&quot;minSize&quot;:{&quot;size1&quot;:41.200000000000003},&quot;normalSize&quot;:{&quot;size1&quot;:47.5},&quot;subLayout&quot;:[{&quot;id&quot;:&quot;2021-04-01T15:29:48&quot;,&quot;maxSize&quot;:{&quot;size1&quot;:46.700000000000003},&quot;minSize&quot;:{&quot;size1&quot;:20},&quot;normalSize&quot;:{&quot;size1&quot;:20},&quot;subLayout&quot;:[{&quot;id&quot;:&quot;2021-04-01T15:29:48&quot;,&quot;margin&quot;:{&quot;bottom&quot;:0.026000002399086952,&quot;left&quot;:1.6929999589920044,&quot;right&quot;:0,&quot;top&quot;:1.6929999589920044},&quot;type&quot;:0},{&quot;id&quot;:&quot;2021-04-01T15:29:48&quot;,&quot;margin&quot;:{&quot;bottom&quot;:1.6929999589920044,&quot;left&quot;:1.6929999589920044,&quot;right&quot;:0,&quot;top&quot;:0.81999999284744263},&quot;type&quot;:0}],&quot;type&quot;:0},{&quot;id&quot;:&quot;2021-04-01T15:29:48&quot;,&quot;margin&quot;:{&quot;bottom&quot;:1.6929999589920044,&quot;left&quot;:1.2699999809265137,&quot;right&quot;:1.6929999589920044,&quot;top&quot;:1.6929999589920044}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868286bf8da9b67401ed"/>
  <p:tag name="KSO_WM_CHIP_FILLPROP" val="[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text&quot;,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pictext&quot;,&quot;picture&quot;,&quot;chart&quot;,&quot;table&quot;,&quot;video&quot;]}]]"/>
  <p:tag name="KSO_WM_SLIDE_ID" val="diagram2021301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8*48"/>
  <p:tag name="KSO_WM_CHIP_DECFILLPROP" val="[]"/>
  <p:tag name="KSO_WM_SLIDE_CAN_ADD_NAVIGATION" val="1"/>
  <p:tag name="KSO_WM_CHIP_GROUPID" val="5ed8b357afe44fab1839c14c"/>
  <p:tag name="KSO_WM_SLIDE_BK_DARK_LIGHT" val="2"/>
  <p:tag name="KSO_WM_SLIDE_BACKGROUND_TYPE" val="frame"/>
  <p:tag name="KSO_WM_SLIDE_SUPPORT_FEATURE_TYPE" val="1"/>
  <p:tag name="KSO_WM_TEMPLATE_ASSEMBLE_XID" val="60656f234054ed1e2fb80400"/>
  <p:tag name="KSO_WM_TEMPLATE_ASSEMBLE_GROUPID" val="60656f234054ed1e2fb804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13_1*a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959c8af2be40e8a9c68d561c1094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cb18e954c9848a09e8712c101ddcb49"/>
  <p:tag name="KSO_WM_UNIT_TEXT_FILL_FORE_SCHEMECOLOR_INDEX_BRIGHTNESS" val="0"/>
  <p:tag name="KSO_WM_UNIT_TEXT_FILL_FORE_SCHEMECOLOR_INDEX" val="13"/>
  <p:tag name="KSO_WM_UNIT_TEXT_FILL_TYPE" val="1"/>
  <p:tag name="KSO_WM_TEMPLATE_ASSEMBLE_XID" val="60656f234054ed1e2fb80400"/>
  <p:tag name="KSO_WM_TEMPLATE_ASSEMBLE_GROUPID" val="60656f234054ed1e2fb8040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69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013_1*d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0d7156898fa4e6f9278d28a893a13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711ffeab69e4c1bb9c3bbe4108c9ee6"/>
  <p:tag name="KSO_WM_UNIT_SUPPORT_UNIT_TYPE" val="[&quot;d&quot;,&quot;α&quot;,&quot;β&quot;,&quot;θ&quot;]"/>
  <p:tag name="KSO_WM_TEMPLATE_ASSEMBLE_XID" val="60656f234054ed1e2fb80400"/>
  <p:tag name="KSO_WM_TEMPLATE_ASSEMBLE_GROUPID" val="60656f234054ed1e2fb804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013_1*f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5"/>
  <p:tag name="KSO_WM_UNIT_SHOW_EDIT_AREA_INDICATION" val="1"/>
  <p:tag name="KSO_WM_CHIP_GROUPID" val="5e6b05596848fb12bee65ac8"/>
  <p:tag name="KSO_WM_CHIP_XID" val="5e6b05596848fb12bee65aca"/>
  <p:tag name="KSO_WM_UNIT_DEC_AREA_ID" val="c30aba1e5a2d47d8bb43a62330e065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11e0e960eb874830a02055b65e84ae3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34054ed1e2fb80400"/>
  <p:tag name="KSO_WM_TEMPLATE_ASSEMBLE_GROUPID" val="60656f234054ed1e2fb8040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5964"/>
  <p:tag name="KSO_WM_SLIDE_ID" val="diagram20215964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251.95*60.7"/>
  <p:tag name="KSO_WM_SLIDE_POSITION" val="48.0004*263.302"/>
  <p:tag name="KSO_WM_SLIDE_LAYOUT" val="d_h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4-01T15:05:0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4-01T15:05:02&quot;,&quot;margin&quot;:{&quot;bottom&quot;:6.7729997634887695,&quot;left&quot;:1.6929999589920044,&quot;right&quot;:0.81999999284744263,&quot;top&quot;:6.7729997634887695},&quot;maxSize&quot;:{&quot;size1&quot;:61.654963849127917},&quot;minSize&quot;:{&quot;size1&quot;:45.754963849127911},&quot;normalSize&quot;:{&quot;size1&quot;:45.754963849127911},&quot;subLayout&quot;:[{&quot;id&quot;:&quot;2021-04-01T15:05:02&quot;,&quot;margin&quot;:{&quot;bottom&quot;:0.046929791569709778,&quot;left&quot;:1.6929999589920044,&quot;right&quot;:0.81999999284744263,&quot;top&quot;:6.7729997634887695},&quot;type&quot;:0},{&quot;id&quot;:&quot;2021-04-01T15:05:02&quot;,&quot;margin&quot;:{&quot;bottom&quot;:6.7729997634887695,&quot;left&quot;:1.6929999589920044,&quot;right&quot;:0.81999999284744263,&quot;top&quot;:0.14886198937892914},&quot;type&quot;:0}],&quot;type&quot;:0},{&quot;id&quot;:&quot;2021-04-01T15:05:0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0656e894054ed1e2fb7faf3"/>
  <p:tag name="KSO_WM_TEMPLATE_ASSEMBLE_GROUPID" val="60656e894054ed1e2fb7faf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964_1*i*2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0"/>
  <p:tag name="KSO_WM_UNIT_FILL_FORE_SCHEMECOLOR_INDEX" val="15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0656e894054ed1e2fb7faf3"/>
  <p:tag name="KSO_WM_TEMPLATE_ASSEMBLE_GROUPID" val="60656e894054ed1e2fb7faf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5964_1*i*3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4266aa61844f44fdb300b03118088c32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de33788c439143b7aaaf2e6343b31ead;c1a9f01984144cf39a64d69c6f770826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894054ed1e2fb7faf3"/>
  <p:tag name="KSO_WM_TEMPLATE_ASSEMBLE_GROUPID" val="60656e894054ed1e2fb7faf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5964_1*i*4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0656e894054ed1e2fb7faf3"/>
  <p:tag name="KSO_WM_TEMPLATE_ASSEMBLE_GROUPID" val="60656e894054ed1e2fb7faf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5964_1*h_a*1_1"/>
  <p:tag name="KSO_WM_TEMPLATE_CATEGORY" val="diagram"/>
  <p:tag name="KSO_WM_TEMPLATE_INDEX" val="20215964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de33788c439143b7aaaf2e6343b31e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336984a49ea457d8e634210fffd7ef0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3"/>
  <p:tag name="KSO_WM_TEMPLATE_ASSEMBLE_GROUPID" val="60656e894054ed1e2fb7faf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PRESET_TEXT" val="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5964_1*h_f*1_1"/>
  <p:tag name="KSO_WM_TEMPLATE_CATEGORY" val="diagram"/>
  <p:tag name="KSO_WM_TEMPLATE_INDEX" val="20215964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4"/>
  <p:tag name="KSO_WM_UNIT_SHOW_EDIT_AREA_INDICATION" val="1"/>
  <p:tag name="KSO_WM_CHIP_GROUPID" val="5e6b05b36848fb12bee65ad8"/>
  <p:tag name="KSO_WM_CHIP_XID" val="5e6b05b36848fb12bee65ada"/>
  <p:tag name="KSO_WM_UNIT_DEC_AREA_ID" val="c1a9f01984144cf39a64d69c6f77082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336984a49ea457d8e634210fffd7ef0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f3"/>
  <p:tag name="KSO_WM_TEMPLATE_ASSEMBLE_GROUPID" val="60656e894054ed1e2fb7faf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5964_1*d*1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55794eb0e4d4bd488eddb468b7fda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38c1b23864d4c4e92f17adb27da476a"/>
  <p:tag name="KSO_WM_TEMPLATE_ASSEMBLE_XID" val="60656e894054ed1e2fb7faf3"/>
  <p:tag name="KSO_WM_TEMPLATE_ASSEMBLE_GROUPID" val="60656e894054ed1e2fb7faf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5964_1*i*5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e894054ed1e2fb7faf3"/>
  <p:tag name="KSO_WM_TEMPLATE_ASSEMBLE_GROUPID" val="60656e894054ed1e2fb7faf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5964_1*i*6"/>
  <p:tag name="KSO_WM_TEMPLATE_CATEGORY" val="diagram"/>
  <p:tag name="KSO_WM_TEMPLATE_INDEX" val="20215964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e894054ed1e2fb7faf3"/>
  <p:tag name="KSO_WM_TEMPLATE_ASSEMBLE_GROUPID" val="60656e894054ed1e2fb7faf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041"/>
  <p:tag name="KSO_WM_SLIDE_BACKGROUND" val="[&quot;general&quot;]"/>
  <p:tag name="KSO_WM_SLIDE_RATIO" val="1.777778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9e66a173d2384101fd9d0f"/>
  <p:tag name="KSO_WM_CHIP_FILLPROP" val="[[{&quot;fill_id&quot;:&quot;2084ea48b9ca4b45af5bba9719be9354&quot;,&quot;fill_align&quot;:&quot;cm&quot;,&quot;text_align&quot;:&quot;cm&quot;,&quot;text_direction&quot;:&quot;horizontal&quot;,&quot;chip_types&quot;:[&quot;picture&quot;]},{&quot;fill_id&quot;:&quot;285c99399d7648f49992511c251248ae&quot;,&quot;fill_align&quot;:&quot;lm&quot;,&quot;text_align&quot;:&quot;lm&quot;,&quot;text_direction&quot;:&quot;horizontal&quot;,&quot;chip_types&quot;:[&quot;text&quot;,&quot;header&quot;]},{&quot;fill_id&quot;:&quot;16b3e48135a644cf955f5eb06283f29c&quot;,&quot;fill_align&quot;:&quot;lm&quot;,&quot;text_align&quot;:&quot;lm&quot;,&quot;text_direction&quot;:&quot;horizontal&quot;,&quot;chip_types&quot;:[&quot;text&quot;]}]]"/>
  <p:tag name="KSO_WM_SLIDE_ID" val="diagram202120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444"/>
  <p:tag name="KSO_WM_SLIDE_POSITION" val="0*47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0:43&quot;,&quot;maxSize&quot;:{&quot;size1&quot;:42.200000000000003},&quot;minSize&quot;:{&quot;size1&quot;:33.299999999999997},&quot;normalSize&quot;:{&quot;size1&quot;:37.799999999999997},&quot;subLayout&quot;:[{&quot;id&quot;:&quot;2021-04-01T15:30:43&quot;,&quot;margin&quot;:{&quot;bottom&quot;:0,&quot;left&quot;:2.5399999618530273,&quot;right&quot;:18.202999114990234,&quot;top&quot;:4.6570000648498535},&quot;type&quot;:0},{&quot;id&quot;:&quot;2021-04-01T15:30:43&quot;,&quot;margin&quot;:{&quot;bottom&quot;:5.0799999237060547,&quot;left&quot;:2.5399999618530273,&quot;right&quot;:18.202999114990234,&quot;top&quot;:0.42300000786781311},&quot;type&quot;:0}],&quot;type&quot;:0}"/>
  <p:tag name="KSO_WM_SLIDE_CAN_ADD_NAVIGATION" val="1"/>
  <p:tag name="KSO_WM_CHIP_GROUPID" val="5e9e66a173d2384101fd9d0e"/>
  <p:tag name="KSO_WM_SLIDE_BK_DARK_LIGHT" val="2"/>
  <p:tag name="KSO_WM_SLIDE_BACKGROUND_TYPE" val="general"/>
  <p:tag name="KSO_WM_SLIDE_SUPPORT_FEATURE_TYPE" val="0"/>
  <p:tag name="KSO_WM_TEMPLATE_ASSEMBLE_XID" val="60656f254054ed1e2fb80455"/>
  <p:tag name="KSO_WM_TEMPLATE_ASSEMBLE_GROUPID" val="60656f254054ed1e2fb8045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TEMPLATE_ASSEMBLE_XID" val="60656f254054ed1e2fb80455"/>
  <p:tag name="KSO_WM_TEMPLATE_ASSEMBLE_GROUPID" val="60656f254054ed1e2fb8045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4.999639029265381},&quot;minSize&quot;:{&quot;size1&quot;:42.499639029265381},&quot;normalSize&quot;:{&quot;size1&quot;:48.437139029265381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515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4:56:50&quot;,&quot;maxSize&quot;:{&quot;size1&quot;:17.800000000000001},&quot;minSize&quot;:{&quot;size1&quot;:17.800000000000001},&quot;normalSize&quot;:{&quot;size1&quot;:17.800000000000001},&quot;subLayout&quot;:[{&quot;id&quot;:&quot;2021-04-01T14:56:50&quot;,&quot;margin&quot;:{&quot;bottom&quot;:0,&quot;left&quot;:1.6929999589920044,&quot;right&quot;:1.6929999589920044,&quot;top&quot;:1.6929999589920044},&quot;type&quot;:0},{&quot;direction&quot;:1,&quot;id&quot;:&quot;2021-04-01T14:56:50&quot;,&quot;maxSize&quot;:{&quot;size1&quot;:60},&quot;minSize&quot;:{&quot;size1&quot;:45},&quot;normalSize&quot;:{&quot;size1&quot;:45},&quot;subLayout&quot;:[{&quot;id&quot;:&quot;2021-04-01T14:56:50&quot;,&quot;maxSize&quot;:{&quot;size1&quot;:37.799999999999997},&quot;minSize&quot;:{&quot;size1&quot;:37.799999999999997},&quot;normalSize&quot;:{&quot;size1&quot;:37.799999999999997},&quot;subLayout&quot;:[{&quot;id&quot;:&quot;2021-04-01T14:56:50&quot;,&quot;margin&quot;:{&quot;bottom&quot;:0,&quot;left&quot;:1.6929999589920044,&quot;right&quot;:-2.0053094215266142e-15,&quot;top&quot;:0.84700000286102295},&quot;type&quot;:0},{&quot;id&quot;:&quot;2021-04-01T14:56:50&quot;,&quot;margin&quot;:{&quot;bottom&quot;:1.6929999589920044,&quot;left&quot;:1.6929999589920044,&quot;right&quot;:0,&quot;top&quot;:0.84700000286102295},&quot;type&quot;:0}],&quot;type&quot;:0},{&quot;id&quot;:&quot;2021-04-01T14:56:50&quot;,&quot;margin&quot;:{&quot;bottom&quot;:1.6929999589920044,&quot;left&quot;:0.84700000286102295,&quot;right&quot;:1.6929999589920044,&quot;top&quot;:0.84700000286102295},&quot;type&quot;:0}],&quot;type&quot;:0}],&quot;type&quot;:0}"/>
  <p:tag name="KSO_WM_SLIDE_BACKGROUND" val="[&quot;general&quot;,&quot;frame&quot;]"/>
  <p:tag name="KSO_WM_SLIDE_RATIO" val="1.777778"/>
  <p:tag name="KSO_WM_SLIDE_ID" val="diagram2021515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d_f"/>
  <p:tag name="KSO_WM_SLIDE_LAYOUT_CNT" val="1_2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225a694a34102bf6048af"/>
  <p:tag name="KSO_WM_CHIP_FILLPROP" val="[[{&quot;text_align&quot;:&quot;lm&quot;,&quot;text_direction&quot;:&quot;horizontal&quot;,&quot;support_big_font&quot;:false,&quot;fill_id&quot;:&quot;9d11fb580b404ff3ad19fb2cb53e82aa&quot;,&quot;fill_align&quot;:&quot;lm&quot;,&quot;chip_types&quot;:[&quot;header&quot;]},{&quot;text_align&quot;:&quot;lm&quot;,&quot;text_direction&quot;:&quot;horizontal&quot;,&quot;support_big_font&quot;:false,&quot;fill_id&quot;:&quot;f496f8964b284488bcf3cfcb82ba603b&quot;,&quot;fill_align&quot;:&quot;lm&quot;,&quot;chip_types&quot;:[&quot;text&quot;]},{&quot;text_align&quot;:&quot;lm&quot;,&quot;text_direction&quot;:&quot;horizontal&quot;,&quot;support_features&quot;:[&quot;collage&quot;],&quot;support_big_font&quot;:false,&quot;fill_id&quot;:&quot;17794e0d2fcc496a92231acb2c4777fd&quot;,&quot;fill_align&quot;:&quot;lm&quot;,&quot;chip_types&quot;:[&quot;picture&quot;]},{&quot;text_align&quot;:&quot;lm&quot;,&quot;text_direction&quot;:&quot;horizontal&quot;,&quot;support_features&quot;:[&quot;collage&quot;,&quot;carousel&quot;],&quot;support_big_font&quot;:false,&quot;fill_id&quot;:&quot;e0e492877bda42088c6c5733245feea4&quot;,&quot;fill_align&quot;:&quot;lm&quot;,&quot;chip_types&quot;:[&quot;picture&quot;]}],[{&quot;text_align&quot;:&quot;lm&quot;,&quot;text_direction&quot;:&quot;horizontal&quot;,&quot;support_big_font&quot;:false,&quot;fill_id&quot;:&quot;9d11fb580b404ff3ad19fb2cb53e82aa&quot;,&quot;fill_align&quot;:&quot;lm&quot;,&quot;chip_types&quot;:[&quot;header&quot;]},{&quot;text_align&quot;:&quot;lm&quot;,&quot;text_direction&quot;:&quot;horizontal&quot;,&quot;support_big_font&quot;:false,&quot;fill_id&quot;:&quot;f496f8964b284488bcf3cfcb82ba603b&quot;,&quot;fill_align&quot;:&quot;lm&quot;,&quot;chip_types&quot;:[&quot;text&quot;]},{&quot;text_align&quot;:&quot;lm&quot;,&quot;text_direction&quot;:&quot;horizontal&quot;,&quot;support_big_font&quot;:false,&quot;fill_id&quot;:&quot;17794e0d2fcc496a92231acb2c4777fd&quot;,&quot;fill_align&quot;:&quot;lm&quot;,&quot;chip_types&quot;:[&quot;text&quot;]},{&quot;text_align&quot;:&quot;lm&quot;,&quot;text_direction&quot;:&quot;horizontal&quot;,&quot;support_features&quot;:[&quot;collage&quot;,&quot;carousel&quot;],&quot;support_big_font&quot;:false,&quot;fill_id&quot;:&quot;e0e492877bda42088c6c5733245feea4&quot;,&quot;fill_align&quot;:&quot;lm&quot;,&quot;chip_types&quot;:[&quot;picture&quot;]}],[{&quot;text_align&quot;:&quot;lm&quot;,&quot;text_direction&quot;:&quot;horizontal&quot;,&quot;support_big_font&quot;:false,&quot;fill_id&quot;:&quot;9d11fb580b404ff3ad19fb2cb53e82aa&quot;,&quot;fill_align&quot;:&quot;lm&quot;,&quot;chip_types&quot;:[&quot;header&quot;]},{&quot;text_align&quot;:&quot;lm&quot;,&quot;text_direction&quot;:&quot;horizontal&quot;,&quot;support_big_font&quot;:false,&quot;fill_id&quot;:&quot;f496f8964b284488bcf3cfcb82ba603b&quot;,&quot;fill_align&quot;:&quot;lm&quot;,&quot;chip_types&quot;:[&quot;picture&quot;]},{&quot;text_align&quot;:&quot;lm&quot;,&quot;text_direction&quot;:&quot;horizontal&quot;,&quot;support_big_font&quot;:false,&quot;fill_id&quot;:&quot;17794e0d2fcc496a92231acb2c4777fd&quot;,&quot;fill_align&quot;:&quot;lm&quot;,&quot;chip_types&quot;:[&quot;text&quot;]},{&quot;text_align&quot;:&quot;lm&quot;,&quot;text_direction&quot;:&quot;horizontal&quot;,&quot;support_big_font&quot;:false,&quot;fill_id&quot;:&quot;e0e492877bda42088c6c5733245feea4&quot;,&quot;fill_align&quot;:&quot;lm&quot;,&quot;chip_types&quot;:[&quot;text&quot;]}]]"/>
  <p:tag name="KSO_WM_CHIP_DECFILLPROP" val="[]"/>
  <p:tag name="KSO_WM_CHIP_GROUPID" val="5edb37995860357932c566eb"/>
  <p:tag name="KSO_WM_SLIDE_BK_DARK_LIGHT" val="2"/>
  <p:tag name="KSO_WM_SLIDE_BACKGROUND_TYPE" val="frame"/>
  <p:tag name="KSO_WM_SLIDE_SUPPORT_FEATURE_TYPE" val="0"/>
  <p:tag name="KSO_WM_TEMPLATE_ASSEMBLE_XID" val="60656e684054ed1e2fb7f801"/>
  <p:tag name="KSO_WM_TEMPLATE_ASSEMBLE_GROUPID" val="60656e684054ed1e2fb7f80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151_1*a*1"/>
  <p:tag name="KSO_WM_TEMPLATE_CATEGORY" val="diagram"/>
  <p:tag name="KSO_WM_TEMPLATE_INDEX" val="2021515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bb94b5bad3546c08e7dae28a9e91e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e787d27e2de4153a6de3e2dc0700c8e"/>
  <p:tag name="KSO_WM_UNIT_TEXT_FILL_FORE_SCHEMECOLOR_INDEX_BRIGHTNESS" val="0"/>
  <p:tag name="KSO_WM_UNIT_TEXT_FILL_FORE_SCHEMECOLOR_INDEX" val="13"/>
  <p:tag name="KSO_WM_UNIT_TEXT_FILL_TYPE" val="1"/>
  <p:tag name="KSO_WM_TEMPLATE_ASSEMBLE_XID" val="60656e684054ed1e2fb7f801"/>
  <p:tag name="KSO_WM_TEMPLATE_ASSEMBLE_GROUPID" val="60656e684054ed1e2fb7f80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151_1*f*1"/>
  <p:tag name="KSO_WM_TEMPLATE_CATEGORY" val="diagram"/>
  <p:tag name="KSO_WM_TEMPLATE_INDEX" val="202151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59241976d4e54cb19ab3f7d8fc0b6b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132185460ab46cba452a72953daf48b"/>
  <p:tag name="KSO_WM_UNIT_TEXT_FILL_FORE_SCHEMECOLOR_INDEX_BRIGHTNESS" val="0.25"/>
  <p:tag name="KSO_WM_UNIT_TEXT_FILL_FORE_SCHEMECOLOR_INDEX" val="13"/>
  <p:tag name="KSO_WM_UNIT_TEXT_FILL_TYPE" val="1"/>
  <p:tag name="KSO_WM_TEMPLATE_ASSEMBLE_XID" val="60656e684054ed1e2fb7f801"/>
  <p:tag name="KSO_WM_TEMPLATE_ASSEMBLE_GROUPID" val="60656e684054ed1e2fb7f80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19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151_1*d*1"/>
  <p:tag name="KSO_WM_TEMPLATE_CATEGORY" val="diagram"/>
  <p:tag name="KSO_WM_TEMPLATE_INDEX" val="202151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0b8bd7b824b4496a1ab8df59441f8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f1b29bf00e5470fbe432c5f48a6560d"/>
  <p:tag name="KSO_WM_TEMPLATE_ASSEMBLE_XID" val="60656e684054ed1e2fb7f801"/>
  <p:tag name="KSO_WM_TEMPLATE_ASSEMBLE_GROUPID" val="60656e684054ed1e2fb7f8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11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5151_1*d*2"/>
  <p:tag name="KSO_WM_TEMPLATE_CATEGORY" val="diagram"/>
  <p:tag name="KSO_WM_TEMPLATE_INDEX" val="202151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ff0c0d390f9455da80fbec23e4ecb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a3798572fe4db5a2f856419a74dc40"/>
  <p:tag name="KSO_WM_TEMPLATE_ASSEMBLE_XID" val="60656e684054ed1e2fb7f801"/>
  <p:tag name="KSO_WM_TEMPLATE_ASSEMBLE_GROUPID" val="60656e684054ed1e2fb7f801"/>
  <p:tag name="KSO_WM_UNIT_PICTURE_CLIP_FLAG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472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,{&quot;bottom&quot;:0,&quot;bottomAbs&quot;:false,&quot;left&quot;:0,&quot;leftAbs&quot;:false,&quot;right&quot;:0,&quot;rightAbs&quot;:false,&quot;top&quot;:0,&quot;topAbs&quot;:false,&quot;type&quot;:&quot;general&quot;}],&quot;id&quot;:&quot;2020-12-09T22:09:58&quot;,&quot;maxSize&quot;:{&quot;size1&quot;:26.699999999999999},&quot;minSize&quot;:{&quot;size1&quot;:20},&quot;normalSize&quot;:{&quot;size1&quot;:26.699999999999999},&quot;subLayout&quot;:[{&quot;id&quot;:&quot;2020-12-09T22:09:58&quot;,&quot;margin&quot;:{&quot;bottom&quot;:-1.0026547107633071e-15,&quot;left&quot;:1.6929999589920044,&quot;right&quot;:1.6929999589920044,&quot;top&quot;:1.6929999589920044},&quot;type&quot;:0},{&quot;id&quot;:&quot;2020-12-09T22:09:58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,&quot;general&quot;]"/>
  <p:tag name="KSO_WM_SLIDE_RATIO" val="1.777778"/>
  <p:tag name="KSO_WM_SLIDE_ID" val="diagram2021472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b_d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62a40b1085942b3ac37b2627f08a9a8&quot;,&quot;fill_align&quot;:&quot;cm&quot;,&quot;chip_types&quot;:[&quot;diagram&quot;,&quot;pictext&quot;,&quot;text&quot;,&quot;picture&quot;,&quot;chart&quot;,&quot;table&quot;,&quot;video&quot;]}],[{&quot;text_align&quot;:&quot;ct&quot;,&quot;text_direction&quot;:&quot;horizontal&quot;,&quot;support_big_font&quot;:false,&quot;picture_toward&quot;:0,&quot;picture_dockside&quot;:[],&quot;fill_id&quot;:&quot;fbc1d1c81b9c4bca8f09873cfc4ac6db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62a40b1085942b3ac37b2627f08a9a8&quot;,&quot;fill_align&quot;:&quot;cm&quot;,&quot;chip_types&quot;:[&quot;diagram&quot;,&quot;pictext&quot;,&quot;text&quot;,&quot;picture&quot;,&quot;chart&quot;,&quot;table&quot;,&quot;video&quot;]}]]"/>
  <p:tag name="KSO_WM_CHIP_GROUPID" val="5eda18a25860357932c55e72"/>
  <p:tag name="KSO_WM_CHIP_XID" val="5eda18ef5860357932c55e83"/>
  <p:tag name="KSO_WM_CHIP_DECFILLPROP" val="[]"/>
  <p:tag name="KSO_WM_SLIDE_BK_DARK_LIGHT" val="2"/>
  <p:tag name="KSO_WM_SLIDE_BACKGROUND_TYPE" val="bottomTop"/>
  <p:tag name="KSO_WM_SLIDE_SUPPORT_FEATURE_TYPE" val="3"/>
  <p:tag name="KSO_WM_TEMPLATE_ASSEMBLE_XID" val="5fd0dab61fa9d42129dd8979"/>
  <p:tag name="KSO_WM_TEMPLATE_ASSEMBLE_GROUPID" val="5fd0dab61fa9d42129dd897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28_1*i*2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de3b0481a142458a88a581c77bbacc70&quot;,&quot;X&quot;:{&quot;Pos&quot;:1},&quot;Y&quot;:{&quot;Pos&quot;:1}},&quot;whChangeMode&quot;:0}"/>
  <p:tag name="KSO_WM_UNIT_DEC_AREA_ID" val="84fb6dc708ce4cb487ac9408fbdb1553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756"/>
  <p:tag name="KSO_WM_TEMPLATE_ASSEMBLE_XID" val="5fd0dab61fa9d42129dd8979"/>
  <p:tag name="KSO_WM_TEMPLATE_ASSEMBLE_GROUPID" val="5fd0dab61fa9d42129dd897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28_1*a*1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b223e5e6b4ae40ab8f3545d3093e098c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d16e92f9253c434fa5b19b549348c086"/>
  <p:tag name="KSO_WM_UNIT_TEXT_FILL_FORE_SCHEMECOLOR_INDEX_BRIGHTNESS" val="0"/>
  <p:tag name="KSO_WM_UNIT_TEXT_FILL_FORE_SCHEMECOLOR_INDEX" val="13"/>
  <p:tag name="KSO_WM_UNIT_TEXT_FILL_TYPE" val="1"/>
  <p:tag name="KSO_WM_TEMPLATE_ASSEMBLE_XID" val="5fd0dab61fa9d42129dd8979"/>
  <p:tag name="KSO_WM_TEMPLATE_ASSEMBLE_GROUPID" val="5fd0dab61fa9d42129dd897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728_1*b*1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a4f68caac9bc4f4a87194a44b61acb53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d16e92f9253c434fa5b19b549348c086"/>
  <p:tag name="KSO_WM_UNIT_TEXT_FILL_FORE_SCHEMECOLOR_INDEX_BRIGHTNESS" val="-0.25"/>
  <p:tag name="KSO_WM_UNIT_TEXT_FILL_FORE_SCHEMECOLOR_INDEX" val="14"/>
  <p:tag name="KSO_WM_UNIT_TEXT_FILL_TYPE" val="1"/>
  <p:tag name="KSO_WM_TEMPLATE_ASSEMBLE_XID" val="5fd0dab61fa9d42129dd8979"/>
  <p:tag name="KSO_WM_TEMPLATE_ASSEMBLE_GROUPID" val="5fd0dab61fa9d42129dd897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β"/>
  <p:tag name="TABLE_SKINIDX" val="0"/>
  <p:tag name="TABLE_COLORIDX" val="a"/>
  <p:tag name="KSO_WM_UNIT_TABLE_BEAUTIFY" val="smartTable{99a4ede7-c51f-4b96-b4ed-b6f55b91cdfc}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472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,{&quot;bottom&quot;:0,&quot;bottomAbs&quot;:false,&quot;left&quot;:0,&quot;leftAbs&quot;:false,&quot;right&quot;:0,&quot;rightAbs&quot;:false,&quot;top&quot;:0,&quot;topAbs&quot;:false,&quot;type&quot;:&quot;general&quot;}],&quot;id&quot;:&quot;2020-12-09T22:09:58&quot;,&quot;maxSize&quot;:{&quot;size1&quot;:26.699999999999999},&quot;minSize&quot;:{&quot;size1&quot;:20},&quot;normalSize&quot;:{&quot;size1&quot;:26.699999999999999},&quot;subLayout&quot;:[{&quot;id&quot;:&quot;2020-12-09T22:09:58&quot;,&quot;margin&quot;:{&quot;bottom&quot;:-1.0026547107633071e-15,&quot;left&quot;:1.6929999589920044,&quot;right&quot;:1.6929999589920044,&quot;top&quot;:1.6929999589920044},&quot;type&quot;:0},{&quot;id&quot;:&quot;2020-12-09T22:09:58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,&quot;general&quot;]"/>
  <p:tag name="KSO_WM_SLIDE_RATIO" val="1.777778"/>
  <p:tag name="KSO_WM_SLIDE_ID" val="diagram2021472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b_d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62a40b1085942b3ac37b2627f08a9a8&quot;,&quot;fill_align&quot;:&quot;cm&quot;,&quot;chip_types&quot;:[&quot;diagram&quot;,&quot;pictext&quot;,&quot;text&quot;,&quot;picture&quot;,&quot;chart&quot;,&quot;table&quot;,&quot;video&quot;]}],[{&quot;text_align&quot;:&quot;ct&quot;,&quot;text_direction&quot;:&quot;horizontal&quot;,&quot;support_big_font&quot;:false,&quot;picture_toward&quot;:0,&quot;picture_dockside&quot;:[],&quot;fill_id&quot;:&quot;fbc1d1c81b9c4bca8f09873cfc4ac6db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62a40b1085942b3ac37b2627f08a9a8&quot;,&quot;fill_align&quot;:&quot;cm&quot;,&quot;chip_types&quot;:[&quot;diagram&quot;,&quot;pictext&quot;,&quot;text&quot;,&quot;picture&quot;,&quot;chart&quot;,&quot;table&quot;,&quot;video&quot;]}]]"/>
  <p:tag name="KSO_WM_CHIP_GROUPID" val="5eda18a25860357932c55e72"/>
  <p:tag name="KSO_WM_CHIP_XID" val="5eda18ef5860357932c55e83"/>
  <p:tag name="KSO_WM_CHIP_DECFILLPROP" val="[]"/>
  <p:tag name="KSO_WM_SLIDE_BK_DARK_LIGHT" val="2"/>
  <p:tag name="KSO_WM_SLIDE_BACKGROUND_TYPE" val="bottomTop"/>
  <p:tag name="KSO_WM_SLIDE_SUPPORT_FEATURE_TYPE" val="3"/>
  <p:tag name="KSO_WM_TEMPLATE_ASSEMBLE_XID" val="5fd0dab61fa9d42129dd8979"/>
  <p:tag name="KSO_WM_TEMPLATE_ASSEMBLE_GROUPID" val="5fd0dab61fa9d42129dd897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28_1*i*2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de3b0481a142458a88a581c77bbacc70&quot;,&quot;X&quot;:{&quot;Pos&quot;:1},&quot;Y&quot;:{&quot;Pos&quot;:1}},&quot;whChangeMode&quot;:0}"/>
  <p:tag name="KSO_WM_UNIT_DEC_AREA_ID" val="84fb6dc708ce4cb487ac9408fbdb1553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756"/>
  <p:tag name="KSO_WM_TEMPLATE_ASSEMBLE_XID" val="5fd0dab61fa9d42129dd8979"/>
  <p:tag name="KSO_WM_TEMPLATE_ASSEMBLE_GROUPID" val="5fd0dab61fa9d42129dd897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28_1*a*1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b223e5e6b4ae40ab8f3545d3093e098c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d16e92f9253c434fa5b19b549348c086"/>
  <p:tag name="KSO_WM_UNIT_TEXT_FILL_FORE_SCHEMECOLOR_INDEX_BRIGHTNESS" val="0"/>
  <p:tag name="KSO_WM_UNIT_TEXT_FILL_FORE_SCHEMECOLOR_INDEX" val="13"/>
  <p:tag name="KSO_WM_UNIT_TEXT_FILL_TYPE" val="1"/>
  <p:tag name="KSO_WM_TEMPLATE_ASSEMBLE_XID" val="5fd0dab61fa9d42129dd8979"/>
  <p:tag name="KSO_WM_TEMPLATE_ASSEMBLE_GROUPID" val="5fd0dab61fa9d42129dd897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728_1*b*1"/>
  <p:tag name="KSO_WM_TEMPLATE_CATEGORY" val="diagram"/>
  <p:tag name="KSO_WM_TEMPLATE_INDEX" val="2021472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a4f68caac9bc4f4a87194a44b61acb53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d16e92f9253c434fa5b19b549348c086"/>
  <p:tag name="KSO_WM_UNIT_TEXT_FILL_FORE_SCHEMECOLOR_INDEX_BRIGHTNESS" val="-0.25"/>
  <p:tag name="KSO_WM_UNIT_TEXT_FILL_FORE_SCHEMECOLOR_INDEX" val="14"/>
  <p:tag name="KSO_WM_UNIT_TEXT_FILL_TYPE" val="1"/>
  <p:tag name="KSO_WM_TEMPLATE_ASSEMBLE_XID" val="5fd0dab61fa9d42129dd8979"/>
  <p:tag name="KSO_WM_TEMPLATE_ASSEMBLE_GROUPID" val="5fd0dab61fa9d42129dd897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152e3b3-a9d2-4eae-bb3d-d3935c39a73c}"/>
  <p:tag name="TABLE_SKINIDX" val="4"/>
  <p:tag name="TABLE_COLORIDX" val="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43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5243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XX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VALUE" val="7"/>
  <p:tag name="KSO_WM_UNIT_TYPE" val="a"/>
  <p:tag name="KSO_WM_UNIT_INDEX" val="1"/>
  <p:tag name="KSO_WM_UNIT_PRESET_TEXT" val="谢谢观看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8"/>
  <p:tag name="KSO_WM_UNIT_TYPE" val="b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797</Words>
  <Application>Microsoft Office PowerPoint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汉仪旗黑-85S</vt:lpstr>
      <vt:lpstr>微软雅黑</vt:lpstr>
      <vt:lpstr>Arial</vt:lpstr>
      <vt:lpstr>Calibri Light</vt:lpstr>
      <vt:lpstr>Wingdings</vt:lpstr>
      <vt:lpstr>1_Office 主题​​</vt:lpstr>
      <vt:lpstr>Vitorch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Vitorch</dc:title>
  <dc:creator>卫文章</dc:creator>
  <cp:lastModifiedBy>昌广 吴</cp:lastModifiedBy>
  <cp:revision>3</cp:revision>
  <dcterms:created xsi:type="dcterms:W3CDTF">2021-07-05T22:13:00Z</dcterms:created>
  <dcterms:modified xsi:type="dcterms:W3CDTF">2021-07-07T12:11:43Z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FCDC76CAB8974D10894722A05AC68148</vt:lpwstr>
  </property>
  <property fmtid="{D5CDD505-2E9C-101B-9397-08002B2CF9AE}" pid="3" name="KSOProductBuildVer">
    <vt:lpwstr>2052-11.1.0.10578</vt:lpwstr>
  </property>
</Properties>
</file>