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0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7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C866-A633-47E4-A2C2-BDD8DF95EF6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B2CB-46A5-42DE-BC94-5979D8CA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1323" y="1046285"/>
            <a:ext cx="782515" cy="10199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3884" y="2066192"/>
            <a:ext cx="211016" cy="23651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31323" y="4431323"/>
            <a:ext cx="782515" cy="246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32727" y="2077920"/>
            <a:ext cx="211016" cy="23651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60166" y="4443051"/>
            <a:ext cx="782515" cy="246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48800" y="1046285"/>
            <a:ext cx="970087" cy="101990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0002" y="1239712"/>
            <a:ext cx="4148798" cy="1143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4277" y="896817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50978" y="908537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996" y="984740"/>
            <a:ext cx="220982" cy="7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23735" y="917336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90436" y="911472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69454" y="1005259"/>
            <a:ext cx="220982" cy="7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1569" y="1978271"/>
            <a:ext cx="1028700" cy="9905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83184" y="1978269"/>
            <a:ext cx="1028700" cy="9905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08528" y="2664070"/>
            <a:ext cx="140677" cy="17057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6700615" y="4369773"/>
            <a:ext cx="159726" cy="17585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19112" y="1079984"/>
            <a:ext cx="80890" cy="4513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60341" y="3490547"/>
            <a:ext cx="80890" cy="4513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1" idx="0"/>
            <a:endCxn id="21" idx="2"/>
          </p:cNvCxnSpPr>
          <p:nvPr/>
        </p:nvCxnSpPr>
        <p:spPr>
          <a:xfrm>
            <a:off x="6240487" y="984740"/>
            <a:ext cx="0" cy="75613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8741" y="996466"/>
            <a:ext cx="0" cy="75613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35918" y="1239712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08126" y="1233851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535857" y="1225058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175383" y="1242644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27" idx="0"/>
            <a:endCxn id="25" idx="0"/>
          </p:cNvCxnSpPr>
          <p:nvPr/>
        </p:nvCxnSpPr>
        <p:spPr>
          <a:xfrm flipH="1">
            <a:off x="6035919" y="1978269"/>
            <a:ext cx="2361615" cy="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7" idx="4"/>
            <a:endCxn id="25" idx="4"/>
          </p:cNvCxnSpPr>
          <p:nvPr/>
        </p:nvCxnSpPr>
        <p:spPr>
          <a:xfrm flipH="1">
            <a:off x="6035919" y="2968868"/>
            <a:ext cx="2361615" cy="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19457" y="1963614"/>
            <a:ext cx="782515" cy="10199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35372" y="3012829"/>
            <a:ext cx="782515" cy="10199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8160" y="4510454"/>
            <a:ext cx="940777" cy="123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52268" y="4378570"/>
            <a:ext cx="316523" cy="131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66756" y="360485"/>
            <a:ext cx="125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Front View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222567" y="1869607"/>
            <a:ext cx="314755" cy="78440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81060" y="1822936"/>
            <a:ext cx="314755" cy="4337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01686" y="4044405"/>
            <a:ext cx="817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13838" y="4009238"/>
            <a:ext cx="16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Utensil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11478" y="4510454"/>
            <a:ext cx="747346" cy="1348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92781" y="4141122"/>
            <a:ext cx="10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OpenCM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821181" y="4422532"/>
            <a:ext cx="1072662" cy="2227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92957" y="4031187"/>
            <a:ext cx="13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21461" y="1551834"/>
            <a:ext cx="859599" cy="747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535857" y="1563563"/>
            <a:ext cx="919390" cy="981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181284" y="1736593"/>
            <a:ext cx="143317" cy="890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320746" y="1765902"/>
            <a:ext cx="137752" cy="12444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7542066" y="2873884"/>
            <a:ext cx="93146" cy="2022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9894" y="228600"/>
            <a:ext cx="125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Top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5623" y="4791807"/>
            <a:ext cx="782515" cy="10199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1</a:t>
            </a:r>
          </a:p>
        </p:txBody>
      </p:sp>
      <p:sp>
        <p:nvSpPr>
          <p:cNvPr id="4" name="Rectangle 3"/>
          <p:cNvSpPr/>
          <p:nvPr/>
        </p:nvSpPr>
        <p:spPr>
          <a:xfrm>
            <a:off x="9563100" y="4800598"/>
            <a:ext cx="970087" cy="101990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4302" y="5231417"/>
            <a:ext cx="4148798" cy="1143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8577" y="4888522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65278" y="4900242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4296" y="4976445"/>
            <a:ext cx="220982" cy="7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75430" y="4909041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42131" y="4903177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21149" y="4996964"/>
            <a:ext cx="220982" cy="7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3412" y="5071689"/>
            <a:ext cx="80890" cy="4513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50218" y="5231417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22426" y="5225556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87552" y="5216763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7078" y="5234349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34818" y="1321775"/>
            <a:ext cx="4148798" cy="1143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19093" y="978880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85794" y="990600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64812" y="1066803"/>
            <a:ext cx="220982" cy="7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95946" y="999399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62647" y="993535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41665" y="1087322"/>
            <a:ext cx="220982" cy="7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0"/>
            <a:endCxn id="23" idx="2"/>
          </p:cNvCxnSpPr>
          <p:nvPr/>
        </p:nvCxnSpPr>
        <p:spPr>
          <a:xfrm>
            <a:off x="6375303" y="1066803"/>
            <a:ext cx="0" cy="75613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60952" y="1078529"/>
            <a:ext cx="0" cy="75613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70734" y="1321775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42942" y="1315914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08068" y="1307121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47594" y="1324707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58369" y="902677"/>
            <a:ext cx="873809" cy="10199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583616" y="911476"/>
            <a:ext cx="873809" cy="10199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27822" y="1910863"/>
            <a:ext cx="136547" cy="2880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79869" y="1910862"/>
            <a:ext cx="136547" cy="2880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1635" y="5071690"/>
            <a:ext cx="940777" cy="6257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5161" y="5761896"/>
            <a:ext cx="817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94953" y="4791806"/>
            <a:ext cx="747346" cy="9173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856474" y="5841025"/>
            <a:ext cx="10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OpenCM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04656" y="4322006"/>
            <a:ext cx="1072662" cy="13871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359215" y="5811714"/>
            <a:ext cx="13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</p:txBody>
      </p:sp>
      <p:sp>
        <p:nvSpPr>
          <p:cNvPr id="60" name="Oval 59"/>
          <p:cNvSpPr/>
          <p:nvPr/>
        </p:nvSpPr>
        <p:spPr>
          <a:xfrm>
            <a:off x="388407" y="5138369"/>
            <a:ext cx="571500" cy="492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24281" y="2921095"/>
            <a:ext cx="782515" cy="10199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3</a:t>
            </a:r>
          </a:p>
        </p:txBody>
      </p:sp>
      <p:sp>
        <p:nvSpPr>
          <p:cNvPr id="65" name="Rectangle 64"/>
          <p:cNvSpPr/>
          <p:nvPr/>
        </p:nvSpPr>
        <p:spPr>
          <a:xfrm rot="5400000">
            <a:off x="8738832" y="2773972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8745410" y="3039209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8654412" y="2992315"/>
            <a:ext cx="220982" cy="7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5400000">
            <a:off x="8729287" y="3484684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5400000">
            <a:off x="8732222" y="3127131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958679" y="3814097"/>
            <a:ext cx="782515" cy="10199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2</a:t>
            </a:r>
          </a:p>
        </p:txBody>
      </p:sp>
      <p:sp>
        <p:nvSpPr>
          <p:cNvPr id="77" name="Rectangle 76"/>
          <p:cNvSpPr/>
          <p:nvPr/>
        </p:nvSpPr>
        <p:spPr>
          <a:xfrm rot="5400000">
            <a:off x="6000135" y="3305035"/>
            <a:ext cx="736754" cy="1113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928485" y="1972402"/>
            <a:ext cx="970087" cy="101990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2</a:t>
            </a:r>
          </a:p>
        </p:txBody>
      </p:sp>
      <p:sp>
        <p:nvSpPr>
          <p:cNvPr id="79" name="Rectangle 78"/>
          <p:cNvSpPr/>
          <p:nvPr/>
        </p:nvSpPr>
        <p:spPr>
          <a:xfrm rot="5400000">
            <a:off x="6370773" y="2771040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6377351" y="3036277"/>
            <a:ext cx="45719" cy="931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6286353" y="2989383"/>
            <a:ext cx="220982" cy="7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6361228" y="3481752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6364163" y="3124199"/>
            <a:ext cx="45719" cy="123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927822" y="1960686"/>
            <a:ext cx="136547" cy="149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64369" y="1960686"/>
            <a:ext cx="1503776" cy="14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921963" y="4627685"/>
            <a:ext cx="136547" cy="149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58510" y="4627685"/>
            <a:ext cx="1503776" cy="149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8176949" y="2518222"/>
            <a:ext cx="1141529" cy="1319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8148821" y="4107291"/>
            <a:ext cx="1233552" cy="1530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976934" y="2023700"/>
            <a:ext cx="136547" cy="149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678797" y="2024433"/>
            <a:ext cx="1294030" cy="1575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979864" y="4611565"/>
            <a:ext cx="136547" cy="149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8681727" y="4612298"/>
            <a:ext cx="1294030" cy="1575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243391" y="3140314"/>
            <a:ext cx="80890" cy="4513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100533" y="3291984"/>
            <a:ext cx="138479" cy="1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6018775" y="3367452"/>
            <a:ext cx="3124197" cy="293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8740436" y="1843460"/>
            <a:ext cx="11720" cy="390084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354787" y="1822941"/>
            <a:ext cx="20516" cy="390964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1169" y="4258666"/>
            <a:ext cx="16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Utensil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7169772" y="3502270"/>
            <a:ext cx="0" cy="75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011115" y="3220917"/>
            <a:ext cx="95542" cy="30407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5400000">
            <a:off x="6321097" y="3545911"/>
            <a:ext cx="80890" cy="4513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AlphaOmega</dc:creator>
  <cp:lastModifiedBy>AlphaOmega</cp:lastModifiedBy>
  <cp:revision>23</cp:revision>
  <dcterms:created xsi:type="dcterms:W3CDTF">2016-05-12T00:12:02Z</dcterms:created>
  <dcterms:modified xsi:type="dcterms:W3CDTF">2016-05-12T01:14:31Z</dcterms:modified>
</cp:coreProperties>
</file>