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26" r:id="rId6"/>
    <p:sldId id="3827" r:id="rId7"/>
    <p:sldId id="3835" r:id="rId8"/>
    <p:sldId id="3828" r:id="rId9"/>
    <p:sldId id="3791" r:id="rId10"/>
    <p:sldId id="3792" r:id="rId11"/>
    <p:sldId id="3831" r:id="rId12"/>
    <p:sldId id="3833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60E9E-ED1D-4F23-9E18-2BBC03BC0D72}" v="2" dt="2023-10-12T04:37:23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C-408F-B606-9DFA87F01B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C-408F-B606-9DFA87F01B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5C-408F-B606-9DFA87F01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726783"/>
        <c:axId val="1952542911"/>
      </c:barChart>
      <c:catAx>
        <c:axId val="53972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42911"/>
        <c:crosses val="autoZero"/>
        <c:auto val="1"/>
        <c:lblAlgn val="ctr"/>
        <c:lblOffset val="100"/>
        <c:noMultiLvlLbl val="0"/>
      </c:catAx>
      <c:valAx>
        <c:axId val="195254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72678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1.01915E-16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0030568-87A6-DE9A-63C8-F8AAB935874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9236"/>
          <a:ext cx="9829800" cy="348592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cmits3CZ/stem-for-kiddos" TargetMode="External"/><Relationship Id="rId2" Type="http://schemas.openxmlformats.org/officeDocument/2006/relationships/hyperlink" Target="https://stem-for-kiddos-jade-test.webflow.io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STEM for Kiddos  Pitch Video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Selik Samai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296" y="1067432"/>
            <a:ext cx="4709160" cy="4462100"/>
          </a:xfrm>
        </p:spPr>
        <p:txBody>
          <a:bodyPr/>
          <a:lstStyle/>
          <a:p>
            <a:r>
              <a:rPr lang="en-US" dirty="0"/>
              <a:t>Presenter name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Email address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Links:  </a:t>
            </a:r>
          </a:p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https://stem-for-kiddos-jade-test.webflow.io/</a:t>
            </a:r>
            <a:endParaRPr lang="en-US" sz="1800" dirty="0"/>
          </a:p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https://trello.com/b/cmits3CZ/stem-for-kiddos</a:t>
            </a:r>
            <a:endParaRPr lang="en-US" sz="1800" dirty="0"/>
          </a:p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833" y="621791"/>
            <a:ext cx="7108167" cy="32040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Lead: Alexis Sloan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Grant and Ads Research: Selik Samai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Website: Avery Willets, Jade Herman, Chris </a:t>
            </a:r>
            <a:r>
              <a:rPr lang="en-US" sz="2000" dirty="0" err="1"/>
              <a:t>Perme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Marketing: Maya Shackleford, David Lujan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Art: Daniel Shapiro, Braden </a:t>
            </a:r>
            <a:r>
              <a:rPr lang="en-US" sz="2000" dirty="0" err="1"/>
              <a:t>Greenwall</a:t>
            </a:r>
            <a:r>
              <a:rPr lang="en-US" sz="2000" dirty="0"/>
              <a:t>, </a:t>
            </a:r>
            <a:r>
              <a:rPr lang="en-US" sz="2000" dirty="0" err="1"/>
              <a:t>Zyriyah</a:t>
            </a:r>
            <a:r>
              <a:rPr lang="en-US" sz="2000" dirty="0"/>
              <a:t> Stoker, Dawson </a:t>
            </a:r>
            <a:r>
              <a:rPr lang="en-US" sz="2000" dirty="0" err="1"/>
              <a:t>Katzer</a:t>
            </a:r>
            <a:r>
              <a:rPr lang="en-US" sz="2000" dirty="0"/>
              <a:t>, Ty Murphy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STEM for Kiddos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57" y="1317625"/>
            <a:ext cx="5806440" cy="2204178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STEM for Kiddos is a hands-on interactive learning box for kids ages 5-8 to learn about different topics with fun step-by-step projects that both the kids and parents can have fun with</a:t>
            </a:r>
            <a:endParaRPr lang="en-US" dirty="0"/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324B4EF-E574-DE90-5D8A-81937BE1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95" y="3561195"/>
            <a:ext cx="4969164" cy="27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4C76D5-06A2-7CBE-423C-9ED4F6E6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6BBC10-F2BE-75B7-8EA1-9D89B936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52" y="1868793"/>
            <a:ext cx="5111496" cy="393192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variety of boxes</a:t>
            </a:r>
          </a:p>
          <a:p>
            <a:pPr marL="685800" lvl="1" indent="-457200"/>
            <a:r>
              <a:rPr lang="en-US" dirty="0"/>
              <a:t>Different themes</a:t>
            </a:r>
          </a:p>
          <a:p>
            <a:pPr marL="914400" lvl="2" indent="-457200"/>
            <a:r>
              <a:rPr lang="en-US" dirty="0"/>
              <a:t>3d prints, boxes</a:t>
            </a:r>
          </a:p>
          <a:p>
            <a:pPr marL="685800" lvl="1" indent="-457200"/>
            <a:r>
              <a:rPr lang="en-US" dirty="0"/>
              <a:t>Different age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Receive funding</a:t>
            </a:r>
          </a:p>
          <a:p>
            <a:pPr marL="685800" lvl="1" indent="-457200"/>
            <a:r>
              <a:rPr lang="en-US" dirty="0"/>
              <a:t>Grants, subscriptions, single purchases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Marketing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Acquire Materials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Establish relationships and sponsorships with organizations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Start distributing in 2024.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3DE0F-2C6D-E230-C789-F40CF629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6DC91-B59C-D097-BAC1-DD2EE861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76D55-4EDF-736B-4084-0EB3F02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Development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1DACDD-3FAB-6A80-2BE1-A0A5C4C62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Agile approach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Adding new boxes/features steadily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Boxes grant variety amongst disciplines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Boxes have different themes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Boxes have different target age ranges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Ability to scale and manage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 can be subscription based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Scrum approach to development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Opportunity for video development 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CEAD71-EFD2-2702-CC34-0465F9775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2FC40F-3C41-9E7C-0DA2-BA72C2A2F2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Startup funding is difficult to gain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Target audience are ages 5-8 so customers usage won’t likely span beyond this time length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Need to find additional prospects and customers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Need to keep track of what box a customer has already purchased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Trello</a:t>
            </a:r>
          </a:p>
        </p:txBody>
      </p:sp>
      <p:graphicFrame>
        <p:nvGraphicFramePr>
          <p:cNvPr id="7" name="Content Placeholder 6" descr="chart">
            <a:extLst>
              <a:ext uri="{FF2B5EF4-FFF2-40B4-BE49-F238E27FC236}">
                <a16:creationId xmlns:a16="http://schemas.microsoft.com/office/drawing/2014/main" id="{55E783DC-66E7-4CEE-82CF-D51DFA19A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38891"/>
              </p:ext>
            </p:extLst>
          </p:nvPr>
        </p:nvGraphicFramePr>
        <p:xfrm>
          <a:off x="1181100" y="1914638"/>
          <a:ext cx="9829800" cy="348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B7E0-845C-FB25-97E1-6908CFF1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4473079" cy="3859742"/>
          </a:xfrm>
        </p:spPr>
        <p:txBody>
          <a:bodyPr/>
          <a:lstStyle/>
          <a:p>
            <a:r>
              <a:rPr lang="en-US" dirty="0"/>
              <a:t>Trello along with the burndown chart allows us to share progress with certain stakeholders as well as internally with our team.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30201-0B23-267F-78C7-4F9F5434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52" y="1394900"/>
            <a:ext cx="4545295" cy="47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&amp; Workflow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3CC2EF-8D08-9340-88C2-2C9242E6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15533"/>
            <a:ext cx="3983551" cy="3859742"/>
          </a:xfrm>
        </p:spPr>
        <p:txBody>
          <a:bodyPr/>
          <a:lstStyle/>
          <a:p>
            <a:r>
              <a:rPr lang="en-US" dirty="0"/>
              <a:t>Allows for cross disciplinary work</a:t>
            </a:r>
          </a:p>
          <a:p>
            <a:r>
              <a:rPr lang="en-US" dirty="0"/>
              <a:t>Additional themes can be worked on by other teams simultaneously</a:t>
            </a:r>
          </a:p>
          <a:p>
            <a:r>
              <a:rPr lang="en-US" dirty="0"/>
              <a:t>Minimizes dead time where people are waiting for work. </a:t>
            </a:r>
          </a:p>
        </p:txBody>
      </p:sp>
      <p:pic>
        <p:nvPicPr>
          <p:cNvPr id="2050" name="Picture 2" descr="What is a Sprint Backlog? | Scrum.org">
            <a:extLst>
              <a:ext uri="{FF2B5EF4-FFF2-40B4-BE49-F238E27FC236}">
                <a16:creationId xmlns:a16="http://schemas.microsoft.com/office/drawing/2014/main" id="{09102118-8E55-7BA5-0171-3EB53714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01" y="1831470"/>
            <a:ext cx="63341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Stem for kiddos is the perfect way to help kids learn STEM in a new manner that can act as a foundation to any potential career in an amazing field. </a:t>
            </a:r>
            <a:endParaRPr lang="en-US" dirty="0"/>
          </a:p>
        </p:txBody>
      </p:sp>
      <p:pic>
        <p:nvPicPr>
          <p:cNvPr id="9" name="Picture Placeholder 8" descr="boy playing with space ship toys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" r="20"/>
          <a:stretch/>
        </p:blipFill>
        <p:spPr/>
      </p:pic>
      <p:pic>
        <p:nvPicPr>
          <p:cNvPr id="11" name="Picture Placeholder 10" descr="little girl sitting on steps reading a book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3" b="23"/>
          <a:stretch/>
        </p:blipFill>
        <p:spPr/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A35DD6CA4D249BA55BDC3C8B63906" ma:contentTypeVersion="4" ma:contentTypeDescription="Create a new document." ma:contentTypeScope="" ma:versionID="43d51188da54fc5ffb7daec962eb27e2">
  <xsd:schema xmlns:xsd="http://www.w3.org/2001/XMLSchema" xmlns:xs="http://www.w3.org/2001/XMLSchema" xmlns:p="http://schemas.microsoft.com/office/2006/metadata/properties" xmlns:ns3="c53e8056-791d-402c-9a16-949492f717f8" targetNamespace="http://schemas.microsoft.com/office/2006/metadata/properties" ma:root="true" ma:fieldsID="09272dcaac00fa06bb61535fb4ea139c" ns3:_="">
    <xsd:import namespace="c53e8056-791d-402c-9a16-949492f717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e8056-791d-402c-9a16-949492f71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3e8056-791d-402c-9a16-949492f717f8" xsi:nil="true"/>
  </documentManagement>
</p:properties>
</file>

<file path=customXml/itemProps1.xml><?xml version="1.0" encoding="utf-8"?>
<ds:datastoreItem xmlns:ds="http://schemas.openxmlformats.org/officeDocument/2006/customXml" ds:itemID="{8AA4D2C3-8F08-41FD-8D97-C6DADBC295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3e8056-791d-402c-9a16-949492f717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c53e8056-791d-402c-9a16-949492f717f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{69402B16-20D5-4920-B54A-B790BBB0762D}tf78504181_win32</Template>
  <TotalTime>119</TotalTime>
  <Words>355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STEM for Kiddos  Pitch Video</vt:lpstr>
      <vt:lpstr>Team</vt:lpstr>
      <vt:lpstr>About STEM for Kiddos</vt:lpstr>
      <vt:lpstr>Goals</vt:lpstr>
      <vt:lpstr>Development Work</vt:lpstr>
      <vt:lpstr>Trello</vt:lpstr>
      <vt:lpstr>Burndown Chart</vt:lpstr>
      <vt:lpstr>Backlog &amp; Workflow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for Kiddos  Pitch Video</dc:title>
  <dc:creator>SELIK SAMAI</dc:creator>
  <cp:lastModifiedBy>SELIK SAMAI</cp:lastModifiedBy>
  <cp:revision>2</cp:revision>
  <dcterms:created xsi:type="dcterms:W3CDTF">2023-10-12T02:39:23Z</dcterms:created>
  <dcterms:modified xsi:type="dcterms:W3CDTF">2023-10-16T05:07:32Z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0x010100D3FA35DD6CA4D249BA55BDC3C8B63906</vt:lpwstr>
  </property>
</Properties>
</file>