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0f336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0f336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e0f3365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e0f3365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of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options for 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HTML page </a:t>
            </a:r>
            <a:r>
              <a:rPr lang="en"/>
              <a:t>similar to Plotly Belly button 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99825" y="1220600"/>
            <a:ext cx="3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image of page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22100" y="1876775"/>
            <a:ext cx="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-1079" l="155660" r="-155660" t="-30551"/>
          <a:stretch/>
        </p:blipFill>
        <p:spPr>
          <a:xfrm>
            <a:off x="3538538" y="581025"/>
            <a:ext cx="206692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58825" y="663225"/>
            <a:ext cx="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5675"/>
            <a:ext cx="951250" cy="28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25" y="2807100"/>
            <a:ext cx="1715750" cy="16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400" y="1759225"/>
            <a:ext cx="2066925" cy="26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1446400" y="1755900"/>
            <a:ext cx="17850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image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439825" y="1763900"/>
            <a:ext cx="3294900" cy="26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restaurants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81000" y="4741325"/>
            <a:ext cx="84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1139450"/>
            <a:ext cx="8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545175" y="407810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gauge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238500" y="4473225"/>
            <a:ext cx="20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rated restaurants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Tableau Dashboards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0" y="1152475"/>
            <a:ext cx="7506726" cy="38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