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0" r:id="rId2"/>
    <p:sldId id="321" r:id="rId3"/>
    <p:sldId id="322" r:id="rId4"/>
    <p:sldId id="323" r:id="rId5"/>
    <p:sldId id="324" r:id="rId6"/>
    <p:sldId id="325" r:id="rId7"/>
    <p:sldId id="338" r:id="rId8"/>
    <p:sldId id="33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6BBD5-29DE-4590-9328-E42425122161}" v="6" dt="2023-10-08T18:50:25.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5" autoAdjust="0"/>
    <p:restoredTop sz="94660"/>
  </p:normalViewPr>
  <p:slideViewPr>
    <p:cSldViewPr snapToGrid="0">
      <p:cViewPr varScale="1">
        <p:scale>
          <a:sx n="90" d="100"/>
          <a:sy n="90" d="100"/>
        </p:scale>
        <p:origin x="63" y="429"/>
      </p:cViewPr>
      <p:guideLst/>
    </p:cSldViewPr>
  </p:slideViewPr>
  <p:notesTextViewPr>
    <p:cViewPr>
      <p:scale>
        <a:sx n="1" d="1"/>
        <a:sy n="1" d="1"/>
      </p:scale>
      <p:origin x="0" y="0"/>
    </p:cViewPr>
  </p:notesTextViewPr>
  <p:sorterViewPr>
    <p:cViewPr>
      <p:scale>
        <a:sx n="100" d="100"/>
        <a:sy n="100" d="100"/>
      </p:scale>
      <p:origin x="0" y="-125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Tsang" userId="2f3dacb708d1d9d7" providerId="LiveId" clId="{FD67696B-F125-44AB-ABE9-32A42775C819}"/>
    <pc:docChg chg="undo custSel addSld delSld modSld sldOrd">
      <pc:chgData name="Adrian Tsang" userId="2f3dacb708d1d9d7" providerId="LiveId" clId="{FD67696B-F125-44AB-ABE9-32A42775C819}" dt="2023-08-09T18:21:10.123" v="5443" actId="20577"/>
      <pc:docMkLst>
        <pc:docMk/>
      </pc:docMkLst>
      <pc:sldChg chg="modSp mod">
        <pc:chgData name="Adrian Tsang" userId="2f3dacb708d1d9d7" providerId="LiveId" clId="{FD67696B-F125-44AB-ABE9-32A42775C819}" dt="2023-08-09T12:49:54.171" v="4144" actId="20577"/>
        <pc:sldMkLst>
          <pc:docMk/>
          <pc:sldMk cId="1627455044" sldId="256"/>
        </pc:sldMkLst>
        <pc:spChg chg="mod">
          <ac:chgData name="Adrian Tsang" userId="2f3dacb708d1d9d7" providerId="LiveId" clId="{FD67696B-F125-44AB-ABE9-32A42775C819}" dt="2023-08-09T12:49:54.171" v="4144" actId="20577"/>
          <ac:spMkLst>
            <pc:docMk/>
            <pc:sldMk cId="1627455044" sldId="256"/>
            <ac:spMk id="2" creationId="{6708F19B-2BA3-D315-0780-C8DB3DB30DE9}"/>
          </ac:spMkLst>
        </pc:spChg>
        <pc:spChg chg="mod">
          <ac:chgData name="Adrian Tsang" userId="2f3dacb708d1d9d7" providerId="LiveId" clId="{FD67696B-F125-44AB-ABE9-32A42775C819}" dt="2023-08-09T12:49:03.174" v="4133" actId="20577"/>
          <ac:spMkLst>
            <pc:docMk/>
            <pc:sldMk cId="1627455044" sldId="256"/>
            <ac:spMk id="3" creationId="{0FA16CAA-2D24-DC73-B4B9-B4E37BD64974}"/>
          </ac:spMkLst>
        </pc:spChg>
      </pc:sldChg>
      <pc:sldChg chg="addSp delSp del mod">
        <pc:chgData name="Adrian Tsang" userId="2f3dacb708d1d9d7" providerId="LiveId" clId="{FD67696B-F125-44AB-ABE9-32A42775C819}" dt="2023-08-06T20:47:55.560" v="112" actId="2696"/>
        <pc:sldMkLst>
          <pc:docMk/>
          <pc:sldMk cId="12993956" sldId="257"/>
        </pc:sldMkLst>
        <pc:spChg chg="add del">
          <ac:chgData name="Adrian Tsang" userId="2f3dacb708d1d9d7" providerId="LiveId" clId="{FD67696B-F125-44AB-ABE9-32A42775C819}" dt="2023-08-06T20:31:26.183" v="4" actId="22"/>
          <ac:spMkLst>
            <pc:docMk/>
            <pc:sldMk cId="12993956" sldId="257"/>
            <ac:spMk id="5" creationId="{1868412A-0D99-86F7-B99D-436E55077A43}"/>
          </ac:spMkLst>
        </pc:spChg>
      </pc:sldChg>
      <pc:sldChg chg="modSp mod ord">
        <pc:chgData name="Adrian Tsang" userId="2f3dacb708d1d9d7" providerId="LiveId" clId="{FD67696B-F125-44AB-ABE9-32A42775C819}" dt="2023-08-09T17:51:24.432" v="5300" actId="20577"/>
        <pc:sldMkLst>
          <pc:docMk/>
          <pc:sldMk cId="697158007" sldId="258"/>
        </pc:sldMkLst>
        <pc:spChg chg="mod">
          <ac:chgData name="Adrian Tsang" userId="2f3dacb708d1d9d7" providerId="LiveId" clId="{FD67696B-F125-44AB-ABE9-32A42775C819}" dt="2023-08-09T17:51:24.432" v="5300" actId="20577"/>
          <ac:spMkLst>
            <pc:docMk/>
            <pc:sldMk cId="697158007" sldId="258"/>
            <ac:spMk id="3" creationId="{68701237-F728-0200-C949-A5D60BE45932}"/>
          </ac:spMkLst>
        </pc:spChg>
      </pc:sldChg>
      <pc:sldChg chg="modSp add mod ord">
        <pc:chgData name="Adrian Tsang" userId="2f3dacb708d1d9d7" providerId="LiveId" clId="{FD67696B-F125-44AB-ABE9-32A42775C819}" dt="2023-08-09T13:05:15.936" v="4210" actId="20577"/>
        <pc:sldMkLst>
          <pc:docMk/>
          <pc:sldMk cId="2224495804" sldId="262"/>
        </pc:sldMkLst>
        <pc:spChg chg="mod">
          <ac:chgData name="Adrian Tsang" userId="2f3dacb708d1d9d7" providerId="LiveId" clId="{FD67696B-F125-44AB-ABE9-32A42775C819}" dt="2023-08-09T13:05:15.936" v="4210" actId="20577"/>
          <ac:spMkLst>
            <pc:docMk/>
            <pc:sldMk cId="2224495804" sldId="262"/>
            <ac:spMk id="2" creationId="{00000000-0000-0000-0000-000000000000}"/>
          </ac:spMkLst>
        </pc:spChg>
      </pc:sldChg>
      <pc:sldChg chg="delSp modSp add del mod">
        <pc:chgData name="Adrian Tsang" userId="2f3dacb708d1d9d7" providerId="LiveId" clId="{FD67696B-F125-44AB-ABE9-32A42775C819}" dt="2023-08-07T03:00:06.338" v="1291" actId="2696"/>
        <pc:sldMkLst>
          <pc:docMk/>
          <pc:sldMk cId="1988213542" sldId="263"/>
        </pc:sldMkLst>
        <pc:spChg chg="mod">
          <ac:chgData name="Adrian Tsang" userId="2f3dacb708d1d9d7" providerId="LiveId" clId="{FD67696B-F125-44AB-ABE9-32A42775C819}" dt="2023-08-06T20:59:32.795" v="557" actId="6549"/>
          <ac:spMkLst>
            <pc:docMk/>
            <pc:sldMk cId="1988213542" sldId="263"/>
            <ac:spMk id="2" creationId="{00000000-0000-0000-0000-000000000000}"/>
          </ac:spMkLst>
        </pc:spChg>
        <pc:spChg chg="del">
          <ac:chgData name="Adrian Tsang" userId="2f3dacb708d1d9d7" providerId="LiveId" clId="{FD67696B-F125-44AB-ABE9-32A42775C819}" dt="2023-08-06T20:50:55.117" v="273" actId="478"/>
          <ac:spMkLst>
            <pc:docMk/>
            <pc:sldMk cId="1988213542" sldId="263"/>
            <ac:spMk id="4" creationId="{00000000-0000-0000-0000-000000000000}"/>
          </ac:spMkLst>
        </pc:spChg>
        <pc:picChg chg="mod">
          <ac:chgData name="Adrian Tsang" userId="2f3dacb708d1d9d7" providerId="LiveId" clId="{FD67696B-F125-44AB-ABE9-32A42775C819}" dt="2023-08-06T20:59:40.650" v="570" actId="1035"/>
          <ac:picMkLst>
            <pc:docMk/>
            <pc:sldMk cId="1988213542" sldId="263"/>
            <ac:picMk id="6" creationId="{00000000-0000-0000-0000-000000000000}"/>
          </ac:picMkLst>
        </pc:picChg>
      </pc:sldChg>
      <pc:sldChg chg="addSp delSp modSp add mod">
        <pc:chgData name="Adrian Tsang" userId="2f3dacb708d1d9d7" providerId="LiveId" clId="{FD67696B-F125-44AB-ABE9-32A42775C819}" dt="2023-08-09T13:35:47.098" v="4446" actId="478"/>
        <pc:sldMkLst>
          <pc:docMk/>
          <pc:sldMk cId="513475519" sldId="264"/>
        </pc:sldMkLst>
        <pc:spChg chg="mod">
          <ac:chgData name="Adrian Tsang" userId="2f3dacb708d1d9d7" providerId="LiveId" clId="{FD67696B-F125-44AB-ABE9-32A42775C819}" dt="2023-08-09T13:31:57.245" v="4399" actId="20577"/>
          <ac:spMkLst>
            <pc:docMk/>
            <pc:sldMk cId="513475519" sldId="264"/>
            <ac:spMk id="2" creationId="{00000000-0000-0000-0000-000000000000}"/>
          </ac:spMkLst>
        </pc:spChg>
        <pc:spChg chg="del">
          <ac:chgData name="Adrian Tsang" userId="2f3dacb708d1d9d7" providerId="LiveId" clId="{FD67696B-F125-44AB-ABE9-32A42775C819}" dt="2023-08-06T20:49:50.712" v="228" actId="478"/>
          <ac:spMkLst>
            <pc:docMk/>
            <pc:sldMk cId="513475519" sldId="264"/>
            <ac:spMk id="4" creationId="{00000000-0000-0000-0000-000000000000}"/>
          </ac:spMkLst>
        </pc:spChg>
        <pc:spChg chg="del">
          <ac:chgData name="Adrian Tsang" userId="2f3dacb708d1d9d7" providerId="LiveId" clId="{FD67696B-F125-44AB-ABE9-32A42775C819}" dt="2023-08-09T13:35:47.098" v="4446" actId="478"/>
          <ac:spMkLst>
            <pc:docMk/>
            <pc:sldMk cId="513475519" sldId="264"/>
            <ac:spMk id="5" creationId="{00000000-0000-0000-0000-000000000000}"/>
          </ac:spMkLst>
        </pc:spChg>
        <pc:picChg chg="del mod">
          <ac:chgData name="Adrian Tsang" userId="2f3dacb708d1d9d7" providerId="LiveId" clId="{FD67696B-F125-44AB-ABE9-32A42775C819}" dt="2023-08-07T02:53:21.031" v="1226" actId="478"/>
          <ac:picMkLst>
            <pc:docMk/>
            <pc:sldMk cId="513475519" sldId="264"/>
            <ac:picMk id="3" creationId="{00000000-0000-0000-0000-000000000000}"/>
          </ac:picMkLst>
        </pc:picChg>
        <pc:picChg chg="add mod">
          <ac:chgData name="Adrian Tsang" userId="2f3dacb708d1d9d7" providerId="LiveId" clId="{FD67696B-F125-44AB-ABE9-32A42775C819}" dt="2023-08-07T02:54:25.744" v="1258" actId="1038"/>
          <ac:picMkLst>
            <pc:docMk/>
            <pc:sldMk cId="513475519" sldId="264"/>
            <ac:picMk id="7" creationId="{4BDE6732-14B6-249D-2902-6D6CB27066E2}"/>
          </ac:picMkLst>
        </pc:picChg>
      </pc:sldChg>
      <pc:sldChg chg="modSp add mod ord">
        <pc:chgData name="Adrian Tsang" userId="2f3dacb708d1d9d7" providerId="LiveId" clId="{FD67696B-F125-44AB-ABE9-32A42775C819}" dt="2023-08-09T12:48:32.505" v="4122"/>
        <pc:sldMkLst>
          <pc:docMk/>
          <pc:sldMk cId="666835452" sldId="273"/>
        </pc:sldMkLst>
        <pc:spChg chg="mod">
          <ac:chgData name="Adrian Tsang" userId="2f3dacb708d1d9d7" providerId="LiveId" clId="{FD67696B-F125-44AB-ABE9-32A42775C819}" dt="2023-08-06T21:48:03.047" v="921" actId="255"/>
          <ac:spMkLst>
            <pc:docMk/>
            <pc:sldMk cId="666835452" sldId="273"/>
            <ac:spMk id="2" creationId="{1A5B0204-E5F6-DC47-9C15-FFCB8DBF3BF8}"/>
          </ac:spMkLst>
        </pc:spChg>
        <pc:spChg chg="mod">
          <ac:chgData name="Adrian Tsang" userId="2f3dacb708d1d9d7" providerId="LiveId" clId="{FD67696B-F125-44AB-ABE9-32A42775C819}" dt="2023-08-06T21:48:50.205" v="928" actId="20577"/>
          <ac:spMkLst>
            <pc:docMk/>
            <pc:sldMk cId="666835452" sldId="273"/>
            <ac:spMk id="7" creationId="{D6669592-EF18-CD40-A392-D2DBA34C7810}"/>
          </ac:spMkLst>
        </pc:spChg>
      </pc:sldChg>
      <pc:sldChg chg="modSp add mod ord">
        <pc:chgData name="Adrian Tsang" userId="2f3dacb708d1d9d7" providerId="LiveId" clId="{FD67696B-F125-44AB-ABE9-32A42775C819}" dt="2023-08-09T12:48:32.505" v="4122"/>
        <pc:sldMkLst>
          <pc:docMk/>
          <pc:sldMk cId="3454415873" sldId="274"/>
        </pc:sldMkLst>
        <pc:spChg chg="mod">
          <ac:chgData name="Adrian Tsang" userId="2f3dacb708d1d9d7" providerId="LiveId" clId="{FD67696B-F125-44AB-ABE9-32A42775C819}" dt="2023-08-06T21:49:22.045" v="932" actId="255"/>
          <ac:spMkLst>
            <pc:docMk/>
            <pc:sldMk cId="3454415873" sldId="274"/>
            <ac:spMk id="2" creationId="{540EBC1B-BA66-E44B-92B4-ADF46F241240}"/>
          </ac:spMkLst>
        </pc:spChg>
        <pc:spChg chg="mod">
          <ac:chgData name="Adrian Tsang" userId="2f3dacb708d1d9d7" providerId="LiveId" clId="{FD67696B-F125-44AB-ABE9-32A42775C819}" dt="2023-08-08T21:29:48.787" v="4077" actId="14100"/>
          <ac:spMkLst>
            <pc:docMk/>
            <pc:sldMk cId="3454415873" sldId="274"/>
            <ac:spMk id="3" creationId="{3A0D67C4-A704-6744-8A82-3D2DEB22D9F2}"/>
          </ac:spMkLst>
        </pc:spChg>
        <pc:spChg chg="mod">
          <ac:chgData name="Adrian Tsang" userId="2f3dacb708d1d9d7" providerId="LiveId" clId="{FD67696B-F125-44AB-ABE9-32A42775C819}" dt="2023-08-08T21:29:25.741" v="4076" actId="122"/>
          <ac:spMkLst>
            <pc:docMk/>
            <pc:sldMk cId="3454415873" sldId="274"/>
            <ac:spMk id="7" creationId="{FE93775C-B7A2-8343-A392-6E77AC1CA4C4}"/>
          </ac:spMkLst>
        </pc:spChg>
      </pc:sldChg>
      <pc:sldChg chg="modSp add mod ord">
        <pc:chgData name="Adrian Tsang" userId="2f3dacb708d1d9d7" providerId="LiveId" clId="{FD67696B-F125-44AB-ABE9-32A42775C819}" dt="2023-08-09T13:04:56.200" v="4208" actId="20577"/>
        <pc:sldMkLst>
          <pc:docMk/>
          <pc:sldMk cId="1447797598" sldId="275"/>
        </pc:sldMkLst>
        <pc:spChg chg="mod">
          <ac:chgData name="Adrian Tsang" userId="2f3dacb708d1d9d7" providerId="LiveId" clId="{FD67696B-F125-44AB-ABE9-32A42775C819}" dt="2023-08-09T13:04:56.200" v="4208" actId="20577"/>
          <ac:spMkLst>
            <pc:docMk/>
            <pc:sldMk cId="1447797598" sldId="275"/>
            <ac:spMk id="2" creationId="{65BCB1C8-807E-E945-822A-354595E6B17B}"/>
          </ac:spMkLst>
        </pc:spChg>
      </pc:sldChg>
      <pc:sldChg chg="modSp add mod ord">
        <pc:chgData name="Adrian Tsang" userId="2f3dacb708d1d9d7" providerId="LiveId" clId="{FD67696B-F125-44AB-ABE9-32A42775C819}" dt="2023-08-09T15:43:33.038" v="4828" actId="1036"/>
        <pc:sldMkLst>
          <pc:docMk/>
          <pc:sldMk cId="8482423" sldId="276"/>
        </pc:sldMkLst>
        <pc:spChg chg="mod">
          <ac:chgData name="Adrian Tsang" userId="2f3dacb708d1d9d7" providerId="LiveId" clId="{FD67696B-F125-44AB-ABE9-32A42775C819}" dt="2023-08-09T15:43:22.507" v="4804" actId="1036"/>
          <ac:spMkLst>
            <pc:docMk/>
            <pc:sldMk cId="8482423" sldId="276"/>
            <ac:spMk id="2" creationId="{E48CA79A-97E9-FA42-A4E6-A484BA168903}"/>
          </ac:spMkLst>
        </pc:spChg>
        <pc:graphicFrameChg chg="mod modGraphic">
          <ac:chgData name="Adrian Tsang" userId="2f3dacb708d1d9d7" providerId="LiveId" clId="{FD67696B-F125-44AB-ABE9-32A42775C819}" dt="2023-08-09T15:43:33.038" v="4828" actId="1036"/>
          <ac:graphicFrameMkLst>
            <pc:docMk/>
            <pc:sldMk cId="8482423" sldId="276"/>
            <ac:graphicFrameMk id="11" creationId="{AF0008F0-FB09-AF48-85C5-46D2E20F850B}"/>
          </ac:graphicFrameMkLst>
        </pc:graphicFrameChg>
        <pc:picChg chg="mod">
          <ac:chgData name="Adrian Tsang" userId="2f3dacb708d1d9d7" providerId="LiveId" clId="{FD67696B-F125-44AB-ABE9-32A42775C819}" dt="2023-08-09T15:43:33.038" v="4828" actId="1036"/>
          <ac:picMkLst>
            <pc:docMk/>
            <pc:sldMk cId="8482423" sldId="276"/>
            <ac:picMk id="10" creationId="{E18CC793-F506-D941-BFDA-303CDCA3EE63}"/>
          </ac:picMkLst>
        </pc:picChg>
      </pc:sldChg>
      <pc:sldChg chg="delSp modSp add mod">
        <pc:chgData name="Adrian Tsang" userId="2f3dacb708d1d9d7" providerId="LiveId" clId="{FD67696B-F125-44AB-ABE9-32A42775C819}" dt="2023-08-09T13:35:50.608" v="4447" actId="478"/>
        <pc:sldMkLst>
          <pc:docMk/>
          <pc:sldMk cId="3020671682" sldId="277"/>
        </pc:sldMkLst>
        <pc:spChg chg="mod">
          <ac:chgData name="Adrian Tsang" userId="2f3dacb708d1d9d7" providerId="LiveId" clId="{FD67696B-F125-44AB-ABE9-32A42775C819}" dt="2023-08-06T21:01:41.675" v="584" actId="255"/>
          <ac:spMkLst>
            <pc:docMk/>
            <pc:sldMk cId="3020671682" sldId="277"/>
            <ac:spMk id="2" creationId="{00000000-0000-0000-0000-000000000000}"/>
          </ac:spMkLst>
        </pc:spChg>
        <pc:spChg chg="mod">
          <ac:chgData name="Adrian Tsang" userId="2f3dacb708d1d9d7" providerId="LiveId" clId="{FD67696B-F125-44AB-ABE9-32A42775C819}" dt="2023-08-09T12:54:41.089" v="4186" actId="947"/>
          <ac:spMkLst>
            <pc:docMk/>
            <pc:sldMk cId="3020671682" sldId="277"/>
            <ac:spMk id="3" creationId="{00000000-0000-0000-0000-000000000000}"/>
          </ac:spMkLst>
        </pc:spChg>
        <pc:spChg chg="del">
          <ac:chgData name="Adrian Tsang" userId="2f3dacb708d1d9d7" providerId="LiveId" clId="{FD67696B-F125-44AB-ABE9-32A42775C819}" dt="2023-08-06T20:45:55.100" v="74" actId="478"/>
          <ac:spMkLst>
            <pc:docMk/>
            <pc:sldMk cId="3020671682" sldId="277"/>
            <ac:spMk id="4" creationId="{00000000-0000-0000-0000-000000000000}"/>
          </ac:spMkLst>
        </pc:spChg>
        <pc:spChg chg="del">
          <ac:chgData name="Adrian Tsang" userId="2f3dacb708d1d9d7" providerId="LiveId" clId="{FD67696B-F125-44AB-ABE9-32A42775C819}" dt="2023-08-09T13:35:50.608" v="4447" actId="478"/>
          <ac:spMkLst>
            <pc:docMk/>
            <pc:sldMk cId="3020671682" sldId="277"/>
            <ac:spMk id="5" creationId="{00000000-0000-0000-0000-000000000000}"/>
          </ac:spMkLst>
        </pc:spChg>
        <pc:spChg chg="mod">
          <ac:chgData name="Adrian Tsang" userId="2f3dacb708d1d9d7" providerId="LiveId" clId="{FD67696B-F125-44AB-ABE9-32A42775C819}" dt="2023-08-09T12:54:55.372" v="4194" actId="20577"/>
          <ac:spMkLst>
            <pc:docMk/>
            <pc:sldMk cId="3020671682" sldId="277"/>
            <ac:spMk id="6" creationId="{00000000-0000-0000-0000-000000000000}"/>
          </ac:spMkLst>
        </pc:spChg>
      </pc:sldChg>
      <pc:sldChg chg="addSp modSp add mod ord">
        <pc:chgData name="Adrian Tsang" userId="2f3dacb708d1d9d7" providerId="LiveId" clId="{FD67696B-F125-44AB-ABE9-32A42775C819}" dt="2023-08-09T15:42:31.116" v="4776" actId="20577"/>
        <pc:sldMkLst>
          <pc:docMk/>
          <pc:sldMk cId="25497165" sldId="278"/>
        </pc:sldMkLst>
        <pc:spChg chg="mod">
          <ac:chgData name="Adrian Tsang" userId="2f3dacb708d1d9d7" providerId="LiveId" clId="{FD67696B-F125-44AB-ABE9-32A42775C819}" dt="2023-08-09T15:41:18.852" v="4745" actId="947"/>
          <ac:spMkLst>
            <pc:docMk/>
            <pc:sldMk cId="25497165" sldId="278"/>
            <ac:spMk id="2" creationId="{56F3743E-8E13-1540-9DBD-5DA0D8928108}"/>
          </ac:spMkLst>
        </pc:spChg>
        <pc:spChg chg="add mod">
          <ac:chgData name="Adrian Tsang" userId="2f3dacb708d1d9d7" providerId="LiveId" clId="{FD67696B-F125-44AB-ABE9-32A42775C819}" dt="2023-08-09T15:42:31.116" v="4776" actId="20577"/>
          <ac:spMkLst>
            <pc:docMk/>
            <pc:sldMk cId="25497165" sldId="278"/>
            <ac:spMk id="3" creationId="{60906D34-D061-33EF-630A-8684BB2180CF}"/>
          </ac:spMkLst>
        </pc:spChg>
        <pc:spChg chg="mod">
          <ac:chgData name="Adrian Tsang" userId="2f3dacb708d1d9d7" providerId="LiveId" clId="{FD67696B-F125-44AB-ABE9-32A42775C819}" dt="2023-08-09T15:40:56.942" v="4740" actId="1036"/>
          <ac:spMkLst>
            <pc:docMk/>
            <pc:sldMk cId="25497165" sldId="278"/>
            <ac:spMk id="9" creationId="{AE669F5A-895C-0A4C-B2BA-FFA0E2FD1310}"/>
          </ac:spMkLst>
        </pc:spChg>
        <pc:spChg chg="mod">
          <ac:chgData name="Adrian Tsang" userId="2f3dacb708d1d9d7" providerId="LiveId" clId="{FD67696B-F125-44AB-ABE9-32A42775C819}" dt="2023-08-09T15:40:56.942" v="4740" actId="1036"/>
          <ac:spMkLst>
            <pc:docMk/>
            <pc:sldMk cId="25497165" sldId="278"/>
            <ac:spMk id="10" creationId="{A9526E26-D3B0-374A-868C-E70A5235F9D0}"/>
          </ac:spMkLst>
        </pc:spChg>
        <pc:spChg chg="mod">
          <ac:chgData name="Adrian Tsang" userId="2f3dacb708d1d9d7" providerId="LiveId" clId="{FD67696B-F125-44AB-ABE9-32A42775C819}" dt="2023-08-09T15:40:56.942" v="4740" actId="1036"/>
          <ac:spMkLst>
            <pc:docMk/>
            <pc:sldMk cId="25497165" sldId="278"/>
            <ac:spMk id="11" creationId="{EEA8AC69-29B2-164B-98C1-F339DD78EAD6}"/>
          </ac:spMkLst>
        </pc:spChg>
        <pc:spChg chg="mod">
          <ac:chgData name="Adrian Tsang" userId="2f3dacb708d1d9d7" providerId="LiveId" clId="{FD67696B-F125-44AB-ABE9-32A42775C819}" dt="2023-08-09T15:40:56.942" v="4740" actId="1036"/>
          <ac:spMkLst>
            <pc:docMk/>
            <pc:sldMk cId="25497165" sldId="278"/>
            <ac:spMk id="12" creationId="{2822D77D-B66E-8840-BB98-BD1DC78B288A}"/>
          </ac:spMkLst>
        </pc:spChg>
        <pc:spChg chg="mod">
          <ac:chgData name="Adrian Tsang" userId="2f3dacb708d1d9d7" providerId="LiveId" clId="{FD67696B-F125-44AB-ABE9-32A42775C819}" dt="2023-08-09T15:40:56.942" v="4740" actId="1036"/>
          <ac:spMkLst>
            <pc:docMk/>
            <pc:sldMk cId="25497165" sldId="278"/>
            <ac:spMk id="13" creationId="{1F50FC58-4B66-3249-8601-7B811CEC70F2}"/>
          </ac:spMkLst>
        </pc:spChg>
        <pc:spChg chg="mod">
          <ac:chgData name="Adrian Tsang" userId="2f3dacb708d1d9d7" providerId="LiveId" clId="{FD67696B-F125-44AB-ABE9-32A42775C819}" dt="2023-08-09T15:40:56.942" v="4740" actId="1036"/>
          <ac:spMkLst>
            <pc:docMk/>
            <pc:sldMk cId="25497165" sldId="278"/>
            <ac:spMk id="33" creationId="{5288470E-1850-0144-8B68-8BEA65D65742}"/>
          </ac:spMkLst>
        </pc:spChg>
        <pc:spChg chg="mod">
          <ac:chgData name="Adrian Tsang" userId="2f3dacb708d1d9d7" providerId="LiveId" clId="{FD67696B-F125-44AB-ABE9-32A42775C819}" dt="2023-08-09T15:40:56.942" v="4740" actId="1036"/>
          <ac:spMkLst>
            <pc:docMk/>
            <pc:sldMk cId="25497165" sldId="278"/>
            <ac:spMk id="34" creationId="{1950EAB3-C8BC-1744-BF15-A85A4C238E86}"/>
          </ac:spMkLst>
        </pc:spChg>
        <pc:spChg chg="mod">
          <ac:chgData name="Adrian Tsang" userId="2f3dacb708d1d9d7" providerId="LiveId" clId="{FD67696B-F125-44AB-ABE9-32A42775C819}" dt="2023-08-09T15:40:56.942" v="4740" actId="1036"/>
          <ac:spMkLst>
            <pc:docMk/>
            <pc:sldMk cId="25497165" sldId="278"/>
            <ac:spMk id="36" creationId="{555EE568-18BE-F548-AA38-CBFF07A2A8EE}"/>
          </ac:spMkLst>
        </pc:spChg>
        <pc:spChg chg="mod">
          <ac:chgData name="Adrian Tsang" userId="2f3dacb708d1d9d7" providerId="LiveId" clId="{FD67696B-F125-44AB-ABE9-32A42775C819}" dt="2023-08-09T15:40:56.942" v="4740" actId="1036"/>
          <ac:spMkLst>
            <pc:docMk/>
            <pc:sldMk cId="25497165" sldId="278"/>
            <ac:spMk id="38" creationId="{42100260-E06D-2441-8C56-CC72829AA2BD}"/>
          </ac:spMkLst>
        </pc:spChg>
        <pc:spChg chg="mod">
          <ac:chgData name="Adrian Tsang" userId="2f3dacb708d1d9d7" providerId="LiveId" clId="{FD67696B-F125-44AB-ABE9-32A42775C819}" dt="2023-08-09T15:40:56.942" v="4740" actId="1036"/>
          <ac:spMkLst>
            <pc:docMk/>
            <pc:sldMk cId="25497165" sldId="278"/>
            <ac:spMk id="41" creationId="{E8BA286F-2C9C-E246-B3BA-5EB907B50E53}"/>
          </ac:spMkLst>
        </pc:spChg>
        <pc:spChg chg="mod">
          <ac:chgData name="Adrian Tsang" userId="2f3dacb708d1d9d7" providerId="LiveId" clId="{FD67696B-F125-44AB-ABE9-32A42775C819}" dt="2023-08-09T15:40:56.942" v="4740" actId="1036"/>
          <ac:spMkLst>
            <pc:docMk/>
            <pc:sldMk cId="25497165" sldId="278"/>
            <ac:spMk id="43" creationId="{FC3657BE-712B-7745-B049-1348FCC534A6}"/>
          </ac:spMkLst>
        </pc:spChg>
        <pc:spChg chg="mod">
          <ac:chgData name="Adrian Tsang" userId="2f3dacb708d1d9d7" providerId="LiveId" clId="{FD67696B-F125-44AB-ABE9-32A42775C819}" dt="2023-08-09T15:40:56.942" v="4740" actId="1036"/>
          <ac:spMkLst>
            <pc:docMk/>
            <pc:sldMk cId="25497165" sldId="278"/>
            <ac:spMk id="50" creationId="{B5ECC156-ACED-1D47-B09C-2352742F7460}"/>
          </ac:spMkLst>
        </pc:spChg>
        <pc:spChg chg="mod">
          <ac:chgData name="Adrian Tsang" userId="2f3dacb708d1d9d7" providerId="LiveId" clId="{FD67696B-F125-44AB-ABE9-32A42775C819}" dt="2023-08-09T15:40:56.942" v="4740" actId="1036"/>
          <ac:spMkLst>
            <pc:docMk/>
            <pc:sldMk cId="25497165" sldId="278"/>
            <ac:spMk id="55" creationId="{A42BEF57-354D-0049-937E-E1BA77ECCE2A}"/>
          </ac:spMkLst>
        </pc:spChg>
        <pc:spChg chg="mod">
          <ac:chgData name="Adrian Tsang" userId="2f3dacb708d1d9d7" providerId="LiveId" clId="{FD67696B-F125-44AB-ABE9-32A42775C819}" dt="2023-08-09T15:40:56.942" v="4740" actId="1036"/>
          <ac:spMkLst>
            <pc:docMk/>
            <pc:sldMk cId="25497165" sldId="278"/>
            <ac:spMk id="56" creationId="{1BEFD9D6-3497-3847-A485-AEBC1D674D58}"/>
          </ac:spMkLst>
        </pc:spChg>
        <pc:spChg chg="mod">
          <ac:chgData name="Adrian Tsang" userId="2f3dacb708d1d9d7" providerId="LiveId" clId="{FD67696B-F125-44AB-ABE9-32A42775C819}" dt="2023-08-09T15:40:56.942" v="4740" actId="1036"/>
          <ac:spMkLst>
            <pc:docMk/>
            <pc:sldMk cId="25497165" sldId="278"/>
            <ac:spMk id="57" creationId="{83E7FAE8-5E53-074E-AC1D-BDAD626A563D}"/>
          </ac:spMkLst>
        </pc:spChg>
        <pc:grpChg chg="mod">
          <ac:chgData name="Adrian Tsang" userId="2f3dacb708d1d9d7" providerId="LiveId" clId="{FD67696B-F125-44AB-ABE9-32A42775C819}" dt="2023-08-09T15:40:56.942" v="4740" actId="1036"/>
          <ac:grpSpMkLst>
            <pc:docMk/>
            <pc:sldMk cId="25497165" sldId="278"/>
            <ac:grpSpMk id="29" creationId="{D4E6CF65-C2B6-6847-B3E8-C66930F4EDF0}"/>
          </ac:grpSpMkLst>
        </pc:grpChg>
        <pc:grpChg chg="mod">
          <ac:chgData name="Adrian Tsang" userId="2f3dacb708d1d9d7" providerId="LiveId" clId="{FD67696B-F125-44AB-ABE9-32A42775C819}" dt="2023-08-09T15:40:56.942" v="4740" actId="1036"/>
          <ac:grpSpMkLst>
            <pc:docMk/>
            <pc:sldMk cId="25497165" sldId="278"/>
            <ac:grpSpMk id="30" creationId="{D41D2061-CB41-054C-B009-F13EC1AE1989}"/>
          </ac:grpSpMkLst>
        </pc:grpChg>
        <pc:grpChg chg="mod">
          <ac:chgData name="Adrian Tsang" userId="2f3dacb708d1d9d7" providerId="LiveId" clId="{FD67696B-F125-44AB-ABE9-32A42775C819}" dt="2023-08-09T15:40:56.942" v="4740" actId="1036"/>
          <ac:grpSpMkLst>
            <pc:docMk/>
            <pc:sldMk cId="25497165" sldId="278"/>
            <ac:grpSpMk id="31" creationId="{390B8EDF-3F77-A043-A6C7-F40726F3A988}"/>
          </ac:grpSpMkLst>
        </pc:grpChg>
        <pc:grpChg chg="mod">
          <ac:chgData name="Adrian Tsang" userId="2f3dacb708d1d9d7" providerId="LiveId" clId="{FD67696B-F125-44AB-ABE9-32A42775C819}" dt="2023-08-09T15:40:56.942" v="4740" actId="1036"/>
          <ac:grpSpMkLst>
            <pc:docMk/>
            <pc:sldMk cId="25497165" sldId="278"/>
            <ac:grpSpMk id="32" creationId="{8045FFFC-E7B7-684C-81CF-EA43AB0B1544}"/>
          </ac:grpSpMkLst>
        </pc:grpChg>
        <pc:picChg chg="mod">
          <ac:chgData name="Adrian Tsang" userId="2f3dacb708d1d9d7" providerId="LiveId" clId="{FD67696B-F125-44AB-ABE9-32A42775C819}" dt="2023-08-09T15:40:56.942" v="4740" actId="1036"/>
          <ac:picMkLst>
            <pc:docMk/>
            <pc:sldMk cId="25497165" sldId="278"/>
            <ac:picMk id="5" creationId="{E4487804-E860-ED47-90D0-51969C80BA91}"/>
          </ac:picMkLst>
        </pc:picChg>
        <pc:picChg chg="mod">
          <ac:chgData name="Adrian Tsang" userId="2f3dacb708d1d9d7" providerId="LiveId" clId="{FD67696B-F125-44AB-ABE9-32A42775C819}" dt="2023-08-09T15:40:56.942" v="4740" actId="1036"/>
          <ac:picMkLst>
            <pc:docMk/>
            <pc:sldMk cId="25497165" sldId="278"/>
            <ac:picMk id="8" creationId="{7C54F857-D91F-0442-87FC-80C78243816D}"/>
          </ac:picMkLst>
        </pc:picChg>
        <pc:picChg chg="mod">
          <ac:chgData name="Adrian Tsang" userId="2f3dacb708d1d9d7" providerId="LiveId" clId="{FD67696B-F125-44AB-ABE9-32A42775C819}" dt="2023-08-09T15:40:56.942" v="4740" actId="1036"/>
          <ac:picMkLst>
            <pc:docMk/>
            <pc:sldMk cId="25497165" sldId="278"/>
            <ac:picMk id="52" creationId="{7F3AC51F-50A1-CF47-AA46-06875D10121A}"/>
          </ac:picMkLst>
        </pc:picChg>
        <pc:picChg chg="mod">
          <ac:chgData name="Adrian Tsang" userId="2f3dacb708d1d9d7" providerId="LiveId" clId="{FD67696B-F125-44AB-ABE9-32A42775C819}" dt="2023-08-09T15:40:56.942" v="4740" actId="1036"/>
          <ac:picMkLst>
            <pc:docMk/>
            <pc:sldMk cId="25497165" sldId="278"/>
            <ac:picMk id="54" creationId="{E670D117-1E5A-AF42-9701-80972F533832}"/>
          </ac:picMkLst>
        </pc:picChg>
        <pc:cxnChg chg="mod">
          <ac:chgData name="Adrian Tsang" userId="2f3dacb708d1d9d7" providerId="LiveId" clId="{FD67696B-F125-44AB-ABE9-32A42775C819}" dt="2023-08-09T15:40:56.942" v="4740" actId="1036"/>
          <ac:cxnSpMkLst>
            <pc:docMk/>
            <pc:sldMk cId="25497165" sldId="278"/>
            <ac:cxnSpMk id="40" creationId="{93EB0824-4C3C-5B4B-ADBB-66B59508CDB1}"/>
          </ac:cxnSpMkLst>
        </pc:cxnChg>
        <pc:cxnChg chg="mod">
          <ac:chgData name="Adrian Tsang" userId="2f3dacb708d1d9d7" providerId="LiveId" clId="{FD67696B-F125-44AB-ABE9-32A42775C819}" dt="2023-08-09T15:40:56.942" v="4740" actId="1036"/>
          <ac:cxnSpMkLst>
            <pc:docMk/>
            <pc:sldMk cId="25497165" sldId="278"/>
            <ac:cxnSpMk id="42" creationId="{075D0B4F-7E12-E34A-A319-955F6D975747}"/>
          </ac:cxnSpMkLst>
        </pc:cxnChg>
      </pc:sldChg>
      <pc:sldChg chg="modSp add mod ord">
        <pc:chgData name="Adrian Tsang" userId="2f3dacb708d1d9d7" providerId="LiveId" clId="{FD67696B-F125-44AB-ABE9-32A42775C819}" dt="2023-08-09T15:46:33.698" v="4998" actId="1036"/>
        <pc:sldMkLst>
          <pc:docMk/>
          <pc:sldMk cId="1940650362" sldId="279"/>
        </pc:sldMkLst>
        <pc:spChg chg="mod">
          <ac:chgData name="Adrian Tsang" userId="2f3dacb708d1d9d7" providerId="LiveId" clId="{FD67696B-F125-44AB-ABE9-32A42775C819}" dt="2023-08-09T15:46:33.698" v="4998" actId="1036"/>
          <ac:spMkLst>
            <pc:docMk/>
            <pc:sldMk cId="1940650362" sldId="279"/>
            <ac:spMk id="2" creationId="{7B9FB7B1-6B5E-C545-B516-7DEF6BAA1DA3}"/>
          </ac:spMkLst>
        </pc:spChg>
        <pc:spChg chg="mod">
          <ac:chgData name="Adrian Tsang" userId="2f3dacb708d1d9d7" providerId="LiveId" clId="{FD67696B-F125-44AB-ABE9-32A42775C819}" dt="2023-08-09T15:44:52.682" v="4923" actId="1035"/>
          <ac:spMkLst>
            <pc:docMk/>
            <pc:sldMk cId="1940650362" sldId="279"/>
            <ac:spMk id="9" creationId="{B9446619-B34E-7E44-90C4-ECFD91624830}"/>
          </ac:spMkLst>
        </pc:spChg>
      </pc:sldChg>
      <pc:sldChg chg="modSp add mod ord">
        <pc:chgData name="Adrian Tsang" userId="2f3dacb708d1d9d7" providerId="LiveId" clId="{FD67696B-F125-44AB-ABE9-32A42775C819}" dt="2023-08-09T15:45:48.369" v="4983" actId="1035"/>
        <pc:sldMkLst>
          <pc:docMk/>
          <pc:sldMk cId="2789294757" sldId="281"/>
        </pc:sldMkLst>
        <pc:spChg chg="mod">
          <ac:chgData name="Adrian Tsang" userId="2f3dacb708d1d9d7" providerId="LiveId" clId="{FD67696B-F125-44AB-ABE9-32A42775C819}" dt="2023-08-09T15:45:44.232" v="4958" actId="1035"/>
          <ac:spMkLst>
            <pc:docMk/>
            <pc:sldMk cId="2789294757" sldId="281"/>
            <ac:spMk id="2" creationId="{C95B06B0-3D24-9740-AF23-6E29C857A3BD}"/>
          </ac:spMkLst>
        </pc:spChg>
        <pc:spChg chg="mod">
          <ac:chgData name="Adrian Tsang" userId="2f3dacb708d1d9d7" providerId="LiveId" clId="{FD67696B-F125-44AB-ABE9-32A42775C819}" dt="2023-08-09T15:45:48.369" v="4983" actId="1035"/>
          <ac:spMkLst>
            <pc:docMk/>
            <pc:sldMk cId="2789294757" sldId="281"/>
            <ac:spMk id="7" creationId="{3A7894CC-ED0A-DC45-A657-173D372E7CC8}"/>
          </ac:spMkLst>
        </pc:spChg>
      </pc:sldChg>
      <pc:sldChg chg="addSp modSp add mod ord">
        <pc:chgData name="Adrian Tsang" userId="2f3dacb708d1d9d7" providerId="LiveId" clId="{FD67696B-F125-44AB-ABE9-32A42775C819}" dt="2023-08-09T15:49:18.406" v="5152" actId="20577"/>
        <pc:sldMkLst>
          <pc:docMk/>
          <pc:sldMk cId="1805506756" sldId="282"/>
        </pc:sldMkLst>
        <pc:spChg chg="mod">
          <ac:chgData name="Adrian Tsang" userId="2f3dacb708d1d9d7" providerId="LiveId" clId="{FD67696B-F125-44AB-ABE9-32A42775C819}" dt="2023-08-09T15:48:42.391" v="5090" actId="1037"/>
          <ac:spMkLst>
            <pc:docMk/>
            <pc:sldMk cId="1805506756" sldId="282"/>
            <ac:spMk id="2" creationId="{B0C2506C-5D73-EB45-B9E4-4B1168B156DE}"/>
          </ac:spMkLst>
        </pc:spChg>
        <pc:spChg chg="mod">
          <ac:chgData name="Adrian Tsang" userId="2f3dacb708d1d9d7" providerId="LiveId" clId="{FD67696B-F125-44AB-ABE9-32A42775C819}" dt="2023-08-09T15:47:33.491" v="5054" actId="1035"/>
          <ac:spMkLst>
            <pc:docMk/>
            <pc:sldMk cId="1805506756" sldId="282"/>
            <ac:spMk id="3" creationId="{E29FD913-1A1A-EC41-85F6-4D277064359D}"/>
          </ac:spMkLst>
        </pc:spChg>
        <pc:spChg chg="add mod">
          <ac:chgData name="Adrian Tsang" userId="2f3dacb708d1d9d7" providerId="LiveId" clId="{FD67696B-F125-44AB-ABE9-32A42775C819}" dt="2023-08-09T15:49:18.406" v="5152" actId="20577"/>
          <ac:spMkLst>
            <pc:docMk/>
            <pc:sldMk cId="1805506756" sldId="282"/>
            <ac:spMk id="4" creationId="{F5309CFE-2FBF-B65A-29A1-410B5F34A82D}"/>
          </ac:spMkLst>
        </pc:spChg>
        <pc:spChg chg="mod">
          <ac:chgData name="Adrian Tsang" userId="2f3dacb708d1d9d7" providerId="LiveId" clId="{FD67696B-F125-44AB-ABE9-32A42775C819}" dt="2023-08-09T15:47:17.186" v="5029" actId="1035"/>
          <ac:spMkLst>
            <pc:docMk/>
            <pc:sldMk cId="1805506756" sldId="282"/>
            <ac:spMk id="8" creationId="{BF1CB2D5-F890-DB49-A37F-CBFBE97DC100}"/>
          </ac:spMkLst>
        </pc:spChg>
        <pc:spChg chg="mod">
          <ac:chgData name="Adrian Tsang" userId="2f3dacb708d1d9d7" providerId="LiveId" clId="{FD67696B-F125-44AB-ABE9-32A42775C819}" dt="2023-08-09T15:47:17.186" v="5029" actId="1035"/>
          <ac:spMkLst>
            <pc:docMk/>
            <pc:sldMk cId="1805506756" sldId="282"/>
            <ac:spMk id="10" creationId="{C6965351-41AD-4B49-9B7E-8AA2221AB8ED}"/>
          </ac:spMkLst>
        </pc:spChg>
        <pc:picChg chg="mod">
          <ac:chgData name="Adrian Tsang" userId="2f3dacb708d1d9d7" providerId="LiveId" clId="{FD67696B-F125-44AB-ABE9-32A42775C819}" dt="2023-08-09T15:47:17.186" v="5029" actId="1035"/>
          <ac:picMkLst>
            <pc:docMk/>
            <pc:sldMk cId="1805506756" sldId="282"/>
            <ac:picMk id="6" creationId="{13CCD8AB-F6F2-9F42-AD38-9654E338B504}"/>
          </ac:picMkLst>
        </pc:picChg>
        <pc:picChg chg="mod">
          <ac:chgData name="Adrian Tsang" userId="2f3dacb708d1d9d7" providerId="LiveId" clId="{FD67696B-F125-44AB-ABE9-32A42775C819}" dt="2023-08-09T15:47:17.186" v="5029" actId="1035"/>
          <ac:picMkLst>
            <pc:docMk/>
            <pc:sldMk cId="1805506756" sldId="282"/>
            <ac:picMk id="1025" creationId="{7D6199A2-02F1-C447-A2B6-0A33F1913AA6}"/>
          </ac:picMkLst>
        </pc:picChg>
      </pc:sldChg>
      <pc:sldChg chg="modSp add mod">
        <pc:chgData name="Adrian Tsang" userId="2f3dacb708d1d9d7" providerId="LiveId" clId="{FD67696B-F125-44AB-ABE9-32A42775C819}" dt="2023-08-06T21:54:00.900" v="990" actId="255"/>
        <pc:sldMkLst>
          <pc:docMk/>
          <pc:sldMk cId="929630827" sldId="283"/>
        </pc:sldMkLst>
        <pc:spChg chg="mod">
          <ac:chgData name="Adrian Tsang" userId="2f3dacb708d1d9d7" providerId="LiveId" clId="{FD67696B-F125-44AB-ABE9-32A42775C819}" dt="2023-08-06T21:54:00.900" v="990" actId="255"/>
          <ac:spMkLst>
            <pc:docMk/>
            <pc:sldMk cId="929630827" sldId="283"/>
            <ac:spMk id="2" creationId="{74C1D590-36F6-014C-85C1-E038E23DBBD0}"/>
          </ac:spMkLst>
        </pc:spChg>
        <pc:spChg chg="mod">
          <ac:chgData name="Adrian Tsang" userId="2f3dacb708d1d9d7" providerId="LiveId" clId="{FD67696B-F125-44AB-ABE9-32A42775C819}" dt="2023-08-06T20:34:54.105" v="8" actId="207"/>
          <ac:spMkLst>
            <pc:docMk/>
            <pc:sldMk cId="929630827" sldId="283"/>
            <ac:spMk id="15" creationId="{8EBE6704-3438-DF4A-85DA-039EEB5C192A}"/>
          </ac:spMkLst>
        </pc:spChg>
        <pc:spChg chg="mod">
          <ac:chgData name="Adrian Tsang" userId="2f3dacb708d1d9d7" providerId="LiveId" clId="{FD67696B-F125-44AB-ABE9-32A42775C819}" dt="2023-08-06T20:34:54.105" v="8" actId="207"/>
          <ac:spMkLst>
            <pc:docMk/>
            <pc:sldMk cId="929630827" sldId="283"/>
            <ac:spMk id="16" creationId="{01FDDFAE-BB6D-7B41-9D71-4BD0F5D48DB7}"/>
          </ac:spMkLst>
        </pc:spChg>
        <pc:spChg chg="mod">
          <ac:chgData name="Adrian Tsang" userId="2f3dacb708d1d9d7" providerId="LiveId" clId="{FD67696B-F125-44AB-ABE9-32A42775C819}" dt="2023-08-06T20:34:54.105" v="8" actId="207"/>
          <ac:spMkLst>
            <pc:docMk/>
            <pc:sldMk cId="929630827" sldId="283"/>
            <ac:spMk id="17" creationId="{2EE1B300-CD00-2948-A733-1F80A55B11A2}"/>
          </ac:spMkLst>
        </pc:spChg>
        <pc:spChg chg="mod">
          <ac:chgData name="Adrian Tsang" userId="2f3dacb708d1d9d7" providerId="LiveId" clId="{FD67696B-F125-44AB-ABE9-32A42775C819}" dt="2023-08-06T20:34:54.105" v="8" actId="207"/>
          <ac:spMkLst>
            <pc:docMk/>
            <pc:sldMk cId="929630827" sldId="283"/>
            <ac:spMk id="18" creationId="{D45C58AB-7250-5544-82F3-043338795B53}"/>
          </ac:spMkLst>
        </pc:spChg>
        <pc:spChg chg="mod">
          <ac:chgData name="Adrian Tsang" userId="2f3dacb708d1d9d7" providerId="LiveId" clId="{FD67696B-F125-44AB-ABE9-32A42775C819}" dt="2023-08-06T20:34:54.105" v="8" actId="207"/>
          <ac:spMkLst>
            <pc:docMk/>
            <pc:sldMk cId="929630827" sldId="283"/>
            <ac:spMk id="19" creationId="{25D930D0-1902-E94B-8F6E-B4F1FD97710D}"/>
          </ac:spMkLst>
        </pc:spChg>
        <pc:spChg chg="mod">
          <ac:chgData name="Adrian Tsang" userId="2f3dacb708d1d9d7" providerId="LiveId" clId="{FD67696B-F125-44AB-ABE9-32A42775C819}" dt="2023-08-06T20:34:54.105" v="8" actId="207"/>
          <ac:spMkLst>
            <pc:docMk/>
            <pc:sldMk cId="929630827" sldId="283"/>
            <ac:spMk id="20" creationId="{80A4FAC4-8EB7-3243-94D8-EA403AFB1E7A}"/>
          </ac:spMkLst>
        </pc:spChg>
        <pc:spChg chg="mod">
          <ac:chgData name="Adrian Tsang" userId="2f3dacb708d1d9d7" providerId="LiveId" clId="{FD67696B-F125-44AB-ABE9-32A42775C819}" dt="2023-08-06T20:34:54.105" v="8" actId="207"/>
          <ac:spMkLst>
            <pc:docMk/>
            <pc:sldMk cId="929630827" sldId="283"/>
            <ac:spMk id="21" creationId="{83BD4D1B-E208-574F-BC06-40E734A0E920}"/>
          </ac:spMkLst>
        </pc:spChg>
        <pc:spChg chg="mod">
          <ac:chgData name="Adrian Tsang" userId="2f3dacb708d1d9d7" providerId="LiveId" clId="{FD67696B-F125-44AB-ABE9-32A42775C819}" dt="2023-08-06T20:34:54.105" v="8" actId="207"/>
          <ac:spMkLst>
            <pc:docMk/>
            <pc:sldMk cId="929630827" sldId="283"/>
            <ac:spMk id="22" creationId="{25473090-7183-9644-B56A-65510508BE2F}"/>
          </ac:spMkLst>
        </pc:spChg>
        <pc:grpChg chg="mod">
          <ac:chgData name="Adrian Tsang" userId="2f3dacb708d1d9d7" providerId="LiveId" clId="{FD67696B-F125-44AB-ABE9-32A42775C819}" dt="2023-08-06T20:34:54.105" v="8" actId="207"/>
          <ac:grpSpMkLst>
            <pc:docMk/>
            <pc:sldMk cId="929630827" sldId="283"/>
            <ac:grpSpMk id="26" creationId="{890D7CC7-0EC0-6445-A2F3-7BEEC7EBB516}"/>
          </ac:grpSpMkLst>
        </pc:grpChg>
        <pc:grpChg chg="mod">
          <ac:chgData name="Adrian Tsang" userId="2f3dacb708d1d9d7" providerId="LiveId" clId="{FD67696B-F125-44AB-ABE9-32A42775C819}" dt="2023-08-06T20:34:54.105" v="8" actId="207"/>
          <ac:grpSpMkLst>
            <pc:docMk/>
            <pc:sldMk cId="929630827" sldId="283"/>
            <ac:grpSpMk id="27" creationId="{696DEA4E-AE9A-4042-A6A6-AD8B8B6D6BFC}"/>
          </ac:grpSpMkLst>
        </pc:grpChg>
      </pc:sldChg>
      <pc:sldChg chg="modSp add mod">
        <pc:chgData name="Adrian Tsang" userId="2f3dacb708d1d9d7" providerId="LiveId" clId="{FD67696B-F125-44AB-ABE9-32A42775C819}" dt="2023-08-06T20:54:02.667" v="398" actId="255"/>
        <pc:sldMkLst>
          <pc:docMk/>
          <pc:sldMk cId="2762318754" sldId="284"/>
        </pc:sldMkLst>
        <pc:spChg chg="mod">
          <ac:chgData name="Adrian Tsang" userId="2f3dacb708d1d9d7" providerId="LiveId" clId="{FD67696B-F125-44AB-ABE9-32A42775C819}" dt="2023-08-06T20:54:02.667" v="398" actId="255"/>
          <ac:spMkLst>
            <pc:docMk/>
            <pc:sldMk cId="2762318754" sldId="284"/>
            <ac:spMk id="2" creationId="{C1A4EFFE-8ACA-0F4C-881F-58A50B53253E}"/>
          </ac:spMkLst>
        </pc:spChg>
      </pc:sldChg>
      <pc:sldChg chg="delSp modSp add mod">
        <pc:chgData name="Adrian Tsang" userId="2f3dacb708d1d9d7" providerId="LiveId" clId="{FD67696B-F125-44AB-ABE9-32A42775C819}" dt="2023-08-09T13:36:13.398" v="4454" actId="478"/>
        <pc:sldMkLst>
          <pc:docMk/>
          <pc:sldMk cId="2400825196" sldId="285"/>
        </pc:sldMkLst>
        <pc:spChg chg="mod">
          <ac:chgData name="Adrian Tsang" userId="2f3dacb708d1d9d7" providerId="LiveId" clId="{FD67696B-F125-44AB-ABE9-32A42775C819}" dt="2023-08-09T13:04:22.701" v="4204" actId="20577"/>
          <ac:spMkLst>
            <pc:docMk/>
            <pc:sldMk cId="2400825196" sldId="285"/>
            <ac:spMk id="2" creationId="{DEAAAADE-0468-C24D-B031-096F614FA7B1}"/>
          </ac:spMkLst>
        </pc:spChg>
        <pc:spChg chg="del mod">
          <ac:chgData name="Adrian Tsang" userId="2f3dacb708d1d9d7" providerId="LiveId" clId="{FD67696B-F125-44AB-ABE9-32A42775C819}" dt="2023-08-06T21:18:43.757" v="682" actId="478"/>
          <ac:spMkLst>
            <pc:docMk/>
            <pc:sldMk cId="2400825196" sldId="285"/>
            <ac:spMk id="3" creationId="{02B40087-D95F-354F-9B8B-4B6995F8064E}"/>
          </ac:spMkLst>
        </pc:spChg>
        <pc:spChg chg="del">
          <ac:chgData name="Adrian Tsang" userId="2f3dacb708d1d9d7" providerId="LiveId" clId="{FD67696B-F125-44AB-ABE9-32A42775C819}" dt="2023-08-09T13:36:13.398" v="4454" actId="478"/>
          <ac:spMkLst>
            <pc:docMk/>
            <pc:sldMk cId="2400825196" sldId="285"/>
            <ac:spMk id="4" creationId="{69334257-692D-A144-8CFA-1F9A5386F34C}"/>
          </ac:spMkLst>
        </pc:spChg>
        <pc:spChg chg="mod">
          <ac:chgData name="Adrian Tsang" userId="2f3dacb708d1d9d7" providerId="LiveId" clId="{FD67696B-F125-44AB-ABE9-32A42775C819}" dt="2023-08-09T12:55:29.610" v="4196" actId="20577"/>
          <ac:spMkLst>
            <pc:docMk/>
            <pc:sldMk cId="2400825196" sldId="285"/>
            <ac:spMk id="35" creationId="{CAC6974C-F2A5-D142-A6B9-F2B49C611313}"/>
          </ac:spMkLst>
        </pc:spChg>
      </pc:sldChg>
      <pc:sldChg chg="addSp delSp modSp add mod">
        <pc:chgData name="Adrian Tsang" userId="2f3dacb708d1d9d7" providerId="LiveId" clId="{FD67696B-F125-44AB-ABE9-32A42775C819}" dt="2023-08-09T13:24:09.716" v="4393" actId="12788"/>
        <pc:sldMkLst>
          <pc:docMk/>
          <pc:sldMk cId="3831754045" sldId="286"/>
        </pc:sldMkLst>
        <pc:spChg chg="del mod">
          <ac:chgData name="Adrian Tsang" userId="2f3dacb708d1d9d7" providerId="LiveId" clId="{FD67696B-F125-44AB-ABE9-32A42775C819}" dt="2023-08-09T13:23:01.548" v="4362" actId="478"/>
          <ac:spMkLst>
            <pc:docMk/>
            <pc:sldMk cId="3831754045" sldId="286"/>
            <ac:spMk id="2" creationId="{33E820B7-7D71-4944-A34D-1D27CD010C61}"/>
          </ac:spMkLst>
        </pc:spChg>
        <pc:spChg chg="add del mod">
          <ac:chgData name="Adrian Tsang" userId="2f3dacb708d1d9d7" providerId="LiveId" clId="{FD67696B-F125-44AB-ABE9-32A42775C819}" dt="2023-08-09T13:23:04.966" v="4363" actId="478"/>
          <ac:spMkLst>
            <pc:docMk/>
            <pc:sldMk cId="3831754045" sldId="286"/>
            <ac:spMk id="4" creationId="{6B96A03E-0F5E-DC65-9111-AE2E350BE54D}"/>
          </ac:spMkLst>
        </pc:spChg>
        <pc:picChg chg="mod">
          <ac:chgData name="Adrian Tsang" userId="2f3dacb708d1d9d7" providerId="LiveId" clId="{FD67696B-F125-44AB-ABE9-32A42775C819}" dt="2023-08-09T13:24:09.716" v="4393" actId="12788"/>
          <ac:picMkLst>
            <pc:docMk/>
            <pc:sldMk cId="3831754045" sldId="286"/>
            <ac:picMk id="7" creationId="{099F6F2C-2688-AE46-827D-D4C176A9E5FD}"/>
          </ac:picMkLst>
        </pc:picChg>
      </pc:sldChg>
      <pc:sldChg chg="delSp modSp add mod">
        <pc:chgData name="Adrian Tsang" userId="2f3dacb708d1d9d7" providerId="LiveId" clId="{FD67696B-F125-44AB-ABE9-32A42775C819}" dt="2023-08-09T15:39:13.305" v="4678" actId="20577"/>
        <pc:sldMkLst>
          <pc:docMk/>
          <pc:sldMk cId="2756938222" sldId="287"/>
        </pc:sldMkLst>
        <pc:spChg chg="mod">
          <ac:chgData name="Adrian Tsang" userId="2f3dacb708d1d9d7" providerId="LiveId" clId="{FD67696B-F125-44AB-ABE9-32A42775C819}" dt="2023-08-09T15:39:13.305" v="4678" actId="20577"/>
          <ac:spMkLst>
            <pc:docMk/>
            <pc:sldMk cId="2756938222" sldId="287"/>
            <ac:spMk id="2" creationId="{B3C571C8-7229-6141-8645-170D935578D5}"/>
          </ac:spMkLst>
        </pc:spChg>
        <pc:spChg chg="del mod">
          <ac:chgData name="Adrian Tsang" userId="2f3dacb708d1d9d7" providerId="LiveId" clId="{FD67696B-F125-44AB-ABE9-32A42775C819}" dt="2023-08-06T21:18:22.032" v="677" actId="478"/>
          <ac:spMkLst>
            <pc:docMk/>
            <pc:sldMk cId="2756938222" sldId="287"/>
            <ac:spMk id="3" creationId="{E414ED73-F150-494A-8250-A5F00F89D24F}"/>
          </ac:spMkLst>
        </pc:spChg>
        <pc:spChg chg="del">
          <ac:chgData name="Adrian Tsang" userId="2f3dacb708d1d9d7" providerId="LiveId" clId="{FD67696B-F125-44AB-ABE9-32A42775C819}" dt="2023-08-09T13:36:02.939" v="4450" actId="478"/>
          <ac:spMkLst>
            <pc:docMk/>
            <pc:sldMk cId="2756938222" sldId="287"/>
            <ac:spMk id="4" creationId="{A1260B52-B186-B546-AD14-FAD5F5E02DC9}"/>
          </ac:spMkLst>
        </pc:spChg>
      </pc:sldChg>
      <pc:sldChg chg="delSp modSp add mod">
        <pc:chgData name="Adrian Tsang" userId="2f3dacb708d1d9d7" providerId="LiveId" clId="{FD67696B-F125-44AB-ABE9-32A42775C819}" dt="2023-08-09T13:36:10.721" v="4453" actId="478"/>
        <pc:sldMkLst>
          <pc:docMk/>
          <pc:sldMk cId="1426906306" sldId="288"/>
        </pc:sldMkLst>
        <pc:spChg chg="mod">
          <ac:chgData name="Adrian Tsang" userId="2f3dacb708d1d9d7" providerId="LiveId" clId="{FD67696B-F125-44AB-ABE9-32A42775C819}" dt="2023-08-09T13:04:14.216" v="4202" actId="20577"/>
          <ac:spMkLst>
            <pc:docMk/>
            <pc:sldMk cId="1426906306" sldId="288"/>
            <ac:spMk id="2" creationId="{5C4051E0-35C6-AD49-9886-74C0548073BE}"/>
          </ac:spMkLst>
        </pc:spChg>
        <pc:spChg chg="del mod">
          <ac:chgData name="Adrian Tsang" userId="2f3dacb708d1d9d7" providerId="LiveId" clId="{FD67696B-F125-44AB-ABE9-32A42775C819}" dt="2023-08-06T21:18:40.979" v="681" actId="478"/>
          <ac:spMkLst>
            <pc:docMk/>
            <pc:sldMk cId="1426906306" sldId="288"/>
            <ac:spMk id="3" creationId="{58015B5A-8A51-9845-A46A-C4AE1B7C73E8}"/>
          </ac:spMkLst>
        </pc:spChg>
        <pc:spChg chg="del">
          <ac:chgData name="Adrian Tsang" userId="2f3dacb708d1d9d7" providerId="LiveId" clId="{FD67696B-F125-44AB-ABE9-32A42775C819}" dt="2023-08-09T13:36:10.721" v="4453" actId="478"/>
          <ac:spMkLst>
            <pc:docMk/>
            <pc:sldMk cId="1426906306" sldId="288"/>
            <ac:spMk id="4" creationId="{B1E24C1F-4193-2243-9DCF-34337939AE8B}"/>
          </ac:spMkLst>
        </pc:spChg>
        <pc:spChg chg="mod">
          <ac:chgData name="Adrian Tsang" userId="2f3dacb708d1d9d7" providerId="LiveId" clId="{FD67696B-F125-44AB-ABE9-32A42775C819}" dt="2023-08-09T12:55:19.109" v="4195" actId="20577"/>
          <ac:spMkLst>
            <pc:docMk/>
            <pc:sldMk cId="1426906306" sldId="288"/>
            <ac:spMk id="105" creationId="{DAF37F70-79C1-6C4D-B5D8-5002E2E3A88E}"/>
          </ac:spMkLst>
        </pc:spChg>
      </pc:sldChg>
      <pc:sldChg chg="addSp delSp modSp add mod delAnim modAnim">
        <pc:chgData name="Adrian Tsang" userId="2f3dacb708d1d9d7" providerId="LiveId" clId="{FD67696B-F125-44AB-ABE9-32A42775C819}" dt="2023-08-09T13:18:39.730" v="4261" actId="20577"/>
        <pc:sldMkLst>
          <pc:docMk/>
          <pc:sldMk cId="2556004150" sldId="289"/>
        </pc:sldMkLst>
        <pc:spChg chg="mod">
          <ac:chgData name="Adrian Tsang" userId="2f3dacb708d1d9d7" providerId="LiveId" clId="{FD67696B-F125-44AB-ABE9-32A42775C819}" dt="2023-08-07T02:44:43.216" v="1223" actId="20577"/>
          <ac:spMkLst>
            <pc:docMk/>
            <pc:sldMk cId="2556004150" sldId="289"/>
            <ac:spMk id="2" creationId="{86CF108C-C613-B14C-8EC4-A716A2CDDCF9}"/>
          </ac:spMkLst>
        </pc:spChg>
        <pc:spChg chg="del">
          <ac:chgData name="Adrian Tsang" userId="2f3dacb708d1d9d7" providerId="LiveId" clId="{FD67696B-F125-44AB-ABE9-32A42775C819}" dt="2023-08-06T20:39:01.505" v="12" actId="478"/>
          <ac:spMkLst>
            <pc:docMk/>
            <pc:sldMk cId="2556004150" sldId="289"/>
            <ac:spMk id="4" creationId="{0DE7EC14-4AEF-6B40-9048-7D267D44CC96}"/>
          </ac:spMkLst>
        </pc:spChg>
        <pc:spChg chg="add mod">
          <ac:chgData name="Adrian Tsang" userId="2f3dacb708d1d9d7" providerId="LiveId" clId="{FD67696B-F125-44AB-ABE9-32A42775C819}" dt="2023-08-09T13:18:39.730" v="4261" actId="20577"/>
          <ac:spMkLst>
            <pc:docMk/>
            <pc:sldMk cId="2556004150" sldId="289"/>
            <ac:spMk id="5" creationId="{B3A4470E-C991-742E-50AB-B0D1973E12C3}"/>
          </ac:spMkLst>
        </pc:spChg>
        <pc:spChg chg="del">
          <ac:chgData name="Adrian Tsang" userId="2f3dacb708d1d9d7" providerId="LiveId" clId="{FD67696B-F125-44AB-ABE9-32A42775C819}" dt="2023-08-06T20:39:04.333" v="13" actId="478"/>
          <ac:spMkLst>
            <pc:docMk/>
            <pc:sldMk cId="2556004150" sldId="289"/>
            <ac:spMk id="13" creationId="{AADE0ACD-D009-C34B-8591-33BE59A29DE4}"/>
          </ac:spMkLst>
        </pc:spChg>
        <pc:spChg chg="del">
          <ac:chgData name="Adrian Tsang" userId="2f3dacb708d1d9d7" providerId="LiveId" clId="{FD67696B-F125-44AB-ABE9-32A42775C819}" dt="2023-08-06T20:39:01.505" v="12" actId="478"/>
          <ac:spMkLst>
            <pc:docMk/>
            <pc:sldMk cId="2556004150" sldId="289"/>
            <ac:spMk id="16" creationId="{5BB90969-28FC-204C-8C98-A9D73EB293F6}"/>
          </ac:spMkLst>
        </pc:spChg>
        <pc:spChg chg="del mod">
          <ac:chgData name="Adrian Tsang" userId="2f3dacb708d1d9d7" providerId="LiveId" clId="{FD67696B-F125-44AB-ABE9-32A42775C819}" dt="2023-08-06T20:38:54.392" v="11" actId="478"/>
          <ac:spMkLst>
            <pc:docMk/>
            <pc:sldMk cId="2556004150" sldId="289"/>
            <ac:spMk id="17" creationId="{461E944B-00D0-B042-8756-E5010524992C}"/>
          </ac:spMkLst>
        </pc:spChg>
        <pc:graphicFrameChg chg="mod modGraphic">
          <ac:chgData name="Adrian Tsang" userId="2f3dacb708d1d9d7" providerId="LiveId" clId="{FD67696B-F125-44AB-ABE9-32A42775C819}" dt="2023-08-07T02:43:30.478" v="1221" actId="20577"/>
          <ac:graphicFrameMkLst>
            <pc:docMk/>
            <pc:sldMk cId="2556004150" sldId="289"/>
            <ac:graphicFrameMk id="3" creationId="{B7A972DA-F6BD-EB4B-92EC-9F0EEDA9010F}"/>
          </ac:graphicFrameMkLst>
        </pc:graphicFrameChg>
        <pc:graphicFrameChg chg="add mod modGraphic">
          <ac:chgData name="Adrian Tsang" userId="2f3dacb708d1d9d7" providerId="LiveId" clId="{FD67696B-F125-44AB-ABE9-32A42775C819}" dt="2023-08-06T20:57:31.595" v="491" actId="1036"/>
          <ac:graphicFrameMkLst>
            <pc:docMk/>
            <pc:sldMk cId="2556004150" sldId="289"/>
            <ac:graphicFrameMk id="6" creationId="{A86B6C1C-BA74-87AC-F48B-1F8C0D4496C2}"/>
          </ac:graphicFrameMkLst>
        </pc:graphicFrameChg>
        <pc:picChg chg="del">
          <ac:chgData name="Adrian Tsang" userId="2f3dacb708d1d9d7" providerId="LiveId" clId="{FD67696B-F125-44AB-ABE9-32A42775C819}" dt="2023-08-06T20:38:50.028" v="9" actId="478"/>
          <ac:picMkLst>
            <pc:docMk/>
            <pc:sldMk cId="2556004150" sldId="289"/>
            <ac:picMk id="8" creationId="{C94863AA-74D8-7345-879D-B92FA7010071}"/>
          </ac:picMkLst>
        </pc:picChg>
        <pc:picChg chg="del">
          <ac:chgData name="Adrian Tsang" userId="2f3dacb708d1d9d7" providerId="LiveId" clId="{FD67696B-F125-44AB-ABE9-32A42775C819}" dt="2023-08-06T20:39:01.505" v="12" actId="478"/>
          <ac:picMkLst>
            <pc:docMk/>
            <pc:sldMk cId="2556004150" sldId="289"/>
            <ac:picMk id="15" creationId="{58012B12-1193-5740-A2D2-0359060DCABE}"/>
          </ac:picMkLst>
        </pc:picChg>
      </pc:sldChg>
      <pc:sldChg chg="modSp add del mod">
        <pc:chgData name="Adrian Tsang" userId="2f3dacb708d1d9d7" providerId="LiveId" clId="{FD67696B-F125-44AB-ABE9-32A42775C819}" dt="2023-08-07T02:46:07.765" v="1225" actId="2696"/>
        <pc:sldMkLst>
          <pc:docMk/>
          <pc:sldMk cId="2179113280" sldId="290"/>
        </pc:sldMkLst>
        <pc:spChg chg="mod">
          <ac:chgData name="Adrian Tsang" userId="2f3dacb708d1d9d7" providerId="LiveId" clId="{FD67696B-F125-44AB-ABE9-32A42775C819}" dt="2023-08-06T21:02:11.007" v="593" actId="255"/>
          <ac:spMkLst>
            <pc:docMk/>
            <pc:sldMk cId="2179113280" sldId="290"/>
            <ac:spMk id="2" creationId="{18B9194D-1C6E-DB40-A068-5E72A07FFC95}"/>
          </ac:spMkLst>
        </pc:spChg>
        <pc:spChg chg="mod">
          <ac:chgData name="Adrian Tsang" userId="2f3dacb708d1d9d7" providerId="LiveId" clId="{FD67696B-F125-44AB-ABE9-32A42775C819}" dt="2023-08-06T21:02:19.186" v="595" actId="14100"/>
          <ac:spMkLst>
            <pc:docMk/>
            <pc:sldMk cId="2179113280" sldId="290"/>
            <ac:spMk id="7" creationId="{359EFB1E-F360-F74E-AD6B-1F9ACBCCF6D8}"/>
          </ac:spMkLst>
        </pc:spChg>
      </pc:sldChg>
      <pc:sldChg chg="modSp add del mod">
        <pc:chgData name="Adrian Tsang" userId="2f3dacb708d1d9d7" providerId="LiveId" clId="{FD67696B-F125-44AB-ABE9-32A42775C819}" dt="2023-08-07T02:46:07.765" v="1225" actId="2696"/>
        <pc:sldMkLst>
          <pc:docMk/>
          <pc:sldMk cId="1236724496" sldId="293"/>
        </pc:sldMkLst>
        <pc:spChg chg="mod">
          <ac:chgData name="Adrian Tsang" userId="2f3dacb708d1d9d7" providerId="LiveId" clId="{FD67696B-F125-44AB-ABE9-32A42775C819}" dt="2023-08-06T21:01:55.768" v="585" actId="255"/>
          <ac:spMkLst>
            <pc:docMk/>
            <pc:sldMk cId="1236724496" sldId="293"/>
            <ac:spMk id="2" creationId="{7F251B7B-83FD-ED4E-9401-DAEA042D26E0}"/>
          </ac:spMkLst>
        </pc:spChg>
        <pc:picChg chg="mod">
          <ac:chgData name="Adrian Tsang" userId="2f3dacb708d1d9d7" providerId="LiveId" clId="{FD67696B-F125-44AB-ABE9-32A42775C819}" dt="2023-08-06T21:01:59.702" v="592" actId="1036"/>
          <ac:picMkLst>
            <pc:docMk/>
            <pc:sldMk cId="1236724496" sldId="293"/>
            <ac:picMk id="7" creationId="{9EB438E3-FB77-3140-AB82-3FAC48691ECE}"/>
          </ac:picMkLst>
        </pc:picChg>
      </pc:sldChg>
      <pc:sldChg chg="delSp modSp add del mod modShow">
        <pc:chgData name="Adrian Tsang" userId="2f3dacb708d1d9d7" providerId="LiveId" clId="{FD67696B-F125-44AB-ABE9-32A42775C819}" dt="2023-08-07T03:00:01.228" v="1290" actId="2696"/>
        <pc:sldMkLst>
          <pc:docMk/>
          <pc:sldMk cId="1535530165" sldId="294"/>
        </pc:sldMkLst>
        <pc:spChg chg="mod">
          <ac:chgData name="Adrian Tsang" userId="2f3dacb708d1d9d7" providerId="LiveId" clId="{FD67696B-F125-44AB-ABE9-32A42775C819}" dt="2023-08-06T21:00:41.108" v="578" actId="6549"/>
          <ac:spMkLst>
            <pc:docMk/>
            <pc:sldMk cId="1535530165" sldId="294"/>
            <ac:spMk id="2" creationId="{00000000-0000-0000-0000-000000000000}"/>
          </ac:spMkLst>
        </pc:spChg>
        <pc:spChg chg="del">
          <ac:chgData name="Adrian Tsang" userId="2f3dacb708d1d9d7" providerId="LiveId" clId="{FD67696B-F125-44AB-ABE9-32A42775C819}" dt="2023-08-06T20:50:47.487" v="271" actId="478"/>
          <ac:spMkLst>
            <pc:docMk/>
            <pc:sldMk cId="1535530165" sldId="294"/>
            <ac:spMk id="4" creationId="{00000000-0000-0000-0000-000000000000}"/>
          </ac:spMkLst>
        </pc:spChg>
        <pc:spChg chg="mod">
          <ac:chgData name="Adrian Tsang" userId="2f3dacb708d1d9d7" providerId="LiveId" clId="{FD67696B-F125-44AB-ABE9-32A42775C819}" dt="2023-08-06T20:51:41.881" v="377" actId="1036"/>
          <ac:spMkLst>
            <pc:docMk/>
            <pc:sldMk cId="1535530165" sldId="294"/>
            <ac:spMk id="6" creationId="{00000000-0000-0000-0000-000000000000}"/>
          </ac:spMkLst>
        </pc:spChg>
        <pc:graphicFrameChg chg="mod">
          <ac:chgData name="Adrian Tsang" userId="2f3dacb708d1d9d7" providerId="LiveId" clId="{FD67696B-F125-44AB-ABE9-32A42775C819}" dt="2023-08-06T20:51:41.881" v="377" actId="1036"/>
          <ac:graphicFrameMkLst>
            <pc:docMk/>
            <pc:sldMk cId="1535530165" sldId="294"/>
            <ac:graphicFrameMk id="3" creationId="{00000000-0000-0000-0000-000000000000}"/>
          </ac:graphicFrameMkLst>
        </pc:graphicFrameChg>
      </pc:sldChg>
      <pc:sldChg chg="delSp modSp add del mod">
        <pc:chgData name="Adrian Tsang" userId="2f3dacb708d1d9d7" providerId="LiveId" clId="{FD67696B-F125-44AB-ABE9-32A42775C819}" dt="2023-08-07T02:45:26.105" v="1224" actId="2696"/>
        <pc:sldMkLst>
          <pc:docMk/>
          <pc:sldMk cId="493078066" sldId="296"/>
        </pc:sldMkLst>
        <pc:spChg chg="mod">
          <ac:chgData name="Adrian Tsang" userId="2f3dacb708d1d9d7" providerId="LiveId" clId="{FD67696B-F125-44AB-ABE9-32A42775C819}" dt="2023-08-06T21:01:29.073" v="582" actId="255"/>
          <ac:spMkLst>
            <pc:docMk/>
            <pc:sldMk cId="493078066" sldId="296"/>
            <ac:spMk id="2" creationId="{00000000-0000-0000-0000-000000000000}"/>
          </ac:spMkLst>
        </pc:spChg>
        <pc:spChg chg="del">
          <ac:chgData name="Adrian Tsang" userId="2f3dacb708d1d9d7" providerId="LiveId" clId="{FD67696B-F125-44AB-ABE9-32A42775C819}" dt="2023-08-06T20:50:05.140" v="229" actId="478"/>
          <ac:spMkLst>
            <pc:docMk/>
            <pc:sldMk cId="493078066" sldId="296"/>
            <ac:spMk id="4" creationId="{00000000-0000-0000-0000-000000000000}"/>
          </ac:spMkLst>
        </pc:spChg>
        <pc:spChg chg="mod">
          <ac:chgData name="Adrian Tsang" userId="2f3dacb708d1d9d7" providerId="LiveId" clId="{FD67696B-F125-44AB-ABE9-32A42775C819}" dt="2023-08-06T21:01:33.573" v="583" actId="1036"/>
          <ac:spMkLst>
            <pc:docMk/>
            <pc:sldMk cId="493078066" sldId="296"/>
            <ac:spMk id="6" creationId="{00000000-0000-0000-0000-000000000000}"/>
          </ac:spMkLst>
        </pc:spChg>
      </pc:sldChg>
      <pc:sldChg chg="modSp add mod ord">
        <pc:chgData name="Adrian Tsang" userId="2f3dacb708d1d9d7" providerId="LiveId" clId="{FD67696B-F125-44AB-ABE9-32A42775C819}" dt="2023-08-09T15:43:40.762" v="4847" actId="1036"/>
        <pc:sldMkLst>
          <pc:docMk/>
          <pc:sldMk cId="2372108721" sldId="304"/>
        </pc:sldMkLst>
        <pc:spChg chg="mod">
          <ac:chgData name="Adrian Tsang" userId="2f3dacb708d1d9d7" providerId="LiveId" clId="{FD67696B-F125-44AB-ABE9-32A42775C819}" dt="2023-08-09T15:43:40.762" v="4847" actId="1036"/>
          <ac:spMkLst>
            <pc:docMk/>
            <pc:sldMk cId="2372108721" sldId="304"/>
            <ac:spMk id="2" creationId="{DC06113A-F750-0540-821A-E34746E11695}"/>
          </ac:spMkLst>
        </pc:spChg>
        <pc:graphicFrameChg chg="modGraphic">
          <ac:chgData name="Adrian Tsang" userId="2f3dacb708d1d9d7" providerId="LiveId" clId="{FD67696B-F125-44AB-ABE9-32A42775C819}" dt="2023-08-06T21:51:25.251" v="970" actId="207"/>
          <ac:graphicFrameMkLst>
            <pc:docMk/>
            <pc:sldMk cId="2372108721" sldId="304"/>
            <ac:graphicFrameMk id="8" creationId="{108CB2B2-9B30-F145-924C-B452FCA0EC35}"/>
          </ac:graphicFrameMkLst>
        </pc:graphicFrameChg>
      </pc:sldChg>
      <pc:sldChg chg="modSp new mod">
        <pc:chgData name="Adrian Tsang" userId="2f3dacb708d1d9d7" providerId="LiveId" clId="{FD67696B-F125-44AB-ABE9-32A42775C819}" dt="2023-08-09T17:50:56.051" v="5271" actId="20577"/>
        <pc:sldMkLst>
          <pc:docMk/>
          <pc:sldMk cId="1105688901" sldId="305"/>
        </pc:sldMkLst>
        <pc:spChg chg="mod">
          <ac:chgData name="Adrian Tsang" userId="2f3dacb708d1d9d7" providerId="LiveId" clId="{FD67696B-F125-44AB-ABE9-32A42775C819}" dt="2023-08-09T03:02:09.036" v="4120" actId="20577"/>
          <ac:spMkLst>
            <pc:docMk/>
            <pc:sldMk cId="1105688901" sldId="305"/>
            <ac:spMk id="2" creationId="{A54A20A3-4BFC-8528-66EF-99B06447160C}"/>
          </ac:spMkLst>
        </pc:spChg>
        <pc:spChg chg="mod">
          <ac:chgData name="Adrian Tsang" userId="2f3dacb708d1d9d7" providerId="LiveId" clId="{FD67696B-F125-44AB-ABE9-32A42775C819}" dt="2023-08-09T17:50:56.051" v="5271" actId="20577"/>
          <ac:spMkLst>
            <pc:docMk/>
            <pc:sldMk cId="1105688901" sldId="305"/>
            <ac:spMk id="3" creationId="{B8E50772-EBEE-060B-18AC-F0A803D770AD}"/>
          </ac:spMkLst>
        </pc:spChg>
      </pc:sldChg>
      <pc:sldChg chg="modSp add mod">
        <pc:chgData name="Adrian Tsang" userId="2f3dacb708d1d9d7" providerId="LiveId" clId="{FD67696B-F125-44AB-ABE9-32A42775C819}" dt="2023-08-09T13:15:59.165" v="4217" actId="20577"/>
        <pc:sldMkLst>
          <pc:docMk/>
          <pc:sldMk cId="258009336" sldId="306"/>
        </pc:sldMkLst>
        <pc:spChg chg="mod">
          <ac:chgData name="Adrian Tsang" userId="2f3dacb708d1d9d7" providerId="LiveId" clId="{FD67696B-F125-44AB-ABE9-32A42775C819}" dt="2023-08-06T20:53:49.241" v="397" actId="255"/>
          <ac:spMkLst>
            <pc:docMk/>
            <pc:sldMk cId="258009336" sldId="306"/>
            <ac:spMk id="2" creationId="{93CDDFD2-531C-694E-8E89-5FBC32D4804B}"/>
          </ac:spMkLst>
        </pc:spChg>
        <pc:spChg chg="mod">
          <ac:chgData name="Adrian Tsang" userId="2f3dacb708d1d9d7" providerId="LiveId" clId="{FD67696B-F125-44AB-ABE9-32A42775C819}" dt="2023-08-09T13:15:59.165" v="4217" actId="20577"/>
          <ac:spMkLst>
            <pc:docMk/>
            <pc:sldMk cId="258009336" sldId="306"/>
            <ac:spMk id="7" creationId="{9BA89418-2581-9749-B21C-468C26A11BBA}"/>
          </ac:spMkLst>
        </pc:spChg>
      </pc:sldChg>
      <pc:sldChg chg="addSp delSp modSp new mod">
        <pc:chgData name="Adrian Tsang" userId="2f3dacb708d1d9d7" providerId="LiveId" clId="{FD67696B-F125-44AB-ABE9-32A42775C819}" dt="2023-08-06T21:05:34.384" v="664" actId="1038"/>
        <pc:sldMkLst>
          <pc:docMk/>
          <pc:sldMk cId="559564858" sldId="307"/>
        </pc:sldMkLst>
        <pc:spChg chg="del">
          <ac:chgData name="Adrian Tsang" userId="2f3dacb708d1d9d7" providerId="LiveId" clId="{FD67696B-F125-44AB-ABE9-32A42775C819}" dt="2023-08-06T21:05:21.353" v="655" actId="478"/>
          <ac:spMkLst>
            <pc:docMk/>
            <pc:sldMk cId="559564858" sldId="307"/>
            <ac:spMk id="2" creationId="{66ABFDD4-44D2-3B70-A4CD-F75437C40CAD}"/>
          </ac:spMkLst>
        </pc:spChg>
        <pc:spChg chg="del">
          <ac:chgData name="Adrian Tsang" userId="2f3dacb708d1d9d7" providerId="LiveId" clId="{FD67696B-F125-44AB-ABE9-32A42775C819}" dt="2023-08-06T21:05:19.311" v="654" actId="478"/>
          <ac:spMkLst>
            <pc:docMk/>
            <pc:sldMk cId="559564858" sldId="307"/>
            <ac:spMk id="3" creationId="{020AD3F9-943D-34FE-443A-8C94729E209D}"/>
          </ac:spMkLst>
        </pc:spChg>
        <pc:spChg chg="add mod">
          <ac:chgData name="Adrian Tsang" userId="2f3dacb708d1d9d7" providerId="LiveId" clId="{FD67696B-F125-44AB-ABE9-32A42775C819}" dt="2023-08-06T21:04:52.991" v="624" actId="1036"/>
          <ac:spMkLst>
            <pc:docMk/>
            <pc:sldMk cId="559564858" sldId="307"/>
            <ac:spMk id="8" creationId="{DE6D90D4-17DC-7748-97CE-F859FB4E39AF}"/>
          </ac:spMkLst>
        </pc:spChg>
        <pc:picChg chg="add mod">
          <ac:chgData name="Adrian Tsang" userId="2f3dacb708d1d9d7" providerId="LiveId" clId="{FD67696B-F125-44AB-ABE9-32A42775C819}" dt="2023-08-06T21:05:34.384" v="664" actId="1038"/>
          <ac:picMkLst>
            <pc:docMk/>
            <pc:sldMk cId="559564858" sldId="307"/>
            <ac:picMk id="4" creationId="{41A19B0E-36DD-CB77-41F9-D755EBCCEC3D}"/>
          </ac:picMkLst>
        </pc:picChg>
        <pc:picChg chg="add mod">
          <ac:chgData name="Adrian Tsang" userId="2f3dacb708d1d9d7" providerId="LiveId" clId="{FD67696B-F125-44AB-ABE9-32A42775C819}" dt="2023-08-06T21:05:11.072" v="640" actId="1076"/>
          <ac:picMkLst>
            <pc:docMk/>
            <pc:sldMk cId="559564858" sldId="307"/>
            <ac:picMk id="6" creationId="{1D30E49A-64B9-EB64-DA88-D752B7F9FFDD}"/>
          </ac:picMkLst>
        </pc:picChg>
      </pc:sldChg>
      <pc:sldChg chg="new del">
        <pc:chgData name="Adrian Tsang" userId="2f3dacb708d1d9d7" providerId="LiveId" clId="{FD67696B-F125-44AB-ABE9-32A42775C819}" dt="2023-08-06T20:41:03.730" v="53" actId="680"/>
        <pc:sldMkLst>
          <pc:docMk/>
          <pc:sldMk cId="871780676" sldId="307"/>
        </pc:sldMkLst>
      </pc:sldChg>
      <pc:sldChg chg="addSp delSp modSp new del mod">
        <pc:chgData name="Adrian Tsang" userId="2f3dacb708d1d9d7" providerId="LiveId" clId="{FD67696B-F125-44AB-ABE9-32A42775C819}" dt="2023-08-06T21:05:45.017" v="665" actId="2696"/>
        <pc:sldMkLst>
          <pc:docMk/>
          <pc:sldMk cId="4190672226" sldId="308"/>
        </pc:sldMkLst>
        <pc:spChg chg="mod">
          <ac:chgData name="Adrian Tsang" userId="2f3dacb708d1d9d7" providerId="LiveId" clId="{FD67696B-F125-44AB-ABE9-32A42775C819}" dt="2023-08-06T20:44:44.835" v="66" actId="255"/>
          <ac:spMkLst>
            <pc:docMk/>
            <pc:sldMk cId="4190672226" sldId="308"/>
            <ac:spMk id="2" creationId="{7BE0234E-472B-84E0-9F12-A8ADBC4A7851}"/>
          </ac:spMkLst>
        </pc:spChg>
        <pc:spChg chg="add del mod">
          <ac:chgData name="Adrian Tsang" userId="2f3dacb708d1d9d7" providerId="LiveId" clId="{FD67696B-F125-44AB-ABE9-32A42775C819}" dt="2023-08-06T20:44:51.354" v="68" actId="478"/>
          <ac:spMkLst>
            <pc:docMk/>
            <pc:sldMk cId="4190672226" sldId="308"/>
            <ac:spMk id="5" creationId="{952CEA07-515E-7F10-5ED7-265DDD40A899}"/>
          </ac:spMkLst>
        </pc:spChg>
        <pc:picChg chg="add mod">
          <ac:chgData name="Adrian Tsang" userId="2f3dacb708d1d9d7" providerId="LiveId" clId="{FD67696B-F125-44AB-ABE9-32A42775C819}" dt="2023-08-06T20:44:58.115" v="69" actId="1076"/>
          <ac:picMkLst>
            <pc:docMk/>
            <pc:sldMk cId="4190672226" sldId="308"/>
            <ac:picMk id="4" creationId="{5CCD4EA5-701E-BC69-EE6F-4D41BEF3F4BC}"/>
          </ac:picMkLst>
        </pc:picChg>
      </pc:sldChg>
      <pc:sldChg chg="delSp modSp add mod">
        <pc:chgData name="Adrian Tsang" userId="2f3dacb708d1d9d7" providerId="LiveId" clId="{FD67696B-F125-44AB-ABE9-32A42775C819}" dt="2023-08-09T13:35:40.113" v="4444" actId="478"/>
        <pc:sldMkLst>
          <pc:docMk/>
          <pc:sldMk cId="656904984" sldId="309"/>
        </pc:sldMkLst>
        <pc:spChg chg="mod">
          <ac:chgData name="Adrian Tsang" userId="2f3dacb708d1d9d7" providerId="LiveId" clId="{FD67696B-F125-44AB-ABE9-32A42775C819}" dt="2023-08-06T21:06:17.288" v="666" actId="255"/>
          <ac:spMkLst>
            <pc:docMk/>
            <pc:sldMk cId="656904984" sldId="309"/>
            <ac:spMk id="2" creationId="{00000000-0000-0000-0000-000000000000}"/>
          </ac:spMkLst>
        </pc:spChg>
        <pc:spChg chg="del">
          <ac:chgData name="Adrian Tsang" userId="2f3dacb708d1d9d7" providerId="LiveId" clId="{FD67696B-F125-44AB-ABE9-32A42775C819}" dt="2023-08-06T20:50:56.937" v="274" actId="478"/>
          <ac:spMkLst>
            <pc:docMk/>
            <pc:sldMk cId="656904984" sldId="309"/>
            <ac:spMk id="4" creationId="{00000000-0000-0000-0000-000000000000}"/>
          </ac:spMkLst>
        </pc:spChg>
        <pc:spChg chg="del">
          <ac:chgData name="Adrian Tsang" userId="2f3dacb708d1d9d7" providerId="LiveId" clId="{FD67696B-F125-44AB-ABE9-32A42775C819}" dt="2023-08-09T13:35:40.113" v="4444" actId="478"/>
          <ac:spMkLst>
            <pc:docMk/>
            <pc:sldMk cId="656904984" sldId="309"/>
            <ac:spMk id="5" creationId="{00000000-0000-0000-0000-000000000000}"/>
          </ac:spMkLst>
        </pc:spChg>
        <pc:spChg chg="mod">
          <ac:chgData name="Adrian Tsang" userId="2f3dacb708d1d9d7" providerId="LiveId" clId="{FD67696B-F125-44AB-ABE9-32A42775C819}" dt="2023-08-09T13:31:26.795" v="4397" actId="6549"/>
          <ac:spMkLst>
            <pc:docMk/>
            <pc:sldMk cId="656904984" sldId="309"/>
            <ac:spMk id="7" creationId="{00000000-0000-0000-0000-000000000000}"/>
          </ac:spMkLst>
        </pc:spChg>
      </pc:sldChg>
      <pc:sldChg chg="addSp delSp modSp add mod">
        <pc:chgData name="Adrian Tsang" userId="2f3dacb708d1d9d7" providerId="LiveId" clId="{FD67696B-F125-44AB-ABE9-32A42775C819}" dt="2023-08-09T13:35:43.890" v="4445" actId="478"/>
        <pc:sldMkLst>
          <pc:docMk/>
          <pc:sldMk cId="1428593809" sldId="310"/>
        </pc:sldMkLst>
        <pc:spChg chg="mod">
          <ac:chgData name="Adrian Tsang" userId="2f3dacb708d1d9d7" providerId="LiveId" clId="{FD67696B-F125-44AB-ABE9-32A42775C819}" dt="2023-08-07T03:01:06.641" v="1294" actId="20577"/>
          <ac:spMkLst>
            <pc:docMk/>
            <pc:sldMk cId="1428593809" sldId="310"/>
            <ac:spMk id="2" creationId="{00000000-0000-0000-0000-000000000000}"/>
          </ac:spMkLst>
        </pc:spChg>
        <pc:spChg chg="del">
          <ac:chgData name="Adrian Tsang" userId="2f3dacb708d1d9d7" providerId="LiveId" clId="{FD67696B-F125-44AB-ABE9-32A42775C819}" dt="2023-08-06T20:50:53.358" v="272" actId="478"/>
          <ac:spMkLst>
            <pc:docMk/>
            <pc:sldMk cId="1428593809" sldId="310"/>
            <ac:spMk id="4" creationId="{00000000-0000-0000-0000-000000000000}"/>
          </ac:spMkLst>
        </pc:spChg>
        <pc:spChg chg="del">
          <ac:chgData name="Adrian Tsang" userId="2f3dacb708d1d9d7" providerId="LiveId" clId="{FD67696B-F125-44AB-ABE9-32A42775C819}" dt="2023-08-09T13:35:43.890" v="4445" actId="478"/>
          <ac:spMkLst>
            <pc:docMk/>
            <pc:sldMk cId="1428593809" sldId="310"/>
            <ac:spMk id="5" creationId="{00000000-0000-0000-0000-000000000000}"/>
          </ac:spMkLst>
        </pc:spChg>
        <pc:picChg chg="del mod">
          <ac:chgData name="Adrian Tsang" userId="2f3dacb708d1d9d7" providerId="LiveId" clId="{FD67696B-F125-44AB-ABE9-32A42775C819}" dt="2023-08-07T02:55:08.422" v="1260" actId="478"/>
          <ac:picMkLst>
            <pc:docMk/>
            <pc:sldMk cId="1428593809" sldId="310"/>
            <ac:picMk id="6" creationId="{00000000-0000-0000-0000-000000000000}"/>
          </ac:picMkLst>
        </pc:picChg>
        <pc:picChg chg="add del mod">
          <ac:chgData name="Adrian Tsang" userId="2f3dacb708d1d9d7" providerId="LiveId" clId="{FD67696B-F125-44AB-ABE9-32A42775C819}" dt="2023-08-07T02:58:32.835" v="1279" actId="478"/>
          <ac:picMkLst>
            <pc:docMk/>
            <pc:sldMk cId="1428593809" sldId="310"/>
            <ac:picMk id="7" creationId="{9B33DB74-7BDD-BE2A-9DB5-1651AAF89B41}"/>
          </ac:picMkLst>
        </pc:picChg>
        <pc:picChg chg="add mod">
          <ac:chgData name="Adrian Tsang" userId="2f3dacb708d1d9d7" providerId="LiveId" clId="{FD67696B-F125-44AB-ABE9-32A42775C819}" dt="2023-08-07T02:59:27.525" v="1289" actId="1076"/>
          <ac:picMkLst>
            <pc:docMk/>
            <pc:sldMk cId="1428593809" sldId="310"/>
            <ac:picMk id="9" creationId="{D0F01DF6-240B-6180-4D63-E097281C5DC5}"/>
          </ac:picMkLst>
        </pc:picChg>
        <pc:picChg chg="add del mod">
          <ac:chgData name="Adrian Tsang" userId="2f3dacb708d1d9d7" providerId="LiveId" clId="{FD67696B-F125-44AB-ABE9-32A42775C819}" dt="2023-08-07T02:57:41.584" v="1273" actId="478"/>
          <ac:picMkLst>
            <pc:docMk/>
            <pc:sldMk cId="1428593809" sldId="310"/>
            <ac:picMk id="11" creationId="{DE863609-121D-66E6-33E9-100F436DBDFE}"/>
          </ac:picMkLst>
        </pc:picChg>
        <pc:picChg chg="add mod">
          <ac:chgData name="Adrian Tsang" userId="2f3dacb708d1d9d7" providerId="LiveId" clId="{FD67696B-F125-44AB-ABE9-32A42775C819}" dt="2023-08-07T02:59:16.398" v="1287" actId="1076"/>
          <ac:picMkLst>
            <pc:docMk/>
            <pc:sldMk cId="1428593809" sldId="310"/>
            <ac:picMk id="13" creationId="{E9CD07F4-C39B-7B0B-5C4B-E45B17979352}"/>
          </ac:picMkLst>
        </pc:picChg>
      </pc:sldChg>
      <pc:sldChg chg="delSp modSp add del mod">
        <pc:chgData name="Adrian Tsang" userId="2f3dacb708d1d9d7" providerId="LiveId" clId="{FD67696B-F125-44AB-ABE9-32A42775C819}" dt="2023-08-09T13:31:54.511" v="4398" actId="2696"/>
        <pc:sldMkLst>
          <pc:docMk/>
          <pc:sldMk cId="152430110" sldId="311"/>
        </pc:sldMkLst>
        <pc:spChg chg="mod">
          <ac:chgData name="Adrian Tsang" userId="2f3dacb708d1d9d7" providerId="LiveId" clId="{FD67696B-F125-44AB-ABE9-32A42775C819}" dt="2023-08-06T21:00:55.332" v="579" actId="255"/>
          <ac:spMkLst>
            <pc:docMk/>
            <pc:sldMk cId="152430110" sldId="311"/>
            <ac:spMk id="2" creationId="{00000000-0000-0000-0000-000000000000}"/>
          </ac:spMkLst>
        </pc:spChg>
        <pc:spChg chg="del">
          <ac:chgData name="Adrian Tsang" userId="2f3dacb708d1d9d7" providerId="LiveId" clId="{FD67696B-F125-44AB-ABE9-32A42775C819}" dt="2023-08-06T21:01:00.555" v="580" actId="478"/>
          <ac:spMkLst>
            <pc:docMk/>
            <pc:sldMk cId="152430110" sldId="311"/>
            <ac:spMk id="4" creationId="{00000000-0000-0000-0000-000000000000}"/>
          </ac:spMkLst>
        </pc:spChg>
        <pc:spChg chg="mod">
          <ac:chgData name="Adrian Tsang" userId="2f3dacb708d1d9d7" providerId="LiveId" clId="{FD67696B-F125-44AB-ABE9-32A42775C819}" dt="2023-08-09T13:29:37.909" v="4395" actId="20577"/>
          <ac:spMkLst>
            <pc:docMk/>
            <pc:sldMk cId="152430110" sldId="311"/>
            <ac:spMk id="7" creationId="{00000000-0000-0000-0000-000000000000}"/>
          </ac:spMkLst>
        </pc:spChg>
      </pc:sldChg>
      <pc:sldChg chg="delSp modSp add mod">
        <pc:chgData name="Adrian Tsang" userId="2f3dacb708d1d9d7" providerId="LiveId" clId="{FD67696B-F125-44AB-ABE9-32A42775C819}" dt="2023-08-09T13:36:07.034" v="4451" actId="478"/>
        <pc:sldMkLst>
          <pc:docMk/>
          <pc:sldMk cId="3007588826" sldId="312"/>
        </pc:sldMkLst>
        <pc:spChg chg="mod">
          <ac:chgData name="Adrian Tsang" userId="2f3dacb708d1d9d7" providerId="LiveId" clId="{FD67696B-F125-44AB-ABE9-32A42775C819}" dt="2023-08-09T13:03:59.547" v="4198" actId="20577"/>
          <ac:spMkLst>
            <pc:docMk/>
            <pc:sldMk cId="3007588826" sldId="312"/>
            <ac:spMk id="2" creationId="{18A275F6-989F-3D4F-9018-60415BBEEC7E}"/>
          </ac:spMkLst>
        </pc:spChg>
        <pc:spChg chg="del mod">
          <ac:chgData name="Adrian Tsang" userId="2f3dacb708d1d9d7" providerId="LiveId" clId="{FD67696B-F125-44AB-ABE9-32A42775C819}" dt="2023-08-06T21:18:32.083" v="678" actId="478"/>
          <ac:spMkLst>
            <pc:docMk/>
            <pc:sldMk cId="3007588826" sldId="312"/>
            <ac:spMk id="3" creationId="{77A9047C-FCE3-6A40-9D80-F1C50C3B7A92}"/>
          </ac:spMkLst>
        </pc:spChg>
        <pc:spChg chg="del">
          <ac:chgData name="Adrian Tsang" userId="2f3dacb708d1d9d7" providerId="LiveId" clId="{FD67696B-F125-44AB-ABE9-32A42775C819}" dt="2023-08-09T13:36:07.034" v="4451" actId="478"/>
          <ac:spMkLst>
            <pc:docMk/>
            <pc:sldMk cId="3007588826" sldId="312"/>
            <ac:spMk id="4" creationId="{BB591B38-BCEB-074D-9EBB-F7BF337556BC}"/>
          </ac:spMkLst>
        </pc:spChg>
        <pc:spChg chg="mod">
          <ac:chgData name="Adrian Tsang" userId="2f3dacb708d1d9d7" providerId="LiveId" clId="{FD67696B-F125-44AB-ABE9-32A42775C819}" dt="2023-08-06T21:41:57.617" v="841" actId="207"/>
          <ac:spMkLst>
            <pc:docMk/>
            <pc:sldMk cId="3007588826" sldId="312"/>
            <ac:spMk id="7" creationId="{E9B55CEB-4448-0D46-AF81-59E9B3EE2A05}"/>
          </ac:spMkLst>
        </pc:spChg>
        <pc:spChg chg="mod">
          <ac:chgData name="Adrian Tsang" userId="2f3dacb708d1d9d7" providerId="LiveId" clId="{FD67696B-F125-44AB-ABE9-32A42775C819}" dt="2023-08-06T21:41:57.617" v="841" actId="207"/>
          <ac:spMkLst>
            <pc:docMk/>
            <pc:sldMk cId="3007588826" sldId="312"/>
            <ac:spMk id="8" creationId="{61D08EA8-AF24-1E4B-A871-2BC062D3B239}"/>
          </ac:spMkLst>
        </pc:spChg>
        <pc:graphicFrameChg chg="modGraphic">
          <ac:chgData name="Adrian Tsang" userId="2f3dacb708d1d9d7" providerId="LiveId" clId="{FD67696B-F125-44AB-ABE9-32A42775C819}" dt="2023-08-06T21:41:26.795" v="840" actId="207"/>
          <ac:graphicFrameMkLst>
            <pc:docMk/>
            <pc:sldMk cId="3007588826" sldId="312"/>
            <ac:graphicFrameMk id="5" creationId="{5304BC66-9380-0A42-9B80-6E61D7C78BF4}"/>
          </ac:graphicFrameMkLst>
        </pc:graphicFrameChg>
      </pc:sldChg>
      <pc:sldChg chg="delSp modSp add mod">
        <pc:chgData name="Adrian Tsang" userId="2f3dacb708d1d9d7" providerId="LiveId" clId="{FD67696B-F125-44AB-ABE9-32A42775C819}" dt="2023-08-09T13:35:09.014" v="4443" actId="478"/>
        <pc:sldMkLst>
          <pc:docMk/>
          <pc:sldMk cId="1010675827" sldId="313"/>
        </pc:sldMkLst>
        <pc:spChg chg="mod">
          <ac:chgData name="Adrian Tsang" userId="2f3dacb708d1d9d7" providerId="LiveId" clId="{FD67696B-F125-44AB-ABE9-32A42775C819}" dt="2023-08-09T13:04:05.402" v="4199" actId="20577"/>
          <ac:spMkLst>
            <pc:docMk/>
            <pc:sldMk cId="1010675827" sldId="313"/>
            <ac:spMk id="2" creationId="{B20D368E-EEE2-8141-BBC7-A24732AE3480}"/>
          </ac:spMkLst>
        </pc:spChg>
        <pc:spChg chg="del mod">
          <ac:chgData name="Adrian Tsang" userId="2f3dacb708d1d9d7" providerId="LiveId" clId="{FD67696B-F125-44AB-ABE9-32A42775C819}" dt="2023-08-06T21:18:36.241" v="679" actId="478"/>
          <ac:spMkLst>
            <pc:docMk/>
            <pc:sldMk cId="1010675827" sldId="313"/>
            <ac:spMk id="3" creationId="{A83A1290-2489-3647-8355-5D99C4FFFE90}"/>
          </ac:spMkLst>
        </pc:spChg>
        <pc:spChg chg="del">
          <ac:chgData name="Adrian Tsang" userId="2f3dacb708d1d9d7" providerId="LiveId" clId="{FD67696B-F125-44AB-ABE9-32A42775C819}" dt="2023-08-09T13:35:09.014" v="4443" actId="478"/>
          <ac:spMkLst>
            <pc:docMk/>
            <pc:sldMk cId="1010675827" sldId="313"/>
            <ac:spMk id="4" creationId="{1A49A25C-922B-644D-90C5-7F4E236B1A3E}"/>
          </ac:spMkLst>
        </pc:spChg>
        <pc:spChg chg="mod">
          <ac:chgData name="Adrian Tsang" userId="2f3dacb708d1d9d7" providerId="LiveId" clId="{FD67696B-F125-44AB-ABE9-32A42775C819}" dt="2023-08-06T21:43:30.071" v="870" actId="1036"/>
          <ac:spMkLst>
            <pc:docMk/>
            <pc:sldMk cId="1010675827" sldId="313"/>
            <ac:spMk id="9" creationId="{2A0BD431-0091-0141-B07E-5B7F307EF210}"/>
          </ac:spMkLst>
        </pc:spChg>
        <pc:spChg chg="mod">
          <ac:chgData name="Adrian Tsang" userId="2f3dacb708d1d9d7" providerId="LiveId" clId="{FD67696B-F125-44AB-ABE9-32A42775C819}" dt="2023-08-06T21:43:30.071" v="870" actId="1036"/>
          <ac:spMkLst>
            <pc:docMk/>
            <pc:sldMk cId="1010675827" sldId="313"/>
            <ac:spMk id="10" creationId="{092B551F-1E99-114B-9443-F9A0AC3E0981}"/>
          </ac:spMkLst>
        </pc:spChg>
        <pc:spChg chg="mod">
          <ac:chgData name="Adrian Tsang" userId="2f3dacb708d1d9d7" providerId="LiveId" clId="{FD67696B-F125-44AB-ABE9-32A42775C819}" dt="2023-08-06T21:43:30.071" v="870" actId="1036"/>
          <ac:spMkLst>
            <pc:docMk/>
            <pc:sldMk cId="1010675827" sldId="313"/>
            <ac:spMk id="11" creationId="{D5AA0A75-A6CE-8344-B71C-DA20D9662CA5}"/>
          </ac:spMkLst>
        </pc:spChg>
        <pc:spChg chg="mod">
          <ac:chgData name="Adrian Tsang" userId="2f3dacb708d1d9d7" providerId="LiveId" clId="{FD67696B-F125-44AB-ABE9-32A42775C819}" dt="2023-08-06T21:43:30.071" v="870" actId="1036"/>
          <ac:spMkLst>
            <pc:docMk/>
            <pc:sldMk cId="1010675827" sldId="313"/>
            <ac:spMk id="12" creationId="{A146B1A5-89C8-2045-BD91-B221B9F6167F}"/>
          </ac:spMkLst>
        </pc:spChg>
        <pc:spChg chg="mod">
          <ac:chgData name="Adrian Tsang" userId="2f3dacb708d1d9d7" providerId="LiveId" clId="{FD67696B-F125-44AB-ABE9-32A42775C819}" dt="2023-08-06T21:43:30.071" v="870" actId="1036"/>
          <ac:spMkLst>
            <pc:docMk/>
            <pc:sldMk cId="1010675827" sldId="313"/>
            <ac:spMk id="13" creationId="{48429227-B019-B44B-9583-5F2D97E491DC}"/>
          </ac:spMkLst>
        </pc:spChg>
        <pc:spChg chg="mod">
          <ac:chgData name="Adrian Tsang" userId="2f3dacb708d1d9d7" providerId="LiveId" clId="{FD67696B-F125-44AB-ABE9-32A42775C819}" dt="2023-08-06T21:43:30.071" v="870" actId="1036"/>
          <ac:spMkLst>
            <pc:docMk/>
            <pc:sldMk cId="1010675827" sldId="313"/>
            <ac:spMk id="14" creationId="{B1240E48-44E6-584E-9614-8F18C83EFEE7}"/>
          </ac:spMkLst>
        </pc:spChg>
        <pc:spChg chg="mod">
          <ac:chgData name="Adrian Tsang" userId="2f3dacb708d1d9d7" providerId="LiveId" clId="{FD67696B-F125-44AB-ABE9-32A42775C819}" dt="2023-08-06T21:43:30.071" v="870" actId="1036"/>
          <ac:spMkLst>
            <pc:docMk/>
            <pc:sldMk cId="1010675827" sldId="313"/>
            <ac:spMk id="23" creationId="{B3D300DE-B9A4-3749-99B0-7A8E33262318}"/>
          </ac:spMkLst>
        </pc:spChg>
        <pc:spChg chg="mod">
          <ac:chgData name="Adrian Tsang" userId="2f3dacb708d1d9d7" providerId="LiveId" clId="{FD67696B-F125-44AB-ABE9-32A42775C819}" dt="2023-08-06T21:43:30.071" v="870" actId="1036"/>
          <ac:spMkLst>
            <pc:docMk/>
            <pc:sldMk cId="1010675827" sldId="313"/>
            <ac:spMk id="29" creationId="{519A5A58-E9A4-9C42-A08C-4B628583FFE8}"/>
          </ac:spMkLst>
        </pc:spChg>
        <pc:spChg chg="mod">
          <ac:chgData name="Adrian Tsang" userId="2f3dacb708d1d9d7" providerId="LiveId" clId="{FD67696B-F125-44AB-ABE9-32A42775C819}" dt="2023-08-06T21:43:30.071" v="870" actId="1036"/>
          <ac:spMkLst>
            <pc:docMk/>
            <pc:sldMk cId="1010675827" sldId="313"/>
            <ac:spMk id="33" creationId="{9A4624FA-389C-3342-B7AD-E376FE022786}"/>
          </ac:spMkLst>
        </pc:spChg>
        <pc:spChg chg="mod">
          <ac:chgData name="Adrian Tsang" userId="2f3dacb708d1d9d7" providerId="LiveId" clId="{FD67696B-F125-44AB-ABE9-32A42775C819}" dt="2023-08-06T21:43:30.071" v="870" actId="1036"/>
          <ac:spMkLst>
            <pc:docMk/>
            <pc:sldMk cId="1010675827" sldId="313"/>
            <ac:spMk id="41" creationId="{33B8E8F4-9384-DA48-A317-749CFF0B1776}"/>
          </ac:spMkLst>
        </pc:spChg>
        <pc:spChg chg="mod">
          <ac:chgData name="Adrian Tsang" userId="2f3dacb708d1d9d7" providerId="LiveId" clId="{FD67696B-F125-44AB-ABE9-32A42775C819}" dt="2023-08-06T21:43:30.071" v="870" actId="1036"/>
          <ac:spMkLst>
            <pc:docMk/>
            <pc:sldMk cId="1010675827" sldId="313"/>
            <ac:spMk id="43" creationId="{D12F82F7-3E53-F142-AC14-D730D9AB90A9}"/>
          </ac:spMkLst>
        </pc:spChg>
        <pc:spChg chg="mod">
          <ac:chgData name="Adrian Tsang" userId="2f3dacb708d1d9d7" providerId="LiveId" clId="{FD67696B-F125-44AB-ABE9-32A42775C819}" dt="2023-08-06T21:43:30.071" v="870" actId="1036"/>
          <ac:spMkLst>
            <pc:docMk/>
            <pc:sldMk cId="1010675827" sldId="313"/>
            <ac:spMk id="45" creationId="{11A65B69-EEEB-5F44-8F95-E71E928B0C9D}"/>
          </ac:spMkLst>
        </pc:spChg>
        <pc:spChg chg="mod">
          <ac:chgData name="Adrian Tsang" userId="2f3dacb708d1d9d7" providerId="LiveId" clId="{FD67696B-F125-44AB-ABE9-32A42775C819}" dt="2023-08-06T21:43:30.071" v="870" actId="1036"/>
          <ac:spMkLst>
            <pc:docMk/>
            <pc:sldMk cId="1010675827" sldId="313"/>
            <ac:spMk id="47" creationId="{305AA06C-1F19-9747-81A0-CC65CAA4CC5F}"/>
          </ac:spMkLst>
        </pc:spChg>
        <pc:spChg chg="mod">
          <ac:chgData name="Adrian Tsang" userId="2f3dacb708d1d9d7" providerId="LiveId" clId="{FD67696B-F125-44AB-ABE9-32A42775C819}" dt="2023-08-06T21:47:12.051" v="920" actId="20577"/>
          <ac:spMkLst>
            <pc:docMk/>
            <pc:sldMk cId="1010675827" sldId="313"/>
            <ac:spMk id="49" creationId="{9637F155-172E-BE43-880E-8AF55C913605}"/>
          </ac:spMkLst>
        </pc:spChg>
        <pc:spChg chg="mod">
          <ac:chgData name="Adrian Tsang" userId="2f3dacb708d1d9d7" providerId="LiveId" clId="{FD67696B-F125-44AB-ABE9-32A42775C819}" dt="2023-08-06T21:43:30.071" v="870" actId="1036"/>
          <ac:spMkLst>
            <pc:docMk/>
            <pc:sldMk cId="1010675827" sldId="313"/>
            <ac:spMk id="50" creationId="{47C1407D-49FC-8043-887B-0AFFF2F36373}"/>
          </ac:spMkLst>
        </pc:spChg>
        <pc:spChg chg="mod">
          <ac:chgData name="Adrian Tsang" userId="2f3dacb708d1d9d7" providerId="LiveId" clId="{FD67696B-F125-44AB-ABE9-32A42775C819}" dt="2023-08-06T21:43:30.071" v="870" actId="1036"/>
          <ac:spMkLst>
            <pc:docMk/>
            <pc:sldMk cId="1010675827" sldId="313"/>
            <ac:spMk id="53" creationId="{B2D9661E-9801-8B41-8902-19231F2A7894}"/>
          </ac:spMkLst>
        </pc:spChg>
        <pc:spChg chg="mod">
          <ac:chgData name="Adrian Tsang" userId="2f3dacb708d1d9d7" providerId="LiveId" clId="{FD67696B-F125-44AB-ABE9-32A42775C819}" dt="2023-08-06T21:43:30.071" v="870" actId="1036"/>
          <ac:spMkLst>
            <pc:docMk/>
            <pc:sldMk cId="1010675827" sldId="313"/>
            <ac:spMk id="55" creationId="{4763807E-790D-5D45-8921-01C8E6A25C12}"/>
          </ac:spMkLst>
        </pc:spChg>
        <pc:spChg chg="mod">
          <ac:chgData name="Adrian Tsang" userId="2f3dacb708d1d9d7" providerId="LiveId" clId="{FD67696B-F125-44AB-ABE9-32A42775C819}" dt="2023-08-06T21:43:30.071" v="870" actId="1036"/>
          <ac:spMkLst>
            <pc:docMk/>
            <pc:sldMk cId="1010675827" sldId="313"/>
            <ac:spMk id="56" creationId="{226EEC1F-2034-634C-8041-B666A8B7C81A}"/>
          </ac:spMkLst>
        </pc:spChg>
        <pc:spChg chg="mod">
          <ac:chgData name="Adrian Tsang" userId="2f3dacb708d1d9d7" providerId="LiveId" clId="{FD67696B-F125-44AB-ABE9-32A42775C819}" dt="2023-08-06T21:43:30.071" v="870" actId="1036"/>
          <ac:spMkLst>
            <pc:docMk/>
            <pc:sldMk cId="1010675827" sldId="313"/>
            <ac:spMk id="64" creationId="{FCDB1A8B-1A62-A64B-BC9F-D7277F62BB58}"/>
          </ac:spMkLst>
        </pc:spChg>
        <pc:spChg chg="mod">
          <ac:chgData name="Adrian Tsang" userId="2f3dacb708d1d9d7" providerId="LiveId" clId="{FD67696B-F125-44AB-ABE9-32A42775C819}" dt="2023-08-06T21:43:30.071" v="870" actId="1036"/>
          <ac:spMkLst>
            <pc:docMk/>
            <pc:sldMk cId="1010675827" sldId="313"/>
            <ac:spMk id="65" creationId="{1CDE0694-D73C-F347-A00E-6519CF4BC014}"/>
          </ac:spMkLst>
        </pc:spChg>
        <pc:spChg chg="mod">
          <ac:chgData name="Adrian Tsang" userId="2f3dacb708d1d9d7" providerId="LiveId" clId="{FD67696B-F125-44AB-ABE9-32A42775C819}" dt="2023-08-06T21:43:30.071" v="870" actId="1036"/>
          <ac:spMkLst>
            <pc:docMk/>
            <pc:sldMk cId="1010675827" sldId="313"/>
            <ac:spMk id="66" creationId="{76734059-0074-2649-97B1-C997204B77E6}"/>
          </ac:spMkLst>
        </pc:spChg>
        <pc:spChg chg="mod">
          <ac:chgData name="Adrian Tsang" userId="2f3dacb708d1d9d7" providerId="LiveId" clId="{FD67696B-F125-44AB-ABE9-32A42775C819}" dt="2023-08-06T21:43:30.071" v="870" actId="1036"/>
          <ac:spMkLst>
            <pc:docMk/>
            <pc:sldMk cId="1010675827" sldId="313"/>
            <ac:spMk id="68" creationId="{80C5D70D-A473-D041-8F17-A59B2D117FEE}"/>
          </ac:spMkLst>
        </pc:spChg>
        <pc:spChg chg="mod">
          <ac:chgData name="Adrian Tsang" userId="2f3dacb708d1d9d7" providerId="LiveId" clId="{FD67696B-F125-44AB-ABE9-32A42775C819}" dt="2023-08-06T21:43:30.071" v="870" actId="1036"/>
          <ac:spMkLst>
            <pc:docMk/>
            <pc:sldMk cId="1010675827" sldId="313"/>
            <ac:spMk id="69" creationId="{6A4D5A05-2BAD-4443-90C1-5D8E8A7F6B47}"/>
          </ac:spMkLst>
        </pc:spChg>
        <pc:spChg chg="mod">
          <ac:chgData name="Adrian Tsang" userId="2f3dacb708d1d9d7" providerId="LiveId" clId="{FD67696B-F125-44AB-ABE9-32A42775C819}" dt="2023-08-06T21:43:30.071" v="870" actId="1036"/>
          <ac:spMkLst>
            <pc:docMk/>
            <pc:sldMk cId="1010675827" sldId="313"/>
            <ac:spMk id="71" creationId="{C4C6412B-3C7B-804E-903B-80DB02BE72BA}"/>
          </ac:spMkLst>
        </pc:spChg>
        <pc:spChg chg="mod">
          <ac:chgData name="Adrian Tsang" userId="2f3dacb708d1d9d7" providerId="LiveId" clId="{FD67696B-F125-44AB-ABE9-32A42775C819}" dt="2023-08-06T21:47:07.610" v="918" actId="947"/>
          <ac:spMkLst>
            <pc:docMk/>
            <pc:sldMk cId="1010675827" sldId="313"/>
            <ac:spMk id="72" creationId="{B250D9F2-FA75-6645-A6CD-DCD847A48827}"/>
          </ac:spMkLst>
        </pc:spChg>
        <pc:grpChg chg="mod">
          <ac:chgData name="Adrian Tsang" userId="2f3dacb708d1d9d7" providerId="LiveId" clId="{FD67696B-F125-44AB-ABE9-32A42775C819}" dt="2023-08-06T21:43:30.071" v="870" actId="1036"/>
          <ac:grpSpMkLst>
            <pc:docMk/>
            <pc:sldMk cId="1010675827" sldId="313"/>
            <ac:grpSpMk id="7" creationId="{813E7B87-442A-D441-B0EF-A4478CBFE824}"/>
          </ac:grpSpMkLst>
        </pc:grpChg>
        <pc:grpChg chg="mod">
          <ac:chgData name="Adrian Tsang" userId="2f3dacb708d1d9d7" providerId="LiveId" clId="{FD67696B-F125-44AB-ABE9-32A42775C819}" dt="2023-08-06T21:43:30.071" v="870" actId="1036"/>
          <ac:grpSpMkLst>
            <pc:docMk/>
            <pc:sldMk cId="1010675827" sldId="313"/>
            <ac:grpSpMk id="8" creationId="{A56E912D-EF97-E641-B6DE-762B7130BF57}"/>
          </ac:grpSpMkLst>
        </pc:grpChg>
        <pc:grpChg chg="mod">
          <ac:chgData name="Adrian Tsang" userId="2f3dacb708d1d9d7" providerId="LiveId" clId="{FD67696B-F125-44AB-ABE9-32A42775C819}" dt="2023-08-06T21:43:30.071" v="870" actId="1036"/>
          <ac:grpSpMkLst>
            <pc:docMk/>
            <pc:sldMk cId="1010675827" sldId="313"/>
            <ac:grpSpMk id="17" creationId="{FCD9A690-A6CF-3B41-8946-E84364933964}"/>
          </ac:grpSpMkLst>
        </pc:grpChg>
        <pc:grpChg chg="mod">
          <ac:chgData name="Adrian Tsang" userId="2f3dacb708d1d9d7" providerId="LiveId" clId="{FD67696B-F125-44AB-ABE9-32A42775C819}" dt="2023-08-06T21:43:30.071" v="870" actId="1036"/>
          <ac:grpSpMkLst>
            <pc:docMk/>
            <pc:sldMk cId="1010675827" sldId="313"/>
            <ac:grpSpMk id="19" creationId="{1AABA160-9C80-EF4F-95D1-4549117091C0}"/>
          </ac:grpSpMkLst>
        </pc:grpChg>
        <pc:grpChg chg="mod">
          <ac:chgData name="Adrian Tsang" userId="2f3dacb708d1d9d7" providerId="LiveId" clId="{FD67696B-F125-44AB-ABE9-32A42775C819}" dt="2023-08-06T21:43:30.071" v="870" actId="1036"/>
          <ac:grpSpMkLst>
            <pc:docMk/>
            <pc:sldMk cId="1010675827" sldId="313"/>
            <ac:grpSpMk id="21" creationId="{8ED25F2D-6455-EC4B-9967-15F475EBC07A}"/>
          </ac:grpSpMkLst>
        </pc:grpChg>
        <pc:picChg chg="mod">
          <ac:chgData name="Adrian Tsang" userId="2f3dacb708d1d9d7" providerId="LiveId" clId="{FD67696B-F125-44AB-ABE9-32A42775C819}" dt="2023-08-06T21:43:30.071" v="870" actId="1036"/>
          <ac:picMkLst>
            <pc:docMk/>
            <pc:sldMk cId="1010675827" sldId="313"/>
            <ac:picMk id="35" creationId="{AEAEF281-D5A1-794D-A71F-3B6C89783B17}"/>
          </ac:picMkLst>
        </pc:picChg>
        <pc:picChg chg="mod">
          <ac:chgData name="Adrian Tsang" userId="2f3dacb708d1d9d7" providerId="LiveId" clId="{FD67696B-F125-44AB-ABE9-32A42775C819}" dt="2023-08-06T21:43:30.071" v="870" actId="1036"/>
          <ac:picMkLst>
            <pc:docMk/>
            <pc:sldMk cId="1010675827" sldId="313"/>
            <ac:picMk id="37" creationId="{F604D9BC-5FCA-8C47-946B-6E8C67B26882}"/>
          </ac:picMkLst>
        </pc:picChg>
        <pc:picChg chg="mod">
          <ac:chgData name="Adrian Tsang" userId="2f3dacb708d1d9d7" providerId="LiveId" clId="{FD67696B-F125-44AB-ABE9-32A42775C819}" dt="2023-08-06T21:43:30.071" v="870" actId="1036"/>
          <ac:picMkLst>
            <pc:docMk/>
            <pc:sldMk cId="1010675827" sldId="313"/>
            <ac:picMk id="39" creationId="{70C60CF8-AD9F-E04A-ABFD-82F46FDCFDAF}"/>
          </ac:picMkLst>
        </pc:picChg>
        <pc:cxnChg chg="mod">
          <ac:chgData name="Adrian Tsang" userId="2f3dacb708d1d9d7" providerId="LiveId" clId="{FD67696B-F125-44AB-ABE9-32A42775C819}" dt="2023-08-06T21:43:30.071" v="870" actId="1036"/>
          <ac:cxnSpMkLst>
            <pc:docMk/>
            <pc:sldMk cId="1010675827" sldId="313"/>
            <ac:cxnSpMk id="31" creationId="{A4725DFA-8466-2F41-9E75-0448319387DA}"/>
          </ac:cxnSpMkLst>
        </pc:cxnChg>
        <pc:cxnChg chg="mod">
          <ac:chgData name="Adrian Tsang" userId="2f3dacb708d1d9d7" providerId="LiveId" clId="{FD67696B-F125-44AB-ABE9-32A42775C819}" dt="2023-08-06T21:43:30.071" v="870" actId="1036"/>
          <ac:cxnSpMkLst>
            <pc:docMk/>
            <pc:sldMk cId="1010675827" sldId="313"/>
            <ac:cxnSpMk id="58" creationId="{A72A7910-843E-2143-BA74-475CA1C7FE1D}"/>
          </ac:cxnSpMkLst>
        </pc:cxnChg>
        <pc:cxnChg chg="mod">
          <ac:chgData name="Adrian Tsang" userId="2f3dacb708d1d9d7" providerId="LiveId" clId="{FD67696B-F125-44AB-ABE9-32A42775C819}" dt="2023-08-06T21:43:30.071" v="870" actId="1036"/>
          <ac:cxnSpMkLst>
            <pc:docMk/>
            <pc:sldMk cId="1010675827" sldId="313"/>
            <ac:cxnSpMk id="61" creationId="{77E1D624-E4DC-434B-A799-617097079D84}"/>
          </ac:cxnSpMkLst>
        </pc:cxnChg>
      </pc:sldChg>
      <pc:sldChg chg="delSp modSp add mod">
        <pc:chgData name="Adrian Tsang" userId="2f3dacb708d1d9d7" providerId="LiveId" clId="{FD67696B-F125-44AB-ABE9-32A42775C819}" dt="2023-08-09T13:36:08.989" v="4452" actId="478"/>
        <pc:sldMkLst>
          <pc:docMk/>
          <pc:sldMk cId="186757812" sldId="314"/>
        </pc:sldMkLst>
        <pc:spChg chg="mod">
          <ac:chgData name="Adrian Tsang" userId="2f3dacb708d1d9d7" providerId="LiveId" clId="{FD67696B-F125-44AB-ABE9-32A42775C819}" dt="2023-08-09T13:04:09.023" v="4200" actId="20577"/>
          <ac:spMkLst>
            <pc:docMk/>
            <pc:sldMk cId="186757812" sldId="314"/>
            <ac:spMk id="2" creationId="{BF0DCBF4-8C4C-6742-AB24-E74EFFAB8E28}"/>
          </ac:spMkLst>
        </pc:spChg>
        <pc:spChg chg="del mod">
          <ac:chgData name="Adrian Tsang" userId="2f3dacb708d1d9d7" providerId="LiveId" clId="{FD67696B-F125-44AB-ABE9-32A42775C819}" dt="2023-08-06T21:18:38.515" v="680" actId="478"/>
          <ac:spMkLst>
            <pc:docMk/>
            <pc:sldMk cId="186757812" sldId="314"/>
            <ac:spMk id="3" creationId="{470C2C9B-B263-A04D-8BD3-C1509A52D429}"/>
          </ac:spMkLst>
        </pc:spChg>
        <pc:spChg chg="del">
          <ac:chgData name="Adrian Tsang" userId="2f3dacb708d1d9d7" providerId="LiveId" clId="{FD67696B-F125-44AB-ABE9-32A42775C819}" dt="2023-08-09T13:36:08.989" v="4452" actId="478"/>
          <ac:spMkLst>
            <pc:docMk/>
            <pc:sldMk cId="186757812" sldId="314"/>
            <ac:spMk id="4" creationId="{36ADC085-A90E-334C-AF3E-57CC1CB1EAEA}"/>
          </ac:spMkLst>
        </pc:spChg>
        <pc:spChg chg="mod">
          <ac:chgData name="Adrian Tsang" userId="2f3dacb708d1d9d7" providerId="LiveId" clId="{FD67696B-F125-44AB-ABE9-32A42775C819}" dt="2023-08-06T21:42:15.453" v="843" actId="207"/>
          <ac:spMkLst>
            <pc:docMk/>
            <pc:sldMk cId="186757812" sldId="314"/>
            <ac:spMk id="14" creationId="{C5AB10F4-D669-2447-B887-17238E96F664}"/>
          </ac:spMkLst>
        </pc:spChg>
        <pc:spChg chg="mod">
          <ac:chgData name="Adrian Tsang" userId="2f3dacb708d1d9d7" providerId="LiveId" clId="{FD67696B-F125-44AB-ABE9-32A42775C819}" dt="2023-08-06T21:44:52.723" v="878" actId="20577"/>
          <ac:spMkLst>
            <pc:docMk/>
            <pc:sldMk cId="186757812" sldId="314"/>
            <ac:spMk id="29" creationId="{868DC87C-57F1-CC4E-85E9-6E52BFFE6076}"/>
          </ac:spMkLst>
        </pc:spChg>
        <pc:spChg chg="mod">
          <ac:chgData name="Adrian Tsang" userId="2f3dacb708d1d9d7" providerId="LiveId" clId="{FD67696B-F125-44AB-ABE9-32A42775C819}" dt="2023-08-06T21:44:45.835" v="876" actId="947"/>
          <ac:spMkLst>
            <pc:docMk/>
            <pc:sldMk cId="186757812" sldId="314"/>
            <ac:spMk id="30" creationId="{CB85E549-1E7B-9F47-BE74-BFE7B83E9B69}"/>
          </ac:spMkLst>
        </pc:spChg>
      </pc:sldChg>
      <pc:sldChg chg="delSp modSp add mod">
        <pc:chgData name="Adrian Tsang" userId="2f3dacb708d1d9d7" providerId="LiveId" clId="{FD67696B-F125-44AB-ABE9-32A42775C819}" dt="2023-08-09T13:36:15.687" v="4455" actId="478"/>
        <pc:sldMkLst>
          <pc:docMk/>
          <pc:sldMk cId="1531385712" sldId="315"/>
        </pc:sldMkLst>
        <pc:spChg chg="mod">
          <ac:chgData name="Adrian Tsang" userId="2f3dacb708d1d9d7" providerId="LiveId" clId="{FD67696B-F125-44AB-ABE9-32A42775C819}" dt="2023-08-09T13:04:30.440" v="4206" actId="20577"/>
          <ac:spMkLst>
            <pc:docMk/>
            <pc:sldMk cId="1531385712" sldId="315"/>
            <ac:spMk id="2" creationId="{C17C0289-45BD-6F4C-9986-15A5DB9BA835}"/>
          </ac:spMkLst>
        </pc:spChg>
        <pc:spChg chg="del mod">
          <ac:chgData name="Adrian Tsang" userId="2f3dacb708d1d9d7" providerId="LiveId" clId="{FD67696B-F125-44AB-ABE9-32A42775C819}" dt="2023-08-06T21:18:46.433" v="683" actId="478"/>
          <ac:spMkLst>
            <pc:docMk/>
            <pc:sldMk cId="1531385712" sldId="315"/>
            <ac:spMk id="3" creationId="{09C1D085-F1CB-5946-9435-B8862EDC7DCB}"/>
          </ac:spMkLst>
        </pc:spChg>
        <pc:spChg chg="del">
          <ac:chgData name="Adrian Tsang" userId="2f3dacb708d1d9d7" providerId="LiveId" clId="{FD67696B-F125-44AB-ABE9-32A42775C819}" dt="2023-08-09T13:36:15.687" v="4455" actId="478"/>
          <ac:spMkLst>
            <pc:docMk/>
            <pc:sldMk cId="1531385712" sldId="315"/>
            <ac:spMk id="4" creationId="{64E2638E-BEF1-EF43-9C97-64CF4AE33F5B}"/>
          </ac:spMkLst>
        </pc:spChg>
        <pc:spChg chg="mod">
          <ac:chgData name="Adrian Tsang" userId="2f3dacb708d1d9d7" providerId="LiveId" clId="{FD67696B-F125-44AB-ABE9-32A42775C819}" dt="2023-08-06T21:21:21.018" v="805" actId="14100"/>
          <ac:spMkLst>
            <pc:docMk/>
            <pc:sldMk cId="1531385712" sldId="315"/>
            <ac:spMk id="12" creationId="{E076F2D6-3B53-8445-B256-89E9D0361AD2}"/>
          </ac:spMkLst>
        </pc:spChg>
        <pc:spChg chg="mod">
          <ac:chgData name="Adrian Tsang" userId="2f3dacb708d1d9d7" providerId="LiveId" clId="{FD67696B-F125-44AB-ABE9-32A42775C819}" dt="2023-08-06T21:45:52.210" v="902" actId="20577"/>
          <ac:spMkLst>
            <pc:docMk/>
            <pc:sldMk cId="1531385712" sldId="315"/>
            <ac:spMk id="18" creationId="{22DBE7AA-9075-9042-8495-4477F41C63FA}"/>
          </ac:spMkLst>
        </pc:spChg>
        <pc:spChg chg="mod">
          <ac:chgData name="Adrian Tsang" userId="2f3dacb708d1d9d7" providerId="LiveId" clId="{FD67696B-F125-44AB-ABE9-32A42775C819}" dt="2023-08-06T21:21:15.770" v="803" actId="14100"/>
          <ac:spMkLst>
            <pc:docMk/>
            <pc:sldMk cId="1531385712" sldId="315"/>
            <ac:spMk id="20" creationId="{B10C425A-C5C7-5B49-8972-A2976D6F4F2D}"/>
          </ac:spMkLst>
        </pc:spChg>
        <pc:spChg chg="mod">
          <ac:chgData name="Adrian Tsang" userId="2f3dacb708d1d9d7" providerId="LiveId" clId="{FD67696B-F125-44AB-ABE9-32A42775C819}" dt="2023-08-06T21:21:23.957" v="806" actId="14100"/>
          <ac:spMkLst>
            <pc:docMk/>
            <pc:sldMk cId="1531385712" sldId="315"/>
            <ac:spMk id="28" creationId="{AAFF2B4F-5ABD-C942-B8D9-CDD712FD2861}"/>
          </ac:spMkLst>
        </pc:spChg>
        <pc:spChg chg="mod">
          <ac:chgData name="Adrian Tsang" userId="2f3dacb708d1d9d7" providerId="LiveId" clId="{FD67696B-F125-44AB-ABE9-32A42775C819}" dt="2023-08-06T21:46:44.855" v="915" actId="947"/>
          <ac:spMkLst>
            <pc:docMk/>
            <pc:sldMk cId="1531385712" sldId="315"/>
            <ac:spMk id="31" creationId="{2A684344-35B2-B143-BD45-2CCDEDD2B32C}"/>
          </ac:spMkLst>
        </pc:spChg>
        <pc:spChg chg="mod">
          <ac:chgData name="Adrian Tsang" userId="2f3dacb708d1d9d7" providerId="LiveId" clId="{FD67696B-F125-44AB-ABE9-32A42775C819}" dt="2023-08-06T21:46:33.503" v="912" actId="947"/>
          <ac:spMkLst>
            <pc:docMk/>
            <pc:sldMk cId="1531385712" sldId="315"/>
            <ac:spMk id="33" creationId="{1EA843AC-52BF-244C-8CA3-AA7D03D81B78}"/>
          </ac:spMkLst>
        </pc:spChg>
      </pc:sldChg>
      <pc:sldChg chg="modSp new mod">
        <pc:chgData name="Adrian Tsang" userId="2f3dacb708d1d9d7" providerId="LiveId" clId="{FD67696B-F125-44AB-ABE9-32A42775C819}" dt="2023-08-06T21:32:08.146" v="834" actId="20577"/>
        <pc:sldMkLst>
          <pc:docMk/>
          <pc:sldMk cId="157231155" sldId="316"/>
        </pc:sldMkLst>
        <pc:spChg chg="mod">
          <ac:chgData name="Adrian Tsang" userId="2f3dacb708d1d9d7" providerId="LiveId" clId="{FD67696B-F125-44AB-ABE9-32A42775C819}" dt="2023-08-06T21:32:08.146" v="834" actId="20577"/>
          <ac:spMkLst>
            <pc:docMk/>
            <pc:sldMk cId="157231155" sldId="316"/>
            <ac:spMk id="2" creationId="{705A154D-5453-49A9-75D1-158C18015B33}"/>
          </ac:spMkLst>
        </pc:spChg>
        <pc:spChg chg="mod">
          <ac:chgData name="Adrian Tsang" userId="2f3dacb708d1d9d7" providerId="LiveId" clId="{FD67696B-F125-44AB-ABE9-32A42775C819}" dt="2023-08-06T20:47:42.199" v="111" actId="20577"/>
          <ac:spMkLst>
            <pc:docMk/>
            <pc:sldMk cId="157231155" sldId="316"/>
            <ac:spMk id="3" creationId="{B9D451E3-C9A1-693E-A310-BA2191B280EC}"/>
          </ac:spMkLst>
        </pc:spChg>
      </pc:sldChg>
      <pc:sldChg chg="modSp add mod">
        <pc:chgData name="Adrian Tsang" userId="2f3dacb708d1d9d7" providerId="LiveId" clId="{FD67696B-F125-44AB-ABE9-32A42775C819}" dt="2023-08-09T15:27:35.571" v="4620" actId="1035"/>
        <pc:sldMkLst>
          <pc:docMk/>
          <pc:sldMk cId="4283097394" sldId="319"/>
        </pc:sldMkLst>
        <pc:spChg chg="mod">
          <ac:chgData name="Adrian Tsang" userId="2f3dacb708d1d9d7" providerId="LiveId" clId="{FD67696B-F125-44AB-ABE9-32A42775C819}" dt="2023-08-09T15:26:36.316" v="4567" actId="1035"/>
          <ac:spMkLst>
            <pc:docMk/>
            <pc:sldMk cId="4283097394" sldId="319"/>
            <ac:spMk id="2" creationId="{DA9E96C3-9DC3-DA46-87FA-1A09EADE1F5E}"/>
          </ac:spMkLst>
        </pc:spChg>
        <pc:spChg chg="mod">
          <ac:chgData name="Adrian Tsang" userId="2f3dacb708d1d9d7" providerId="LiveId" clId="{FD67696B-F125-44AB-ABE9-32A42775C819}" dt="2023-08-06T21:17:46.912" v="676" actId="14100"/>
          <ac:spMkLst>
            <pc:docMk/>
            <pc:sldMk cId="4283097394" sldId="319"/>
            <ac:spMk id="4" creationId="{64A1D8B7-DD3B-E54F-8B13-864128E632DF}"/>
          </ac:spMkLst>
        </pc:spChg>
        <pc:spChg chg="mod">
          <ac:chgData name="Adrian Tsang" userId="2f3dacb708d1d9d7" providerId="LiveId" clId="{FD67696B-F125-44AB-ABE9-32A42775C819}" dt="2023-08-09T15:27:35.571" v="4620" actId="1035"/>
          <ac:spMkLst>
            <pc:docMk/>
            <pc:sldMk cId="4283097394" sldId="319"/>
            <ac:spMk id="11" creationId="{24D888D3-1788-D243-AF4B-B76C980E06E7}"/>
          </ac:spMkLst>
        </pc:spChg>
        <pc:spChg chg="mod">
          <ac:chgData name="Adrian Tsang" userId="2f3dacb708d1d9d7" providerId="LiveId" clId="{FD67696B-F125-44AB-ABE9-32A42775C819}" dt="2023-08-09T15:27:35.571" v="4620" actId="1035"/>
          <ac:spMkLst>
            <pc:docMk/>
            <pc:sldMk cId="4283097394" sldId="319"/>
            <ac:spMk id="12" creationId="{A494CB8F-88EA-A347-8F3E-D005A5BA5F42}"/>
          </ac:spMkLst>
        </pc:spChg>
        <pc:spChg chg="mod">
          <ac:chgData name="Adrian Tsang" userId="2f3dacb708d1d9d7" providerId="LiveId" clId="{FD67696B-F125-44AB-ABE9-32A42775C819}" dt="2023-08-09T15:27:35.571" v="4620" actId="1035"/>
          <ac:spMkLst>
            <pc:docMk/>
            <pc:sldMk cId="4283097394" sldId="319"/>
            <ac:spMk id="13" creationId="{BB217D52-5571-EA42-9D88-024CF8D0AF5B}"/>
          </ac:spMkLst>
        </pc:spChg>
        <pc:picChg chg="mod">
          <ac:chgData name="Adrian Tsang" userId="2f3dacb708d1d9d7" providerId="LiveId" clId="{FD67696B-F125-44AB-ABE9-32A42775C819}" dt="2023-08-09T15:27:27.448" v="4605" actId="1036"/>
          <ac:picMkLst>
            <pc:docMk/>
            <pc:sldMk cId="4283097394" sldId="319"/>
            <ac:picMk id="8" creationId="{5D47DEE1-FF22-C045-94A3-7BF17206193B}"/>
          </ac:picMkLst>
        </pc:picChg>
        <pc:picChg chg="mod">
          <ac:chgData name="Adrian Tsang" userId="2f3dacb708d1d9d7" providerId="LiveId" clId="{FD67696B-F125-44AB-ABE9-32A42775C819}" dt="2023-08-09T15:27:27.448" v="4605" actId="1036"/>
          <ac:picMkLst>
            <pc:docMk/>
            <pc:sldMk cId="4283097394" sldId="319"/>
            <ac:picMk id="9" creationId="{710DC280-5BF7-6D46-AED5-AF508D6AF71E}"/>
          </ac:picMkLst>
        </pc:picChg>
        <pc:picChg chg="mod">
          <ac:chgData name="Adrian Tsang" userId="2f3dacb708d1d9d7" providerId="LiveId" clId="{FD67696B-F125-44AB-ABE9-32A42775C819}" dt="2023-08-09T15:27:27.448" v="4605" actId="1036"/>
          <ac:picMkLst>
            <pc:docMk/>
            <pc:sldMk cId="4283097394" sldId="319"/>
            <ac:picMk id="10" creationId="{1AF470D6-4B4E-3143-8E3C-A6E1732C730F}"/>
          </ac:picMkLst>
        </pc:picChg>
      </pc:sldChg>
      <pc:sldChg chg="delSp modSp add mod delAnim modAnim">
        <pc:chgData name="Adrian Tsang" userId="2f3dacb708d1d9d7" providerId="LiveId" clId="{FD67696B-F125-44AB-ABE9-32A42775C819}" dt="2023-08-09T18:20:09.153" v="5434" actId="20577"/>
        <pc:sldMkLst>
          <pc:docMk/>
          <pc:sldMk cId="842586459" sldId="320"/>
        </pc:sldMkLst>
        <pc:spChg chg="mod">
          <ac:chgData name="Adrian Tsang" userId="2f3dacb708d1d9d7" providerId="LiveId" clId="{FD67696B-F125-44AB-ABE9-32A42775C819}" dt="2023-08-09T13:34:00.852" v="4403" actId="2711"/>
          <ac:spMkLst>
            <pc:docMk/>
            <pc:sldMk cId="842586459" sldId="320"/>
            <ac:spMk id="2" creationId="{996ECB7C-9591-3449-9A01-D3C1A4F54476}"/>
          </ac:spMkLst>
        </pc:spChg>
        <pc:spChg chg="del mod">
          <ac:chgData name="Adrian Tsang" userId="2f3dacb708d1d9d7" providerId="LiveId" clId="{FD67696B-F125-44AB-ABE9-32A42775C819}" dt="2023-08-09T18:17:41.875" v="5391" actId="478"/>
          <ac:spMkLst>
            <pc:docMk/>
            <pc:sldMk cId="842586459" sldId="320"/>
            <ac:spMk id="3" creationId="{F2683F1C-A67D-214D-B0D8-8D9AB65784F2}"/>
          </ac:spMkLst>
        </pc:spChg>
        <pc:spChg chg="mod">
          <ac:chgData name="Adrian Tsang" userId="2f3dacb708d1d9d7" providerId="LiveId" clId="{FD67696B-F125-44AB-ABE9-32A42775C819}" dt="2023-08-09T18:17:47.433" v="5392" actId="1076"/>
          <ac:spMkLst>
            <pc:docMk/>
            <pc:sldMk cId="842586459" sldId="320"/>
            <ac:spMk id="27" creationId="{6AD2B90A-8B14-084C-B5DE-551D5780D675}"/>
          </ac:spMkLst>
        </pc:spChg>
        <pc:spChg chg="mod">
          <ac:chgData name="Adrian Tsang" userId="2f3dacb708d1d9d7" providerId="LiveId" clId="{FD67696B-F125-44AB-ABE9-32A42775C819}" dt="2023-08-09T18:20:09.153" v="5434" actId="20577"/>
          <ac:spMkLst>
            <pc:docMk/>
            <pc:sldMk cId="842586459" sldId="320"/>
            <ac:spMk id="42" creationId="{4948975D-9890-D340-838B-4568F11E64A1}"/>
          </ac:spMkLst>
        </pc:spChg>
      </pc:sldChg>
      <pc:sldChg chg="modSp add mod">
        <pc:chgData name="Adrian Tsang" userId="2f3dacb708d1d9d7" providerId="LiveId" clId="{FD67696B-F125-44AB-ABE9-32A42775C819}" dt="2023-08-09T13:04:40.027" v="4207" actId="2711"/>
        <pc:sldMkLst>
          <pc:docMk/>
          <pc:sldMk cId="234030793" sldId="329"/>
        </pc:sldMkLst>
        <pc:spChg chg="mod">
          <ac:chgData name="Adrian Tsang" userId="2f3dacb708d1d9d7" providerId="LiveId" clId="{FD67696B-F125-44AB-ABE9-32A42775C819}" dt="2023-08-09T13:04:40.027" v="4207" actId="2711"/>
          <ac:spMkLst>
            <pc:docMk/>
            <pc:sldMk cId="234030793" sldId="329"/>
            <ac:spMk id="2" creationId="{18B9194D-1C6E-DB40-A068-5E72A07FFC95}"/>
          </ac:spMkLst>
        </pc:spChg>
      </pc:sldChg>
      <pc:sldChg chg="addSp delSp modSp new mod">
        <pc:chgData name="Adrian Tsang" userId="2f3dacb708d1d9d7" providerId="LiveId" clId="{FD67696B-F125-44AB-ABE9-32A42775C819}" dt="2023-08-09T15:20:56.758" v="4544" actId="1038"/>
        <pc:sldMkLst>
          <pc:docMk/>
          <pc:sldMk cId="634104692" sldId="330"/>
        </pc:sldMkLst>
        <pc:spChg chg="mod">
          <ac:chgData name="Adrian Tsang" userId="2f3dacb708d1d9d7" providerId="LiveId" clId="{FD67696B-F125-44AB-ABE9-32A42775C819}" dt="2023-08-06T22:03:27.664" v="998" actId="6549"/>
          <ac:spMkLst>
            <pc:docMk/>
            <pc:sldMk cId="634104692" sldId="330"/>
            <ac:spMk id="2" creationId="{B57C49C5-3347-B43D-5FC9-28A898C3ADA6}"/>
          </ac:spMkLst>
        </pc:spChg>
        <pc:spChg chg="del">
          <ac:chgData name="Adrian Tsang" userId="2f3dacb708d1d9d7" providerId="LiveId" clId="{FD67696B-F125-44AB-ABE9-32A42775C819}" dt="2023-08-06T22:03:01.427" v="993" actId="478"/>
          <ac:spMkLst>
            <pc:docMk/>
            <pc:sldMk cId="634104692" sldId="330"/>
            <ac:spMk id="3" creationId="{A57EE17D-9BE3-6973-A4AA-AC195B736163}"/>
          </ac:spMkLst>
        </pc:spChg>
        <pc:spChg chg="add mod">
          <ac:chgData name="Adrian Tsang" userId="2f3dacb708d1d9d7" providerId="LiveId" clId="{FD67696B-F125-44AB-ABE9-32A42775C819}" dt="2023-08-07T14:37:33.525" v="1618" actId="1076"/>
          <ac:spMkLst>
            <pc:docMk/>
            <pc:sldMk cId="634104692" sldId="330"/>
            <ac:spMk id="3" creationId="{BB2654F9-5F72-154B-01C4-B8DA23A17244}"/>
          </ac:spMkLst>
        </pc:spChg>
        <pc:spChg chg="add mod">
          <ac:chgData name="Adrian Tsang" userId="2f3dacb708d1d9d7" providerId="LiveId" clId="{FD67696B-F125-44AB-ABE9-32A42775C819}" dt="2023-08-07T14:38:24.112" v="1678" actId="20577"/>
          <ac:spMkLst>
            <pc:docMk/>
            <pc:sldMk cId="634104692" sldId="330"/>
            <ac:spMk id="4" creationId="{3A9C3C2B-795B-758F-6F24-598C184806E0}"/>
          </ac:spMkLst>
        </pc:spChg>
        <pc:spChg chg="del">
          <ac:chgData name="Adrian Tsang" userId="2f3dacb708d1d9d7" providerId="LiveId" clId="{FD67696B-F125-44AB-ABE9-32A42775C819}" dt="2023-08-06T22:02:59.414" v="992" actId="478"/>
          <ac:spMkLst>
            <pc:docMk/>
            <pc:sldMk cId="634104692" sldId="330"/>
            <ac:spMk id="4" creationId="{86DE7671-4A03-CD24-5B20-B6063F353A2A}"/>
          </ac:spMkLst>
        </pc:spChg>
        <pc:spChg chg="add mod">
          <ac:chgData name="Adrian Tsang" userId="2f3dacb708d1d9d7" providerId="LiveId" clId="{FD67696B-F125-44AB-ABE9-32A42775C819}" dt="2023-08-07T14:38:44.983" v="1687" actId="20577"/>
          <ac:spMkLst>
            <pc:docMk/>
            <pc:sldMk cId="634104692" sldId="330"/>
            <ac:spMk id="5" creationId="{41F87949-C098-5185-32FA-325A8C205443}"/>
          </ac:spMkLst>
        </pc:spChg>
        <pc:spChg chg="del">
          <ac:chgData name="Adrian Tsang" userId="2f3dacb708d1d9d7" providerId="LiveId" clId="{FD67696B-F125-44AB-ABE9-32A42775C819}" dt="2023-08-06T22:03:04.958" v="995" actId="478"/>
          <ac:spMkLst>
            <pc:docMk/>
            <pc:sldMk cId="634104692" sldId="330"/>
            <ac:spMk id="5" creationId="{666E0757-9683-BB8A-8424-81BBB2B8DAC3}"/>
          </ac:spMkLst>
        </pc:spChg>
        <pc:spChg chg="add del mod">
          <ac:chgData name="Adrian Tsang" userId="2f3dacb708d1d9d7" providerId="LiveId" clId="{FD67696B-F125-44AB-ABE9-32A42775C819}" dt="2023-08-09T13:35:54.843" v="4448" actId="478"/>
          <ac:spMkLst>
            <pc:docMk/>
            <pc:sldMk cId="634104692" sldId="330"/>
            <ac:spMk id="6" creationId="{C062E31D-C206-44CD-910F-E6FCF7482DD8}"/>
          </ac:spMkLst>
        </pc:spChg>
        <pc:spChg chg="del">
          <ac:chgData name="Adrian Tsang" userId="2f3dacb708d1d9d7" providerId="LiveId" clId="{FD67696B-F125-44AB-ABE9-32A42775C819}" dt="2023-08-06T22:03:03.373" v="994" actId="478"/>
          <ac:spMkLst>
            <pc:docMk/>
            <pc:sldMk cId="634104692" sldId="330"/>
            <ac:spMk id="6" creationId="{C4B914E8-67C9-2A5C-C214-4F1D6D977F95}"/>
          </ac:spMkLst>
        </pc:spChg>
        <pc:spChg chg="add del mod">
          <ac:chgData name="Adrian Tsang" userId="2f3dacb708d1d9d7" providerId="LiveId" clId="{FD67696B-F125-44AB-ABE9-32A42775C819}" dt="2023-08-06T22:08:35.242" v="1048" actId="478"/>
          <ac:spMkLst>
            <pc:docMk/>
            <pc:sldMk cId="634104692" sldId="330"/>
            <ac:spMk id="19" creationId="{6CEAAE6A-199B-38B8-96A3-4C094A37A6EF}"/>
          </ac:spMkLst>
        </pc:spChg>
        <pc:spChg chg="add mod">
          <ac:chgData name="Adrian Tsang" userId="2f3dacb708d1d9d7" providerId="LiveId" clId="{FD67696B-F125-44AB-ABE9-32A42775C819}" dt="2023-08-09T15:20:56.758" v="4544" actId="1038"/>
          <ac:spMkLst>
            <pc:docMk/>
            <pc:sldMk cId="634104692" sldId="330"/>
            <ac:spMk id="20" creationId="{0F0852FC-E929-CB16-8B86-0B61A5A4E851}"/>
          </ac:spMkLst>
        </pc:spChg>
        <pc:spChg chg="add mod">
          <ac:chgData name="Adrian Tsang" userId="2f3dacb708d1d9d7" providerId="LiveId" clId="{FD67696B-F125-44AB-ABE9-32A42775C819}" dt="2023-08-09T15:20:56.758" v="4544" actId="1038"/>
          <ac:spMkLst>
            <pc:docMk/>
            <pc:sldMk cId="634104692" sldId="330"/>
            <ac:spMk id="21" creationId="{131A470A-7129-AAE1-EC36-D861D48B856E}"/>
          </ac:spMkLst>
        </pc:spChg>
        <pc:picChg chg="add del">
          <ac:chgData name="Adrian Tsang" userId="2f3dacb708d1d9d7" providerId="LiveId" clId="{FD67696B-F125-44AB-ABE9-32A42775C819}" dt="2023-08-06T22:04:32.070" v="1000" actId="22"/>
          <ac:picMkLst>
            <pc:docMk/>
            <pc:sldMk cId="634104692" sldId="330"/>
            <ac:picMk id="8" creationId="{869B9EC9-FCF3-9EFE-B4C6-DD9F3E00CFB3}"/>
          </ac:picMkLst>
        </pc:picChg>
        <pc:picChg chg="add del mod">
          <ac:chgData name="Adrian Tsang" userId="2f3dacb708d1d9d7" providerId="LiveId" clId="{FD67696B-F125-44AB-ABE9-32A42775C819}" dt="2023-08-06T22:05:07.437" v="1003" actId="478"/>
          <ac:picMkLst>
            <pc:docMk/>
            <pc:sldMk cId="634104692" sldId="330"/>
            <ac:picMk id="10" creationId="{F6629446-93FA-E3EC-2EAE-4ADBBBC29D97}"/>
          </ac:picMkLst>
        </pc:picChg>
        <pc:picChg chg="add del mod">
          <ac:chgData name="Adrian Tsang" userId="2f3dacb708d1d9d7" providerId="LiveId" clId="{FD67696B-F125-44AB-ABE9-32A42775C819}" dt="2023-08-06T22:05:25.604" v="1007" actId="22"/>
          <ac:picMkLst>
            <pc:docMk/>
            <pc:sldMk cId="634104692" sldId="330"/>
            <ac:picMk id="12" creationId="{7698952C-5AEE-4373-2781-F1E2D024090D}"/>
          </ac:picMkLst>
        </pc:picChg>
        <pc:picChg chg="add mod">
          <ac:chgData name="Adrian Tsang" userId="2f3dacb708d1d9d7" providerId="LiveId" clId="{FD67696B-F125-44AB-ABE9-32A42775C819}" dt="2023-08-06T22:08:13.558" v="1019" actId="554"/>
          <ac:picMkLst>
            <pc:docMk/>
            <pc:sldMk cId="634104692" sldId="330"/>
            <ac:picMk id="14" creationId="{1E3317AE-7D88-9E79-7BF2-D1DCE052D48E}"/>
          </ac:picMkLst>
        </pc:picChg>
        <pc:picChg chg="add mod">
          <ac:chgData name="Adrian Tsang" userId="2f3dacb708d1d9d7" providerId="LiveId" clId="{FD67696B-F125-44AB-ABE9-32A42775C819}" dt="2023-08-06T22:08:18.871" v="1020" actId="408"/>
          <ac:picMkLst>
            <pc:docMk/>
            <pc:sldMk cId="634104692" sldId="330"/>
            <ac:picMk id="16" creationId="{EA152603-13CB-B6EC-B58E-2C3D6B409E73}"/>
          </ac:picMkLst>
        </pc:picChg>
        <pc:picChg chg="add mod">
          <ac:chgData name="Adrian Tsang" userId="2f3dacb708d1d9d7" providerId="LiveId" clId="{FD67696B-F125-44AB-ABE9-32A42775C819}" dt="2023-08-06T22:08:13.558" v="1019" actId="554"/>
          <ac:picMkLst>
            <pc:docMk/>
            <pc:sldMk cId="634104692" sldId="330"/>
            <ac:picMk id="18" creationId="{A768262E-B24B-EB83-B38A-B7CB137414EC}"/>
          </ac:picMkLst>
        </pc:picChg>
      </pc:sldChg>
      <pc:sldChg chg="new del">
        <pc:chgData name="Adrian Tsang" userId="2f3dacb708d1d9d7" providerId="LiveId" clId="{FD67696B-F125-44AB-ABE9-32A42775C819}" dt="2023-08-07T14:28:38.865" v="1333" actId="680"/>
        <pc:sldMkLst>
          <pc:docMk/>
          <pc:sldMk cId="2163007762" sldId="331"/>
        </pc:sldMkLst>
      </pc:sldChg>
      <pc:sldChg chg="addSp delSp modSp new mod">
        <pc:chgData name="Adrian Tsang" userId="2f3dacb708d1d9d7" providerId="LiveId" clId="{FD67696B-F125-44AB-ABE9-32A42775C819}" dt="2023-08-09T17:17:36.313" v="5237" actId="20577"/>
        <pc:sldMkLst>
          <pc:docMk/>
          <pc:sldMk cId="3452112927" sldId="331"/>
        </pc:sldMkLst>
        <pc:spChg chg="mod">
          <ac:chgData name="Adrian Tsang" userId="2f3dacb708d1d9d7" providerId="LiveId" clId="{FD67696B-F125-44AB-ABE9-32A42775C819}" dt="2023-08-09T15:07:02.716" v="4524" actId="1035"/>
          <ac:spMkLst>
            <pc:docMk/>
            <pc:sldMk cId="3452112927" sldId="331"/>
            <ac:spMk id="2" creationId="{16C200B2-CDAC-27F7-D1C9-2F8E65E56427}"/>
          </ac:spMkLst>
        </pc:spChg>
        <pc:spChg chg="mod">
          <ac:chgData name="Adrian Tsang" userId="2f3dacb708d1d9d7" providerId="LiveId" clId="{FD67696B-F125-44AB-ABE9-32A42775C819}" dt="2023-08-09T17:17:36.313" v="5237" actId="20577"/>
          <ac:spMkLst>
            <pc:docMk/>
            <pc:sldMk cId="3452112927" sldId="331"/>
            <ac:spMk id="3" creationId="{956AAA54-056A-ACD2-9DDD-2D8A2CFCE030}"/>
          </ac:spMkLst>
        </pc:spChg>
        <pc:spChg chg="add del mod">
          <ac:chgData name="Adrian Tsang" userId="2f3dacb708d1d9d7" providerId="LiveId" clId="{FD67696B-F125-44AB-ABE9-32A42775C819}" dt="2023-08-09T13:35:59.517" v="4449" actId="478"/>
          <ac:spMkLst>
            <pc:docMk/>
            <pc:sldMk cId="3452112927" sldId="331"/>
            <ac:spMk id="4" creationId="{B6A82B98-0F23-0B25-DA32-C150A6DAE95A}"/>
          </ac:spMkLst>
        </pc:spChg>
      </pc:sldChg>
      <pc:sldChg chg="addSp modSp new mod">
        <pc:chgData name="Adrian Tsang" userId="2f3dacb708d1d9d7" providerId="LiveId" clId="{FD67696B-F125-44AB-ABE9-32A42775C819}" dt="2023-08-09T18:21:10.123" v="5443" actId="20577"/>
        <pc:sldMkLst>
          <pc:docMk/>
          <pc:sldMk cId="1163500810" sldId="332"/>
        </pc:sldMkLst>
        <pc:spChg chg="mod">
          <ac:chgData name="Adrian Tsang" userId="2f3dacb708d1d9d7" providerId="LiveId" clId="{FD67696B-F125-44AB-ABE9-32A42775C819}" dt="2023-08-09T13:33:51.852" v="4402" actId="2711"/>
          <ac:spMkLst>
            <pc:docMk/>
            <pc:sldMk cId="1163500810" sldId="332"/>
            <ac:spMk id="2" creationId="{25CE3596-8FC8-04CA-23AD-AAE60A4E7B2C}"/>
          </ac:spMkLst>
        </pc:spChg>
        <pc:spChg chg="mod">
          <ac:chgData name="Adrian Tsang" userId="2f3dacb708d1d9d7" providerId="LiveId" clId="{FD67696B-F125-44AB-ABE9-32A42775C819}" dt="2023-08-09T18:21:10.123" v="5443" actId="20577"/>
          <ac:spMkLst>
            <pc:docMk/>
            <pc:sldMk cId="1163500810" sldId="332"/>
            <ac:spMk id="3" creationId="{A9AB8A29-5811-99EA-7627-42CF078659C7}"/>
          </ac:spMkLst>
        </pc:spChg>
        <pc:spChg chg="add mod">
          <ac:chgData name="Adrian Tsang" userId="2f3dacb708d1d9d7" providerId="LiveId" clId="{FD67696B-F125-44AB-ABE9-32A42775C819}" dt="2023-08-09T18:19:24.633" v="5402" actId="14100"/>
          <ac:spMkLst>
            <pc:docMk/>
            <pc:sldMk cId="1163500810" sldId="332"/>
            <ac:spMk id="5" creationId="{F45165EB-FE3B-F0C1-DD7B-C33A2779C7A3}"/>
          </ac:spMkLst>
        </pc:spChg>
      </pc:sldChg>
      <pc:sldChg chg="modSp new mod">
        <pc:chgData name="Adrian Tsang" userId="2f3dacb708d1d9d7" providerId="LiveId" clId="{FD67696B-F125-44AB-ABE9-32A42775C819}" dt="2023-08-09T13:20:47.898" v="4285" actId="948"/>
        <pc:sldMkLst>
          <pc:docMk/>
          <pc:sldMk cId="2987592970" sldId="333"/>
        </pc:sldMkLst>
        <pc:spChg chg="mod">
          <ac:chgData name="Adrian Tsang" userId="2f3dacb708d1d9d7" providerId="LiveId" clId="{FD67696B-F125-44AB-ABE9-32A42775C819}" dt="2023-08-08T21:28:14.281" v="4075" actId="2711"/>
          <ac:spMkLst>
            <pc:docMk/>
            <pc:sldMk cId="2987592970" sldId="333"/>
            <ac:spMk id="2" creationId="{EFD59781-4223-6ACE-81EC-2F97501C7B36}"/>
          </ac:spMkLst>
        </pc:spChg>
        <pc:spChg chg="mod">
          <ac:chgData name="Adrian Tsang" userId="2f3dacb708d1d9d7" providerId="LiveId" clId="{FD67696B-F125-44AB-ABE9-32A42775C819}" dt="2023-08-09T13:20:47.898" v="4285" actId="948"/>
          <ac:spMkLst>
            <pc:docMk/>
            <pc:sldMk cId="2987592970" sldId="333"/>
            <ac:spMk id="3" creationId="{45E9AC02-0C8B-4F4E-9289-D76800BF9AD1}"/>
          </ac:spMkLst>
        </pc:spChg>
      </pc:sldChg>
      <pc:sldChg chg="modSp new mod">
        <pc:chgData name="Adrian Tsang" userId="2f3dacb708d1d9d7" providerId="LiveId" clId="{FD67696B-F125-44AB-ABE9-32A42775C819}" dt="2023-08-09T13:20:00.440" v="4283" actId="948"/>
        <pc:sldMkLst>
          <pc:docMk/>
          <pc:sldMk cId="206042578" sldId="334"/>
        </pc:sldMkLst>
        <pc:spChg chg="mod">
          <ac:chgData name="Adrian Tsang" userId="2f3dacb708d1d9d7" providerId="LiveId" clId="{FD67696B-F125-44AB-ABE9-32A42775C819}" dt="2023-08-08T21:28:05.566" v="4074" actId="2711"/>
          <ac:spMkLst>
            <pc:docMk/>
            <pc:sldMk cId="206042578" sldId="334"/>
            <ac:spMk id="2" creationId="{D08366C1-8C4C-4F82-47F2-65B5CA532E5E}"/>
          </ac:spMkLst>
        </pc:spChg>
        <pc:spChg chg="mod">
          <ac:chgData name="Adrian Tsang" userId="2f3dacb708d1d9d7" providerId="LiveId" clId="{FD67696B-F125-44AB-ABE9-32A42775C819}" dt="2023-08-09T13:20:00.440" v="4283" actId="948"/>
          <ac:spMkLst>
            <pc:docMk/>
            <pc:sldMk cId="206042578" sldId="334"/>
            <ac:spMk id="3" creationId="{33617755-BC3F-6D3D-1295-5F08EB6FD04B}"/>
          </ac:spMkLst>
        </pc:spChg>
      </pc:sldChg>
    </pc:docChg>
  </pc:docChgLst>
  <pc:docChgLst>
    <pc:chgData name="Adrian Tsang" userId="2f3dacb708d1d9d7" providerId="LiveId" clId="{0446BBD5-29DE-4590-9328-E42425122161}"/>
    <pc:docChg chg="undo custSel addSld delSld modSld sldOrd">
      <pc:chgData name="Adrian Tsang" userId="2f3dacb708d1d9d7" providerId="LiveId" clId="{0446BBD5-29DE-4590-9328-E42425122161}" dt="2023-10-10T23:52:45.738" v="1230" actId="20577"/>
      <pc:docMkLst>
        <pc:docMk/>
      </pc:docMkLst>
      <pc:sldChg chg="modSp mod">
        <pc:chgData name="Adrian Tsang" userId="2f3dacb708d1d9d7" providerId="LiveId" clId="{0446BBD5-29DE-4590-9328-E42425122161}" dt="2023-10-10T23:52:45.738" v="1230" actId="20577"/>
        <pc:sldMkLst>
          <pc:docMk/>
          <pc:sldMk cId="1627455044" sldId="256"/>
        </pc:sldMkLst>
        <pc:spChg chg="mod">
          <ac:chgData name="Adrian Tsang" userId="2f3dacb708d1d9d7" providerId="LiveId" clId="{0446BBD5-29DE-4590-9328-E42425122161}" dt="2023-10-07T17:52:39.072" v="35" actId="20577"/>
          <ac:spMkLst>
            <pc:docMk/>
            <pc:sldMk cId="1627455044" sldId="256"/>
            <ac:spMk id="2" creationId="{6708F19B-2BA3-D315-0780-C8DB3DB30DE9}"/>
          </ac:spMkLst>
        </pc:spChg>
        <pc:spChg chg="mod">
          <ac:chgData name="Adrian Tsang" userId="2f3dacb708d1d9d7" providerId="LiveId" clId="{0446BBD5-29DE-4590-9328-E42425122161}" dt="2023-10-10T23:52:45.738" v="1230" actId="20577"/>
          <ac:spMkLst>
            <pc:docMk/>
            <pc:sldMk cId="1627455044" sldId="256"/>
            <ac:spMk id="3" creationId="{0FA16CAA-2D24-DC73-B4B9-B4E37BD64974}"/>
          </ac:spMkLst>
        </pc:spChg>
      </pc:sldChg>
      <pc:sldChg chg="del">
        <pc:chgData name="Adrian Tsang" userId="2f3dacb708d1d9d7" providerId="LiveId" clId="{0446BBD5-29DE-4590-9328-E42425122161}" dt="2023-10-07T16:10:54.938" v="1" actId="47"/>
        <pc:sldMkLst>
          <pc:docMk/>
          <pc:sldMk cId="697158007" sldId="258"/>
        </pc:sldMkLst>
      </pc:sldChg>
      <pc:sldChg chg="del">
        <pc:chgData name="Adrian Tsang" userId="2f3dacb708d1d9d7" providerId="LiveId" clId="{0446BBD5-29DE-4590-9328-E42425122161}" dt="2023-10-07T16:10:54.938" v="1" actId="47"/>
        <pc:sldMkLst>
          <pc:docMk/>
          <pc:sldMk cId="2224495804" sldId="262"/>
        </pc:sldMkLst>
      </pc:sldChg>
      <pc:sldChg chg="del">
        <pc:chgData name="Adrian Tsang" userId="2f3dacb708d1d9d7" providerId="LiveId" clId="{0446BBD5-29DE-4590-9328-E42425122161}" dt="2023-10-07T16:10:34.242" v="0" actId="2696"/>
        <pc:sldMkLst>
          <pc:docMk/>
          <pc:sldMk cId="513475519" sldId="264"/>
        </pc:sldMkLst>
      </pc:sldChg>
      <pc:sldChg chg="del">
        <pc:chgData name="Adrian Tsang" userId="2f3dacb708d1d9d7" providerId="LiveId" clId="{0446BBD5-29DE-4590-9328-E42425122161}" dt="2023-10-07T16:10:54.938" v="1" actId="47"/>
        <pc:sldMkLst>
          <pc:docMk/>
          <pc:sldMk cId="666835452" sldId="273"/>
        </pc:sldMkLst>
      </pc:sldChg>
      <pc:sldChg chg="del">
        <pc:chgData name="Adrian Tsang" userId="2f3dacb708d1d9d7" providerId="LiveId" clId="{0446BBD5-29DE-4590-9328-E42425122161}" dt="2023-10-07T16:10:54.938" v="1" actId="47"/>
        <pc:sldMkLst>
          <pc:docMk/>
          <pc:sldMk cId="3454415873" sldId="274"/>
        </pc:sldMkLst>
      </pc:sldChg>
      <pc:sldChg chg="del">
        <pc:chgData name="Adrian Tsang" userId="2f3dacb708d1d9d7" providerId="LiveId" clId="{0446BBD5-29DE-4590-9328-E42425122161}" dt="2023-10-07T16:10:54.938" v="1" actId="47"/>
        <pc:sldMkLst>
          <pc:docMk/>
          <pc:sldMk cId="1447797598" sldId="275"/>
        </pc:sldMkLst>
      </pc:sldChg>
      <pc:sldChg chg="del">
        <pc:chgData name="Adrian Tsang" userId="2f3dacb708d1d9d7" providerId="LiveId" clId="{0446BBD5-29DE-4590-9328-E42425122161}" dt="2023-10-07T16:10:54.938" v="1" actId="47"/>
        <pc:sldMkLst>
          <pc:docMk/>
          <pc:sldMk cId="8482423" sldId="276"/>
        </pc:sldMkLst>
      </pc:sldChg>
      <pc:sldChg chg="del">
        <pc:chgData name="Adrian Tsang" userId="2f3dacb708d1d9d7" providerId="LiveId" clId="{0446BBD5-29DE-4590-9328-E42425122161}" dt="2023-10-07T16:10:34.242" v="0" actId="2696"/>
        <pc:sldMkLst>
          <pc:docMk/>
          <pc:sldMk cId="3020671682" sldId="277"/>
        </pc:sldMkLst>
      </pc:sldChg>
      <pc:sldChg chg="del">
        <pc:chgData name="Adrian Tsang" userId="2f3dacb708d1d9d7" providerId="LiveId" clId="{0446BBD5-29DE-4590-9328-E42425122161}" dt="2023-10-07T16:10:54.938" v="1" actId="47"/>
        <pc:sldMkLst>
          <pc:docMk/>
          <pc:sldMk cId="25497165" sldId="278"/>
        </pc:sldMkLst>
      </pc:sldChg>
      <pc:sldChg chg="del">
        <pc:chgData name="Adrian Tsang" userId="2f3dacb708d1d9d7" providerId="LiveId" clId="{0446BBD5-29DE-4590-9328-E42425122161}" dt="2023-10-07T16:10:54.938" v="1" actId="47"/>
        <pc:sldMkLst>
          <pc:docMk/>
          <pc:sldMk cId="1940650362" sldId="279"/>
        </pc:sldMkLst>
      </pc:sldChg>
      <pc:sldChg chg="del">
        <pc:chgData name="Adrian Tsang" userId="2f3dacb708d1d9d7" providerId="LiveId" clId="{0446BBD5-29DE-4590-9328-E42425122161}" dt="2023-10-07T16:10:54.938" v="1" actId="47"/>
        <pc:sldMkLst>
          <pc:docMk/>
          <pc:sldMk cId="2789294757" sldId="281"/>
        </pc:sldMkLst>
      </pc:sldChg>
      <pc:sldChg chg="del">
        <pc:chgData name="Adrian Tsang" userId="2f3dacb708d1d9d7" providerId="LiveId" clId="{0446BBD5-29DE-4590-9328-E42425122161}" dt="2023-10-07T16:10:54.938" v="1" actId="47"/>
        <pc:sldMkLst>
          <pc:docMk/>
          <pc:sldMk cId="1805506756" sldId="282"/>
        </pc:sldMkLst>
      </pc:sldChg>
      <pc:sldChg chg="del">
        <pc:chgData name="Adrian Tsang" userId="2f3dacb708d1d9d7" providerId="LiveId" clId="{0446BBD5-29DE-4590-9328-E42425122161}" dt="2023-10-07T16:10:34.242" v="0" actId="2696"/>
        <pc:sldMkLst>
          <pc:docMk/>
          <pc:sldMk cId="929630827" sldId="283"/>
        </pc:sldMkLst>
      </pc:sldChg>
      <pc:sldChg chg="del">
        <pc:chgData name="Adrian Tsang" userId="2f3dacb708d1d9d7" providerId="LiveId" clId="{0446BBD5-29DE-4590-9328-E42425122161}" dt="2023-10-07T16:10:34.242" v="0" actId="2696"/>
        <pc:sldMkLst>
          <pc:docMk/>
          <pc:sldMk cId="2762318754" sldId="284"/>
        </pc:sldMkLst>
      </pc:sldChg>
      <pc:sldChg chg="del">
        <pc:chgData name="Adrian Tsang" userId="2f3dacb708d1d9d7" providerId="LiveId" clId="{0446BBD5-29DE-4590-9328-E42425122161}" dt="2023-10-07T16:10:34.242" v="0" actId="2696"/>
        <pc:sldMkLst>
          <pc:docMk/>
          <pc:sldMk cId="3831754045" sldId="286"/>
        </pc:sldMkLst>
      </pc:sldChg>
      <pc:sldChg chg="modSp mod">
        <pc:chgData name="Adrian Tsang" userId="2f3dacb708d1d9d7" providerId="LiveId" clId="{0446BBD5-29DE-4590-9328-E42425122161}" dt="2023-10-10T23:51:07.152" v="1178" actId="1038"/>
        <pc:sldMkLst>
          <pc:docMk/>
          <pc:sldMk cId="2756938222" sldId="287"/>
        </pc:sldMkLst>
        <pc:spChg chg="mod">
          <ac:chgData name="Adrian Tsang" userId="2f3dacb708d1d9d7" providerId="LiveId" clId="{0446BBD5-29DE-4590-9328-E42425122161}" dt="2023-10-10T23:50:44.894" v="1096" actId="14100"/>
          <ac:spMkLst>
            <pc:docMk/>
            <pc:sldMk cId="2756938222" sldId="287"/>
            <ac:spMk id="34" creationId="{AA107C09-9326-DA4E-B2B2-508C2F78F1F4}"/>
          </ac:spMkLst>
        </pc:spChg>
        <pc:picChg chg="mod">
          <ac:chgData name="Adrian Tsang" userId="2f3dacb708d1d9d7" providerId="LiveId" clId="{0446BBD5-29DE-4590-9328-E42425122161}" dt="2023-10-10T23:51:07.152" v="1178" actId="1038"/>
          <ac:picMkLst>
            <pc:docMk/>
            <pc:sldMk cId="2756938222" sldId="287"/>
            <ac:picMk id="23" creationId="{7D1F9A00-B0D4-B24E-8FF2-147BBE3C0E33}"/>
          </ac:picMkLst>
        </pc:picChg>
        <pc:cxnChg chg="mod">
          <ac:chgData name="Adrian Tsang" userId="2f3dacb708d1d9d7" providerId="LiveId" clId="{0446BBD5-29DE-4590-9328-E42425122161}" dt="2023-10-10T23:50:44.894" v="1096" actId="14100"/>
          <ac:cxnSpMkLst>
            <pc:docMk/>
            <pc:sldMk cId="2756938222" sldId="287"/>
            <ac:cxnSpMk id="28" creationId="{9F693665-6F1C-7246-B665-E42D6F18862B}"/>
          </ac:cxnSpMkLst>
        </pc:cxnChg>
      </pc:sldChg>
      <pc:sldChg chg="del">
        <pc:chgData name="Adrian Tsang" userId="2f3dacb708d1d9d7" providerId="LiveId" clId="{0446BBD5-29DE-4590-9328-E42425122161}" dt="2023-10-07T16:10:34.242" v="0" actId="2696"/>
        <pc:sldMkLst>
          <pc:docMk/>
          <pc:sldMk cId="2556004150" sldId="289"/>
        </pc:sldMkLst>
      </pc:sldChg>
      <pc:sldChg chg="del">
        <pc:chgData name="Adrian Tsang" userId="2f3dacb708d1d9d7" providerId="LiveId" clId="{0446BBD5-29DE-4590-9328-E42425122161}" dt="2023-10-07T16:10:54.938" v="1" actId="47"/>
        <pc:sldMkLst>
          <pc:docMk/>
          <pc:sldMk cId="2372108721" sldId="304"/>
        </pc:sldMkLst>
      </pc:sldChg>
      <pc:sldChg chg="del">
        <pc:chgData name="Adrian Tsang" userId="2f3dacb708d1d9d7" providerId="LiveId" clId="{0446BBD5-29DE-4590-9328-E42425122161}" dt="2023-10-07T16:10:34.242" v="0" actId="2696"/>
        <pc:sldMkLst>
          <pc:docMk/>
          <pc:sldMk cId="1105688901" sldId="305"/>
        </pc:sldMkLst>
      </pc:sldChg>
      <pc:sldChg chg="del">
        <pc:chgData name="Adrian Tsang" userId="2f3dacb708d1d9d7" providerId="LiveId" clId="{0446BBD5-29DE-4590-9328-E42425122161}" dt="2023-10-07T16:10:34.242" v="0" actId="2696"/>
        <pc:sldMkLst>
          <pc:docMk/>
          <pc:sldMk cId="258009336" sldId="306"/>
        </pc:sldMkLst>
      </pc:sldChg>
      <pc:sldChg chg="del">
        <pc:chgData name="Adrian Tsang" userId="2f3dacb708d1d9d7" providerId="LiveId" clId="{0446BBD5-29DE-4590-9328-E42425122161}" dt="2023-10-07T16:10:34.242" v="0" actId="2696"/>
        <pc:sldMkLst>
          <pc:docMk/>
          <pc:sldMk cId="559564858" sldId="307"/>
        </pc:sldMkLst>
      </pc:sldChg>
      <pc:sldChg chg="del">
        <pc:chgData name="Adrian Tsang" userId="2f3dacb708d1d9d7" providerId="LiveId" clId="{0446BBD5-29DE-4590-9328-E42425122161}" dt="2023-10-07T16:10:34.242" v="0" actId="2696"/>
        <pc:sldMkLst>
          <pc:docMk/>
          <pc:sldMk cId="656904984" sldId="309"/>
        </pc:sldMkLst>
      </pc:sldChg>
      <pc:sldChg chg="del">
        <pc:chgData name="Adrian Tsang" userId="2f3dacb708d1d9d7" providerId="LiveId" clId="{0446BBD5-29DE-4590-9328-E42425122161}" dt="2023-10-07T16:10:34.242" v="0" actId="2696"/>
        <pc:sldMkLst>
          <pc:docMk/>
          <pc:sldMk cId="1428593809" sldId="310"/>
        </pc:sldMkLst>
      </pc:sldChg>
      <pc:sldChg chg="modSp mod">
        <pc:chgData name="Adrian Tsang" userId="2f3dacb708d1d9d7" providerId="LiveId" clId="{0446BBD5-29DE-4590-9328-E42425122161}" dt="2023-10-08T18:53:51.816" v="738" actId="242"/>
        <pc:sldMkLst>
          <pc:docMk/>
          <pc:sldMk cId="157231155" sldId="316"/>
        </pc:sldMkLst>
        <pc:spChg chg="mod">
          <ac:chgData name="Adrian Tsang" userId="2f3dacb708d1d9d7" providerId="LiveId" clId="{0446BBD5-29DE-4590-9328-E42425122161}" dt="2023-10-08T18:53:51.816" v="738" actId="242"/>
          <ac:spMkLst>
            <pc:docMk/>
            <pc:sldMk cId="157231155" sldId="316"/>
            <ac:spMk id="2" creationId="{705A154D-5453-49A9-75D1-158C18015B33}"/>
          </ac:spMkLst>
        </pc:spChg>
      </pc:sldChg>
      <pc:sldChg chg="del">
        <pc:chgData name="Adrian Tsang" userId="2f3dacb708d1d9d7" providerId="LiveId" clId="{0446BBD5-29DE-4590-9328-E42425122161}" dt="2023-10-07T16:11:03.728" v="2" actId="2696"/>
        <pc:sldMkLst>
          <pc:docMk/>
          <pc:sldMk cId="234030793" sldId="329"/>
        </pc:sldMkLst>
      </pc:sldChg>
      <pc:sldChg chg="modSp mod">
        <pc:chgData name="Adrian Tsang" userId="2f3dacb708d1d9d7" providerId="LiveId" clId="{0446BBD5-29DE-4590-9328-E42425122161}" dt="2023-10-10T23:50:12.644" v="1094" actId="554"/>
        <pc:sldMkLst>
          <pc:docMk/>
          <pc:sldMk cId="634104692" sldId="330"/>
        </pc:sldMkLst>
        <pc:spChg chg="mod">
          <ac:chgData name="Adrian Tsang" userId="2f3dacb708d1d9d7" providerId="LiveId" clId="{0446BBD5-29DE-4590-9328-E42425122161}" dt="2023-10-10T23:50:12.644" v="1094" actId="554"/>
          <ac:spMkLst>
            <pc:docMk/>
            <pc:sldMk cId="634104692" sldId="330"/>
            <ac:spMk id="3" creationId="{BB2654F9-5F72-154B-01C4-B8DA23A17244}"/>
          </ac:spMkLst>
        </pc:spChg>
        <pc:spChg chg="mod">
          <ac:chgData name="Adrian Tsang" userId="2f3dacb708d1d9d7" providerId="LiveId" clId="{0446BBD5-29DE-4590-9328-E42425122161}" dt="2023-10-10T23:50:12.644" v="1094" actId="554"/>
          <ac:spMkLst>
            <pc:docMk/>
            <pc:sldMk cId="634104692" sldId="330"/>
            <ac:spMk id="4" creationId="{3A9C3C2B-795B-758F-6F24-598C184806E0}"/>
          </ac:spMkLst>
        </pc:spChg>
        <pc:spChg chg="mod">
          <ac:chgData name="Adrian Tsang" userId="2f3dacb708d1d9d7" providerId="LiveId" clId="{0446BBD5-29DE-4590-9328-E42425122161}" dt="2023-10-10T23:50:12.644" v="1094" actId="554"/>
          <ac:spMkLst>
            <pc:docMk/>
            <pc:sldMk cId="634104692" sldId="330"/>
            <ac:spMk id="5" creationId="{41F87949-C098-5185-32FA-325A8C205443}"/>
          </ac:spMkLst>
        </pc:spChg>
        <pc:picChg chg="mod">
          <ac:chgData name="Adrian Tsang" userId="2f3dacb708d1d9d7" providerId="LiveId" clId="{0446BBD5-29DE-4590-9328-E42425122161}" dt="2023-10-10T23:49:51.200" v="1083" actId="555"/>
          <ac:picMkLst>
            <pc:docMk/>
            <pc:sldMk cId="634104692" sldId="330"/>
            <ac:picMk id="14" creationId="{1E3317AE-7D88-9E79-7BF2-D1DCE052D48E}"/>
          </ac:picMkLst>
        </pc:picChg>
        <pc:picChg chg="mod">
          <ac:chgData name="Adrian Tsang" userId="2f3dacb708d1d9d7" providerId="LiveId" clId="{0446BBD5-29DE-4590-9328-E42425122161}" dt="2023-10-10T23:49:58.230" v="1093" actId="1037"/>
          <ac:picMkLst>
            <pc:docMk/>
            <pc:sldMk cId="634104692" sldId="330"/>
            <ac:picMk id="16" creationId="{EA152603-13CB-B6EC-B58E-2C3D6B409E73}"/>
          </ac:picMkLst>
        </pc:picChg>
        <pc:picChg chg="mod">
          <ac:chgData name="Adrian Tsang" userId="2f3dacb708d1d9d7" providerId="LiveId" clId="{0446BBD5-29DE-4590-9328-E42425122161}" dt="2023-10-10T23:49:51.200" v="1083" actId="555"/>
          <ac:picMkLst>
            <pc:docMk/>
            <pc:sldMk cId="634104692" sldId="330"/>
            <ac:picMk id="18" creationId="{A768262E-B24B-EB83-B38A-B7CB137414EC}"/>
          </ac:picMkLst>
        </pc:picChg>
      </pc:sldChg>
      <pc:sldChg chg="modSp del mod">
        <pc:chgData name="Adrian Tsang" userId="2f3dacb708d1d9d7" providerId="LiveId" clId="{0446BBD5-29DE-4590-9328-E42425122161}" dt="2023-10-10T23:50:34.486" v="1095" actId="2696"/>
        <pc:sldMkLst>
          <pc:docMk/>
          <pc:sldMk cId="3452112927" sldId="331"/>
        </pc:sldMkLst>
        <pc:spChg chg="mod">
          <ac:chgData name="Adrian Tsang" userId="2f3dacb708d1d9d7" providerId="LiveId" clId="{0446BBD5-29DE-4590-9328-E42425122161}" dt="2023-10-10T14:04:36.741" v="1079" actId="20577"/>
          <ac:spMkLst>
            <pc:docMk/>
            <pc:sldMk cId="3452112927" sldId="331"/>
            <ac:spMk id="3" creationId="{956AAA54-056A-ACD2-9DDD-2D8A2CFCE030}"/>
          </ac:spMkLst>
        </pc:spChg>
      </pc:sldChg>
      <pc:sldChg chg="modSp add mod ord">
        <pc:chgData name="Adrian Tsang" userId="2f3dacb708d1d9d7" providerId="LiveId" clId="{0446BBD5-29DE-4590-9328-E42425122161}" dt="2023-10-08T18:53:40.786" v="737" actId="242"/>
        <pc:sldMkLst>
          <pc:docMk/>
          <pc:sldMk cId="729151078" sldId="333"/>
        </pc:sldMkLst>
        <pc:spChg chg="mod">
          <ac:chgData name="Adrian Tsang" userId="2f3dacb708d1d9d7" providerId="LiveId" clId="{0446BBD5-29DE-4590-9328-E42425122161}" dt="2023-10-08T18:53:40.786" v="737" actId="242"/>
          <ac:spMkLst>
            <pc:docMk/>
            <pc:sldMk cId="729151078" sldId="333"/>
            <ac:spMk id="2" creationId="{705A154D-5453-49A9-75D1-158C18015B33}"/>
          </ac:spMkLst>
        </pc:spChg>
        <pc:spChg chg="mod">
          <ac:chgData name="Adrian Tsang" userId="2f3dacb708d1d9d7" providerId="LiveId" clId="{0446BBD5-29DE-4590-9328-E42425122161}" dt="2023-10-07T17:56:37.034" v="145" actId="20577"/>
          <ac:spMkLst>
            <pc:docMk/>
            <pc:sldMk cId="729151078" sldId="333"/>
            <ac:spMk id="3" creationId="{B9D451E3-C9A1-693E-A310-BA2191B280EC}"/>
          </ac:spMkLst>
        </pc:spChg>
      </pc:sldChg>
      <pc:sldChg chg="del">
        <pc:chgData name="Adrian Tsang" userId="2f3dacb708d1d9d7" providerId="LiveId" clId="{0446BBD5-29DE-4590-9328-E42425122161}" dt="2023-10-07T16:10:34.242" v="0" actId="2696"/>
        <pc:sldMkLst>
          <pc:docMk/>
          <pc:sldMk cId="2987592970" sldId="333"/>
        </pc:sldMkLst>
      </pc:sldChg>
      <pc:sldChg chg="del">
        <pc:chgData name="Adrian Tsang" userId="2f3dacb708d1d9d7" providerId="LiveId" clId="{0446BBD5-29DE-4590-9328-E42425122161}" dt="2023-10-07T16:10:34.242" v="0" actId="2696"/>
        <pc:sldMkLst>
          <pc:docMk/>
          <pc:sldMk cId="206042578" sldId="334"/>
        </pc:sldMkLst>
      </pc:sldChg>
      <pc:sldChg chg="delSp modSp add mod ord">
        <pc:chgData name="Adrian Tsang" userId="2f3dacb708d1d9d7" providerId="LiveId" clId="{0446BBD5-29DE-4590-9328-E42425122161}" dt="2023-10-07T20:05:03.412" v="411" actId="20577"/>
        <pc:sldMkLst>
          <pc:docMk/>
          <pc:sldMk cId="1774932327" sldId="334"/>
        </pc:sldMkLst>
        <pc:spChg chg="mod">
          <ac:chgData name="Adrian Tsang" userId="2f3dacb708d1d9d7" providerId="LiveId" clId="{0446BBD5-29DE-4590-9328-E42425122161}" dt="2023-10-07T18:20:56.113" v="231" actId="20577"/>
          <ac:spMkLst>
            <pc:docMk/>
            <pc:sldMk cId="1774932327" sldId="334"/>
            <ac:spMk id="2" creationId="{25CE3596-8FC8-04CA-23AD-AAE60A4E7B2C}"/>
          </ac:spMkLst>
        </pc:spChg>
        <pc:spChg chg="mod">
          <ac:chgData name="Adrian Tsang" userId="2f3dacb708d1d9d7" providerId="LiveId" clId="{0446BBD5-29DE-4590-9328-E42425122161}" dt="2023-10-07T20:05:03.412" v="411" actId="20577"/>
          <ac:spMkLst>
            <pc:docMk/>
            <pc:sldMk cId="1774932327" sldId="334"/>
            <ac:spMk id="3" creationId="{A9AB8A29-5811-99EA-7627-42CF078659C7}"/>
          </ac:spMkLst>
        </pc:spChg>
        <pc:spChg chg="del">
          <ac:chgData name="Adrian Tsang" userId="2f3dacb708d1d9d7" providerId="LiveId" clId="{0446BBD5-29DE-4590-9328-E42425122161}" dt="2023-10-07T18:19:45.404" v="226" actId="478"/>
          <ac:spMkLst>
            <pc:docMk/>
            <pc:sldMk cId="1774932327" sldId="334"/>
            <ac:spMk id="5" creationId="{F45165EB-FE3B-F0C1-DD7B-C33A2779C7A3}"/>
          </ac:spMkLst>
        </pc:spChg>
      </pc:sldChg>
      <pc:sldChg chg="new del">
        <pc:chgData name="Adrian Tsang" userId="2f3dacb708d1d9d7" providerId="LiveId" clId="{0446BBD5-29DE-4590-9328-E42425122161}" dt="2023-10-07T18:19:15.810" v="220" actId="2696"/>
        <pc:sldMkLst>
          <pc:docMk/>
          <pc:sldMk cId="3985872887" sldId="334"/>
        </pc:sldMkLst>
      </pc:sldChg>
      <pc:sldChg chg="modSp new mod">
        <pc:chgData name="Adrian Tsang" userId="2f3dacb708d1d9d7" providerId="LiveId" clId="{0446BBD5-29DE-4590-9328-E42425122161}" dt="2023-10-07T20:50:30.806" v="471" actId="20577"/>
        <pc:sldMkLst>
          <pc:docMk/>
          <pc:sldMk cId="523521702" sldId="335"/>
        </pc:sldMkLst>
        <pc:spChg chg="mod">
          <ac:chgData name="Adrian Tsang" userId="2f3dacb708d1d9d7" providerId="LiveId" clId="{0446BBD5-29DE-4590-9328-E42425122161}" dt="2023-10-07T20:50:30.806" v="471" actId="20577"/>
          <ac:spMkLst>
            <pc:docMk/>
            <pc:sldMk cId="523521702" sldId="335"/>
            <ac:spMk id="2" creationId="{B15076CD-F15A-FD75-DEF6-5A8BFBFB4AEF}"/>
          </ac:spMkLst>
        </pc:spChg>
        <pc:spChg chg="mod">
          <ac:chgData name="Adrian Tsang" userId="2f3dacb708d1d9d7" providerId="LiveId" clId="{0446BBD5-29DE-4590-9328-E42425122161}" dt="2023-10-07T20:49:12.570" v="434" actId="20577"/>
          <ac:spMkLst>
            <pc:docMk/>
            <pc:sldMk cId="523521702" sldId="335"/>
            <ac:spMk id="3" creationId="{81FB20E5-E7F4-6609-7BF2-1A98254FC1FC}"/>
          </ac:spMkLst>
        </pc:spChg>
      </pc:sldChg>
      <pc:sldChg chg="modSp new mod">
        <pc:chgData name="Adrian Tsang" userId="2f3dacb708d1d9d7" providerId="LiveId" clId="{0446BBD5-29DE-4590-9328-E42425122161}" dt="2023-10-07T21:45:18.349" v="494" actId="20577"/>
        <pc:sldMkLst>
          <pc:docMk/>
          <pc:sldMk cId="3079097767" sldId="336"/>
        </pc:sldMkLst>
        <pc:spChg chg="mod">
          <ac:chgData name="Adrian Tsang" userId="2f3dacb708d1d9d7" providerId="LiveId" clId="{0446BBD5-29DE-4590-9328-E42425122161}" dt="2023-10-07T21:16:02.671" v="473"/>
          <ac:spMkLst>
            <pc:docMk/>
            <pc:sldMk cId="3079097767" sldId="336"/>
            <ac:spMk id="2" creationId="{9FE1370C-D338-970F-5A79-728A76E20A1D}"/>
          </ac:spMkLst>
        </pc:spChg>
        <pc:spChg chg="mod">
          <ac:chgData name="Adrian Tsang" userId="2f3dacb708d1d9d7" providerId="LiveId" clId="{0446BBD5-29DE-4590-9328-E42425122161}" dt="2023-10-07T21:45:18.349" v="494" actId="20577"/>
          <ac:spMkLst>
            <pc:docMk/>
            <pc:sldMk cId="3079097767" sldId="336"/>
            <ac:spMk id="3" creationId="{1AEAEBD0-9F4B-F238-B4A5-4D3501A78556}"/>
          </ac:spMkLst>
        </pc:spChg>
      </pc:sldChg>
      <pc:sldChg chg="modSp add mod ord">
        <pc:chgData name="Adrian Tsang" userId="2f3dacb708d1d9d7" providerId="LiveId" clId="{0446BBD5-29DE-4590-9328-E42425122161}" dt="2023-10-08T18:53:20.112" v="736" actId="242"/>
        <pc:sldMkLst>
          <pc:docMk/>
          <pc:sldMk cId="3686351248" sldId="337"/>
        </pc:sldMkLst>
        <pc:spChg chg="mod">
          <ac:chgData name="Adrian Tsang" userId="2f3dacb708d1d9d7" providerId="LiveId" clId="{0446BBD5-29DE-4590-9328-E42425122161}" dt="2023-10-08T18:53:20.112" v="736" actId="242"/>
          <ac:spMkLst>
            <pc:docMk/>
            <pc:sldMk cId="3686351248" sldId="337"/>
            <ac:spMk id="2" creationId="{705A154D-5453-49A9-75D1-158C18015B33}"/>
          </ac:spMkLst>
        </pc:spChg>
        <pc:spChg chg="mod">
          <ac:chgData name="Adrian Tsang" userId="2f3dacb708d1d9d7" providerId="LiveId" clId="{0446BBD5-29DE-4590-9328-E42425122161}" dt="2023-10-07T22:03:50.405" v="507" actId="20577"/>
          <ac:spMkLst>
            <pc:docMk/>
            <pc:sldMk cId="3686351248" sldId="337"/>
            <ac:spMk id="3" creationId="{B9D451E3-C9A1-693E-A310-BA2191B280EC}"/>
          </ac:spMkLst>
        </pc:spChg>
      </pc:sldChg>
      <pc:sldChg chg="addSp delSp modSp new mod">
        <pc:chgData name="Adrian Tsang" userId="2f3dacb708d1d9d7" providerId="LiveId" clId="{0446BBD5-29DE-4590-9328-E42425122161}" dt="2023-10-08T18:52:31.611" v="735" actId="20577"/>
        <pc:sldMkLst>
          <pc:docMk/>
          <pc:sldMk cId="2384052106" sldId="338"/>
        </pc:sldMkLst>
        <pc:spChg chg="mod">
          <ac:chgData name="Adrian Tsang" userId="2f3dacb708d1d9d7" providerId="LiveId" clId="{0446BBD5-29DE-4590-9328-E42425122161}" dt="2023-10-08T18:50:17.506" v="551" actId="20577"/>
          <ac:spMkLst>
            <pc:docMk/>
            <pc:sldMk cId="2384052106" sldId="338"/>
            <ac:spMk id="2" creationId="{7BAE4D57-1575-58E4-0281-148DB9E65C2B}"/>
          </ac:spMkLst>
        </pc:spChg>
        <pc:spChg chg="del">
          <ac:chgData name="Adrian Tsang" userId="2f3dacb708d1d9d7" providerId="LiveId" clId="{0446BBD5-29DE-4590-9328-E42425122161}" dt="2023-10-08T18:45:43.787" v="528" actId="478"/>
          <ac:spMkLst>
            <pc:docMk/>
            <pc:sldMk cId="2384052106" sldId="338"/>
            <ac:spMk id="3" creationId="{277F301A-4216-C246-114C-0C842F392939}"/>
          </ac:spMkLst>
        </pc:spChg>
        <pc:spChg chg="add mod">
          <ac:chgData name="Adrian Tsang" userId="2f3dacb708d1d9d7" providerId="LiveId" clId="{0446BBD5-29DE-4590-9328-E42425122161}" dt="2023-10-08T18:52:31.611" v="735" actId="20577"/>
          <ac:spMkLst>
            <pc:docMk/>
            <pc:sldMk cId="2384052106" sldId="338"/>
            <ac:spMk id="6" creationId="{AD40D9CB-1F73-681A-B5E6-50AD7207993A}"/>
          </ac:spMkLst>
        </pc:spChg>
        <pc:picChg chg="add mod">
          <ac:chgData name="Adrian Tsang" userId="2f3dacb708d1d9d7" providerId="LiveId" clId="{0446BBD5-29DE-4590-9328-E42425122161}" dt="2023-10-08T18:45:36.957" v="527" actId="12788"/>
          <ac:picMkLst>
            <pc:docMk/>
            <pc:sldMk cId="2384052106" sldId="338"/>
            <ac:picMk id="5" creationId="{05CF403E-8BB3-A729-5ECA-FB8F406613C8}"/>
          </ac:picMkLst>
        </pc:picChg>
      </pc:sldChg>
      <pc:sldChg chg="modSp new mod">
        <pc:chgData name="Adrian Tsang" userId="2f3dacb708d1d9d7" providerId="LiveId" clId="{0446BBD5-29DE-4590-9328-E42425122161}" dt="2023-10-10T23:52:21.730" v="1211" actId="20577"/>
        <pc:sldMkLst>
          <pc:docMk/>
          <pc:sldMk cId="401525935" sldId="339"/>
        </pc:sldMkLst>
        <pc:spChg chg="mod">
          <ac:chgData name="Adrian Tsang" userId="2f3dacb708d1d9d7" providerId="LiveId" clId="{0446BBD5-29DE-4590-9328-E42425122161}" dt="2023-10-10T13:57:54.100" v="753" actId="20577"/>
          <ac:spMkLst>
            <pc:docMk/>
            <pc:sldMk cId="401525935" sldId="339"/>
            <ac:spMk id="2" creationId="{4B57E804-0D70-F231-4320-BC430AF5A1ED}"/>
          </ac:spMkLst>
        </pc:spChg>
        <pc:spChg chg="mod">
          <ac:chgData name="Adrian Tsang" userId="2f3dacb708d1d9d7" providerId="LiveId" clId="{0446BBD5-29DE-4590-9328-E42425122161}" dt="2023-10-10T23:52:21.730" v="1211" actId="20577"/>
          <ac:spMkLst>
            <pc:docMk/>
            <pc:sldMk cId="401525935" sldId="339"/>
            <ac:spMk id="3" creationId="{C6660FF1-A7E5-769F-0CF9-5045EFF35B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10322-4E6A-4B42-AB4E-888AA191FCBF}" type="datetimeFigureOut">
              <a:rPr lang="en-US" smtClean="0"/>
              <a:t>7/23/2025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0D998-E0D7-40BD-B313-E1BA36F7625B}" type="slidenum">
              <a:rPr lang="en-US" smtClean="0"/>
              <a:t>‹#›</a:t>
            </a:fld>
            <a:endParaRPr lang="en-US"/>
          </a:p>
        </p:txBody>
      </p:sp>
    </p:spTree>
    <p:extLst>
      <p:ext uri="{BB962C8B-B14F-4D97-AF65-F5344CB8AC3E}">
        <p14:creationId xmlns:p14="http://schemas.microsoft.com/office/powerpoint/2010/main" val="2227746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area of unmet need in MS clinical practice is the lack of a tool to generate reliable metrics at the point of care for physicians to make informed treatment decisions at the individual patient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MS PATHS program fully funded by Biogen to partner with 10 MS clinics in US and EU to collect RWD and generate evidence, aim to better quantify treatment value and improve patient outcome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collect standardized data from patients as they go for their clinical visits including their EMR, clinical assessments such as neuro-performance tests administered through an iPad device called the MSPT, blood samples to measure </a:t>
            </a:r>
            <a:r>
              <a:rPr lang="en-US" dirty="0" err="1"/>
              <a:t>NfL</a:t>
            </a:r>
            <a:r>
              <a:rPr lang="en-US" dirty="0"/>
              <a:t> level, and MRI acquisition protocols for FLAIR AND MPRAGE on a Siemens 3T scanner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Biogen partners with Siemens to develop an image analysis tool (</a:t>
            </a:r>
            <a:r>
              <a:rPr lang="en-US" dirty="0" err="1"/>
              <a:t>MSPie</a:t>
            </a:r>
            <a:r>
              <a:rPr lang="en-US" dirty="0"/>
              <a:t>) that integrates in routine radiology and provide metrics to measure disease activity</a:t>
            </a:r>
          </a:p>
        </p:txBody>
      </p:sp>
      <p:sp>
        <p:nvSpPr>
          <p:cNvPr id="4" name="Slide Number Placeholder 3"/>
          <p:cNvSpPr>
            <a:spLocks noGrp="1"/>
          </p:cNvSpPr>
          <p:nvPr>
            <p:ph type="sldNum" sz="quarter" idx="5"/>
          </p:nvPr>
        </p:nvSpPr>
        <p:spPr/>
        <p:txBody>
          <a:bodyPr/>
          <a:lstStyle/>
          <a:p>
            <a:fld id="{0A3C37BE-C303-496D-B5CD-85F2937540FC}" type="slidenum">
              <a:rPr lang="en-CA" smtClean="0"/>
              <a:t>1</a:t>
            </a:fld>
            <a:endParaRPr lang="en-CA"/>
          </a:p>
        </p:txBody>
      </p:sp>
    </p:spTree>
    <p:extLst>
      <p:ext uri="{BB962C8B-B14F-4D97-AF65-F5344CB8AC3E}">
        <p14:creationId xmlns:p14="http://schemas.microsoft.com/office/powerpoint/2010/main" val="39867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area of unmet need in MS clinical practice is the lack of a tool to generate reliable metrics at the point of care for physicians to make informed treatment decisions at the individual patient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MS PATHS program fully funded by Biogen to partner with 10 MS clinics in US and EU to collect RWD and generate evidence, aim to better quantify treatment value and improve patient outcome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collect standardized data from patients as they go for their clinical visits including their EMR, clinical assessments such as neuro-performance tests administered through an iPad device called the MSPT, blood samples to measure </a:t>
            </a:r>
            <a:r>
              <a:rPr lang="en-US" dirty="0" err="1"/>
              <a:t>NfL</a:t>
            </a:r>
            <a:r>
              <a:rPr lang="en-US" dirty="0"/>
              <a:t> level, and MRI acquisition protocols for FLAIR AND MPRAGE on a Siemens 3T scanner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Biogen partners with Siemens to develop an image analysis tool (</a:t>
            </a:r>
            <a:r>
              <a:rPr lang="en-US" dirty="0" err="1"/>
              <a:t>MSPie</a:t>
            </a:r>
            <a:r>
              <a:rPr lang="en-US" dirty="0"/>
              <a:t>) that integrates in routine radiology and provide metrics to measure disease activity</a:t>
            </a:r>
          </a:p>
        </p:txBody>
      </p:sp>
      <p:sp>
        <p:nvSpPr>
          <p:cNvPr id="4" name="Slide Number Placeholder 3"/>
          <p:cNvSpPr>
            <a:spLocks noGrp="1"/>
          </p:cNvSpPr>
          <p:nvPr>
            <p:ph type="sldNum" sz="quarter" idx="5"/>
          </p:nvPr>
        </p:nvSpPr>
        <p:spPr/>
        <p:txBody>
          <a:bodyPr/>
          <a:lstStyle/>
          <a:p>
            <a:fld id="{0A3C37BE-C303-496D-B5CD-85F2937540FC}" type="slidenum">
              <a:rPr lang="en-CA" smtClean="0"/>
              <a:t>2</a:t>
            </a:fld>
            <a:endParaRPr lang="en-CA"/>
          </a:p>
        </p:txBody>
      </p:sp>
    </p:spTree>
    <p:extLst>
      <p:ext uri="{BB962C8B-B14F-4D97-AF65-F5344CB8AC3E}">
        <p14:creationId xmlns:p14="http://schemas.microsoft.com/office/powerpoint/2010/main" val="753613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area of unmet need in MS clinical practice is the lack of a tool to generate reliable metrics at the point of care for physicians to make informed treatment decisions at the individual patient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MS PATHS program fully funded by Biogen to partner with 10 MS clinics in US and EU to collect RWD and generate evidence, aim to better quantify treatment value and improve patient outcome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collect standardized data from patients as they go for their clinical visits including their EMR, clinical assessments such as neuro-performance tests administered through an iPad device called the MSPT, blood samples to measure </a:t>
            </a:r>
            <a:r>
              <a:rPr lang="en-US" dirty="0" err="1"/>
              <a:t>NfL</a:t>
            </a:r>
            <a:r>
              <a:rPr lang="en-US" dirty="0"/>
              <a:t> level, and MRI acquisition protocols for FLAIR AND MPRAGE on a Siemens 3T scanner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Biogen partners with Siemens to develop an image analysis tool (</a:t>
            </a:r>
            <a:r>
              <a:rPr lang="en-US" dirty="0" err="1"/>
              <a:t>MSPie</a:t>
            </a:r>
            <a:r>
              <a:rPr lang="en-US" dirty="0"/>
              <a:t>) that integrates in routine radiology and provide metrics to measure disease activity</a:t>
            </a:r>
          </a:p>
        </p:txBody>
      </p:sp>
      <p:sp>
        <p:nvSpPr>
          <p:cNvPr id="4" name="Slide Number Placeholder 3"/>
          <p:cNvSpPr>
            <a:spLocks noGrp="1"/>
          </p:cNvSpPr>
          <p:nvPr>
            <p:ph type="sldNum" sz="quarter" idx="5"/>
          </p:nvPr>
        </p:nvSpPr>
        <p:spPr/>
        <p:txBody>
          <a:bodyPr/>
          <a:lstStyle/>
          <a:p>
            <a:fld id="{0A3C37BE-C303-496D-B5CD-85F2937540FC}" type="slidenum">
              <a:rPr lang="en-CA" smtClean="0"/>
              <a:t>3</a:t>
            </a:fld>
            <a:endParaRPr lang="en-CA"/>
          </a:p>
        </p:txBody>
      </p:sp>
    </p:spTree>
    <p:extLst>
      <p:ext uri="{BB962C8B-B14F-4D97-AF65-F5344CB8AC3E}">
        <p14:creationId xmlns:p14="http://schemas.microsoft.com/office/powerpoint/2010/main" val="355136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area of unmet need in MS clinical practice is the lack of a tool to generate reliable metrics at the point of care for physicians to make informed treatment decisions at the individual patient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MS PATHS program fully funded by Biogen to partner with 10 MS clinics in US and EU to collect RWD and generate evidence, aim to better quantify treatment value and improve patient outcome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collect standardized data from patients as they go for their clinical visits including their EMR, clinical assessments such as neuro-performance tests administered through an iPad device called the MSPT, blood samples to measure </a:t>
            </a:r>
            <a:r>
              <a:rPr lang="en-US" dirty="0" err="1"/>
              <a:t>NfL</a:t>
            </a:r>
            <a:r>
              <a:rPr lang="en-US" dirty="0"/>
              <a:t> level, and MRI acquisition protocols for FLAIR AND MPRAGE on a Siemens 3T scanner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Biogen partners with Siemens to develop an image analysis tool (</a:t>
            </a:r>
            <a:r>
              <a:rPr lang="en-US" dirty="0" err="1"/>
              <a:t>MSPie</a:t>
            </a:r>
            <a:r>
              <a:rPr lang="en-US" dirty="0"/>
              <a:t>) that integrates in routine radiology and provide metrics to measure disease activity</a:t>
            </a:r>
          </a:p>
        </p:txBody>
      </p:sp>
      <p:sp>
        <p:nvSpPr>
          <p:cNvPr id="4" name="Slide Number Placeholder 3"/>
          <p:cNvSpPr>
            <a:spLocks noGrp="1"/>
          </p:cNvSpPr>
          <p:nvPr>
            <p:ph type="sldNum" sz="quarter" idx="5"/>
          </p:nvPr>
        </p:nvSpPr>
        <p:spPr/>
        <p:txBody>
          <a:bodyPr/>
          <a:lstStyle/>
          <a:p>
            <a:fld id="{0A3C37BE-C303-496D-B5CD-85F2937540FC}" type="slidenum">
              <a:rPr lang="en-CA" smtClean="0"/>
              <a:t>4</a:t>
            </a:fld>
            <a:endParaRPr lang="en-CA"/>
          </a:p>
        </p:txBody>
      </p:sp>
    </p:spTree>
    <p:extLst>
      <p:ext uri="{BB962C8B-B14F-4D97-AF65-F5344CB8AC3E}">
        <p14:creationId xmlns:p14="http://schemas.microsoft.com/office/powerpoint/2010/main" val="1448662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area of unmet need in MS clinical practice is the lack of a tool to generate reliable metrics at the point of care for physicians to make informed treatment decisions at the individual patient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MS PATHS program fully funded by Biogen to partner with 10 MS clinics in US and EU to collect RWD and generate evidence, aim to better quantify treatment value and improve patient outcome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collect standardized data from patients as they go for their clinical visits including their EMR, clinical assessments such as neuro-performance tests administered through an iPad device called the MSPT, blood samples to measure </a:t>
            </a:r>
            <a:r>
              <a:rPr lang="en-US" dirty="0" err="1"/>
              <a:t>NfL</a:t>
            </a:r>
            <a:r>
              <a:rPr lang="en-US" dirty="0"/>
              <a:t> level, and MRI acquisition protocols for FLAIR AND MPRAGE on a Siemens 3T scanner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Biogen partners with Siemens to develop an image analysis tool (</a:t>
            </a:r>
            <a:r>
              <a:rPr lang="en-US" dirty="0" err="1"/>
              <a:t>MSPie</a:t>
            </a:r>
            <a:r>
              <a:rPr lang="en-US" dirty="0"/>
              <a:t>) that integrates in routine radiology and provide metrics to measure disease activity</a:t>
            </a:r>
          </a:p>
        </p:txBody>
      </p:sp>
      <p:sp>
        <p:nvSpPr>
          <p:cNvPr id="4" name="Slide Number Placeholder 3"/>
          <p:cNvSpPr>
            <a:spLocks noGrp="1"/>
          </p:cNvSpPr>
          <p:nvPr>
            <p:ph type="sldNum" sz="quarter" idx="5"/>
          </p:nvPr>
        </p:nvSpPr>
        <p:spPr/>
        <p:txBody>
          <a:bodyPr/>
          <a:lstStyle/>
          <a:p>
            <a:fld id="{0A3C37BE-C303-496D-B5CD-85F2937540FC}" type="slidenum">
              <a:rPr lang="en-CA" smtClean="0"/>
              <a:t>5</a:t>
            </a:fld>
            <a:endParaRPr lang="en-CA"/>
          </a:p>
        </p:txBody>
      </p:sp>
    </p:spTree>
    <p:extLst>
      <p:ext uri="{BB962C8B-B14F-4D97-AF65-F5344CB8AC3E}">
        <p14:creationId xmlns:p14="http://schemas.microsoft.com/office/powerpoint/2010/main" val="414648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area of unmet need in MS clinical practice is the lack of a tool to generate reliable metrics at the point of care for physicians to make informed treatment decisions at the individual patient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MS PATHS program fully funded by Biogen to partner with 10 MS clinics in US and EU to collect RWD and generate evidence, aim to better quantify treatment value and improve patient outcome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collect standardized data from patients as they go for their clinical visits including their EMR, clinical assessments such as neuro-performance tests administered through an iPad device called the MSPT, blood samples to measure </a:t>
            </a:r>
            <a:r>
              <a:rPr lang="en-US" dirty="0" err="1"/>
              <a:t>NfL</a:t>
            </a:r>
            <a:r>
              <a:rPr lang="en-US" dirty="0"/>
              <a:t> level, and MRI acquisition protocols for FLAIR AND MPRAGE on a Siemens 3T scanner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Biogen partners with Siemens to develop an image analysis tool (</a:t>
            </a:r>
            <a:r>
              <a:rPr lang="en-US" dirty="0" err="1"/>
              <a:t>MSPie</a:t>
            </a:r>
            <a:r>
              <a:rPr lang="en-US" dirty="0"/>
              <a:t>) that integrates in routine radiology and provide metrics to measure disease activity</a:t>
            </a:r>
          </a:p>
        </p:txBody>
      </p:sp>
      <p:sp>
        <p:nvSpPr>
          <p:cNvPr id="4" name="Slide Number Placeholder 3"/>
          <p:cNvSpPr>
            <a:spLocks noGrp="1"/>
          </p:cNvSpPr>
          <p:nvPr>
            <p:ph type="sldNum" sz="quarter" idx="5"/>
          </p:nvPr>
        </p:nvSpPr>
        <p:spPr/>
        <p:txBody>
          <a:bodyPr/>
          <a:lstStyle/>
          <a:p>
            <a:fld id="{0A3C37BE-C303-496D-B5CD-85F2937540FC}" type="slidenum">
              <a:rPr lang="en-CA" smtClean="0"/>
              <a:t>6</a:t>
            </a:fld>
            <a:endParaRPr lang="en-CA"/>
          </a:p>
        </p:txBody>
      </p:sp>
    </p:spTree>
    <p:extLst>
      <p:ext uri="{BB962C8B-B14F-4D97-AF65-F5344CB8AC3E}">
        <p14:creationId xmlns:p14="http://schemas.microsoft.com/office/powerpoint/2010/main" val="1109412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area of unmet need in MS clinical practice is the lack of a tool to generate reliable metrics at the point of care for physicians to make informed treatment decisions at the individual patient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MS PATHS program fully funded by Biogen to partner with 10 MS clinics in US and EU to collect RWD and generate evidence, aim to better quantify treatment value and improve patient outcome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collect standardized data from patients as they go for their clinical visits including their EMR, clinical assessments such as neuro-performance tests administered through an iPad device called the MSPT, blood samples to measure </a:t>
            </a:r>
            <a:r>
              <a:rPr lang="en-US" dirty="0" err="1"/>
              <a:t>NfL</a:t>
            </a:r>
            <a:r>
              <a:rPr lang="en-US" dirty="0"/>
              <a:t> level, and MRI acquisition protocols for FLAIR AND MPRAGE on a Siemens 3T scanner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Biogen partners with Siemens to develop an image analysis tool (</a:t>
            </a:r>
            <a:r>
              <a:rPr lang="en-US" dirty="0" err="1"/>
              <a:t>MSPie</a:t>
            </a:r>
            <a:r>
              <a:rPr lang="en-US" dirty="0"/>
              <a:t>) that integrates in routine radiology and provide metrics to measure disease activity</a:t>
            </a:r>
          </a:p>
        </p:txBody>
      </p:sp>
      <p:sp>
        <p:nvSpPr>
          <p:cNvPr id="4" name="Slide Number Placeholder 3"/>
          <p:cNvSpPr>
            <a:spLocks noGrp="1"/>
          </p:cNvSpPr>
          <p:nvPr>
            <p:ph type="sldNum" sz="quarter" idx="5"/>
          </p:nvPr>
        </p:nvSpPr>
        <p:spPr/>
        <p:txBody>
          <a:bodyPr/>
          <a:lstStyle/>
          <a:p>
            <a:fld id="{0A3C37BE-C303-496D-B5CD-85F2937540FC}" type="slidenum">
              <a:rPr lang="en-CA" smtClean="0"/>
              <a:t>7</a:t>
            </a:fld>
            <a:endParaRPr lang="en-CA"/>
          </a:p>
        </p:txBody>
      </p:sp>
    </p:spTree>
    <p:extLst>
      <p:ext uri="{BB962C8B-B14F-4D97-AF65-F5344CB8AC3E}">
        <p14:creationId xmlns:p14="http://schemas.microsoft.com/office/powerpoint/2010/main" val="633894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area of unmet need in MS clinical practice is the lack of a tool to generate reliable metrics at the point of care for physicians to make informed treatment decisions at the individual patient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MS PATHS program fully funded by Biogen to partner with 10 MS clinics in US and EU to collect RWD and generate evidence, aim to better quantify treatment value and improve patient outcome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collect standardized data from patients as they go for their clinical visits including their EMR, clinical assessments such as neuro-performance tests administered through an iPad device called the MSPT, blood samples to measure </a:t>
            </a:r>
            <a:r>
              <a:rPr lang="en-US" dirty="0" err="1"/>
              <a:t>NfL</a:t>
            </a:r>
            <a:r>
              <a:rPr lang="en-US" dirty="0"/>
              <a:t> level, and MRI acquisition protocols for FLAIR AND MPRAGE on a Siemens 3T scanner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Biogen partners with Siemens to develop an image analysis tool (</a:t>
            </a:r>
            <a:r>
              <a:rPr lang="en-US" dirty="0" err="1"/>
              <a:t>MSPie</a:t>
            </a:r>
            <a:r>
              <a:rPr lang="en-US" dirty="0"/>
              <a:t>) that integrates in routine radiology and provide metrics to measure disease activity</a:t>
            </a:r>
          </a:p>
        </p:txBody>
      </p:sp>
      <p:sp>
        <p:nvSpPr>
          <p:cNvPr id="4" name="Slide Number Placeholder 3"/>
          <p:cNvSpPr>
            <a:spLocks noGrp="1"/>
          </p:cNvSpPr>
          <p:nvPr>
            <p:ph type="sldNum" sz="quarter" idx="5"/>
          </p:nvPr>
        </p:nvSpPr>
        <p:spPr/>
        <p:txBody>
          <a:bodyPr/>
          <a:lstStyle/>
          <a:p>
            <a:fld id="{0A3C37BE-C303-496D-B5CD-85F2937540FC}" type="slidenum">
              <a:rPr lang="en-CA" smtClean="0"/>
              <a:t>8</a:t>
            </a:fld>
            <a:endParaRPr lang="en-CA"/>
          </a:p>
        </p:txBody>
      </p:sp>
    </p:spTree>
    <p:extLst>
      <p:ext uri="{BB962C8B-B14F-4D97-AF65-F5344CB8AC3E}">
        <p14:creationId xmlns:p14="http://schemas.microsoft.com/office/powerpoint/2010/main" val="390712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F9B0-8052-E044-0AD8-4DB161B70F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3F365F-5403-0E71-3450-C34CCD6F3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79CE64-3ACD-DFB3-CBE6-46A1A10FBAD4}"/>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5" name="Footer Placeholder 4">
            <a:extLst>
              <a:ext uri="{FF2B5EF4-FFF2-40B4-BE49-F238E27FC236}">
                <a16:creationId xmlns:a16="http://schemas.microsoft.com/office/drawing/2014/main" id="{D0C8CB3F-46C7-DAF4-75D4-56E1FE0D0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74880-826F-ADD7-39B6-3793DEC330D1}"/>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31273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7EAD-3CAC-E01A-3D37-EF2C942304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9FEED3-BC86-B9B2-4B6E-7F78CAE46E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6EEE0-2AF4-E164-93AF-B736A78618BD}"/>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5" name="Footer Placeholder 4">
            <a:extLst>
              <a:ext uri="{FF2B5EF4-FFF2-40B4-BE49-F238E27FC236}">
                <a16:creationId xmlns:a16="http://schemas.microsoft.com/office/drawing/2014/main" id="{10A3B6D3-4782-A324-0777-356F12EE7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9A8D3-BD5F-7234-5E6B-A6153EAD3BCB}"/>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27268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576F4-62C5-D33E-47B3-273A57E739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892757-57F7-2DBF-39AA-5AAA94053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760C6-9C41-F959-F5B2-EDEF757C5AF3}"/>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5" name="Footer Placeholder 4">
            <a:extLst>
              <a:ext uri="{FF2B5EF4-FFF2-40B4-BE49-F238E27FC236}">
                <a16:creationId xmlns:a16="http://schemas.microsoft.com/office/drawing/2014/main" id="{5C887F29-7BAD-7220-85D9-AD6A96BF1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A28F9-6A94-36F7-DA70-6A969A00AA6A}"/>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143670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DF02-EF46-0479-E90D-2E4BA1609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764912-60F4-9279-9DC6-464EBE5B08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32959-4AEE-036C-EAB4-90BE321802B5}"/>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5" name="Footer Placeholder 4">
            <a:extLst>
              <a:ext uri="{FF2B5EF4-FFF2-40B4-BE49-F238E27FC236}">
                <a16:creationId xmlns:a16="http://schemas.microsoft.com/office/drawing/2014/main" id="{AA65577A-9A2C-7AFA-83ED-1FFEC6EF9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50F62-E7A8-DE35-CCC9-6849A948B302}"/>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141326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8A9E-CDF1-5086-D62A-34DE9C7468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813FD2-197D-60F2-6F8B-DFE2B6058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859CB-EC0D-4781-D0D7-9F6ACB3B44D7}"/>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5" name="Footer Placeholder 4">
            <a:extLst>
              <a:ext uri="{FF2B5EF4-FFF2-40B4-BE49-F238E27FC236}">
                <a16:creationId xmlns:a16="http://schemas.microsoft.com/office/drawing/2014/main" id="{0D92DF80-DBFD-EA3F-30E3-89A67AF33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3FAB9-BDD1-9450-9F02-3177105FFF6E}"/>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343742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0147-D18E-D4D0-2256-A5EF1E825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04466-F7AF-931C-D4AF-1C34A54A2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FF14D5-8CED-9DA2-0EF2-A954648C43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08C8BA-727D-838A-CFF4-E76B8837D761}"/>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6" name="Footer Placeholder 5">
            <a:extLst>
              <a:ext uri="{FF2B5EF4-FFF2-40B4-BE49-F238E27FC236}">
                <a16:creationId xmlns:a16="http://schemas.microsoft.com/office/drawing/2014/main" id="{25D10B04-6A19-0783-D23F-05BEAA04BB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DC9498-E5F6-7AFC-56A2-0C38E66051D5}"/>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236894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4D33-2D5F-47E6-10C3-18A0230C18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452C22-85AD-0D5F-542A-4D23630E0D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7D02C2-E5CD-56F5-AE8A-A5074877E4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F05A21-3B2D-53B0-110B-38F5EBE14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C5B8B-28CD-A286-828B-5F25382EE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CEDFAC-4E6D-AEC0-702A-E647A09A5D15}"/>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8" name="Footer Placeholder 7">
            <a:extLst>
              <a:ext uri="{FF2B5EF4-FFF2-40B4-BE49-F238E27FC236}">
                <a16:creationId xmlns:a16="http://schemas.microsoft.com/office/drawing/2014/main" id="{10EA01CD-6EEA-4C02-87F9-ABBB5D265D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D2A856-14DE-BB1A-3225-53E4F54B17E2}"/>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408537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D256-08B4-12C7-3E6B-3E8DE9FD72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4E0D87-A722-891C-C9E0-3516CDE6CAB8}"/>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4" name="Footer Placeholder 3">
            <a:extLst>
              <a:ext uri="{FF2B5EF4-FFF2-40B4-BE49-F238E27FC236}">
                <a16:creationId xmlns:a16="http://schemas.microsoft.com/office/drawing/2014/main" id="{A910C84F-4099-80D5-DC17-D048F27CD3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AD860B-498D-556A-0893-77C74E0E7B1F}"/>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195295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F32F1-767B-E307-6D08-CA692D7F9F7F}"/>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3" name="Footer Placeholder 2">
            <a:extLst>
              <a:ext uri="{FF2B5EF4-FFF2-40B4-BE49-F238E27FC236}">
                <a16:creationId xmlns:a16="http://schemas.microsoft.com/office/drawing/2014/main" id="{183F4B33-05C1-0254-B246-D28341871F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BA4C92-C5EC-EA95-D537-25A3EFB826E8}"/>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157529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3307-43BC-1F95-95E8-8DCECBFEF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CFBADD-2B0D-DC1E-5836-094DC4189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5E3596-D423-923C-F4F3-FF7487CF6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D501E-1A97-EB76-2025-57AF1F49EFA4}"/>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6" name="Footer Placeholder 5">
            <a:extLst>
              <a:ext uri="{FF2B5EF4-FFF2-40B4-BE49-F238E27FC236}">
                <a16:creationId xmlns:a16="http://schemas.microsoft.com/office/drawing/2014/main" id="{4893A5E1-3D28-704E-B59C-DBE934F47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10AEB-8064-DDC3-DC45-4521721E6EFB}"/>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196637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999C-F5E7-63AB-23EF-5512256A1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20456C-A1BC-B05B-41BC-BDDDAACC3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EFC283-D1C8-4131-509E-E2004F8E0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64B54-9A2E-759E-C0E9-5F3F721C9F43}"/>
              </a:ext>
            </a:extLst>
          </p:cNvPr>
          <p:cNvSpPr>
            <a:spLocks noGrp="1"/>
          </p:cNvSpPr>
          <p:nvPr>
            <p:ph type="dt" sz="half" idx="10"/>
          </p:nvPr>
        </p:nvSpPr>
        <p:spPr/>
        <p:txBody>
          <a:bodyPr/>
          <a:lstStyle/>
          <a:p>
            <a:fld id="{9F629899-29A5-45A8-B283-0EC9E089BAB7}" type="datetimeFigureOut">
              <a:rPr lang="en-US" smtClean="0"/>
              <a:t>7/23/2025</a:t>
            </a:fld>
            <a:endParaRPr lang="en-US"/>
          </a:p>
        </p:txBody>
      </p:sp>
      <p:sp>
        <p:nvSpPr>
          <p:cNvPr id="6" name="Footer Placeholder 5">
            <a:extLst>
              <a:ext uri="{FF2B5EF4-FFF2-40B4-BE49-F238E27FC236}">
                <a16:creationId xmlns:a16="http://schemas.microsoft.com/office/drawing/2014/main" id="{68017389-0CA6-B5D9-8DDA-26929585A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ED11FF-D752-7FE7-D99B-4EAF591CC412}"/>
              </a:ext>
            </a:extLst>
          </p:cNvPr>
          <p:cNvSpPr>
            <a:spLocks noGrp="1"/>
          </p:cNvSpPr>
          <p:nvPr>
            <p:ph type="sldNum" sz="quarter" idx="12"/>
          </p:nvPr>
        </p:nvSpPr>
        <p:spPr/>
        <p:txBody>
          <a:bodyPr/>
          <a:lstStyle/>
          <a:p>
            <a:fld id="{E672CFEB-BE79-4ABF-A06B-99BD6E13279A}" type="slidenum">
              <a:rPr lang="en-US" smtClean="0"/>
              <a:t>‹#›</a:t>
            </a:fld>
            <a:endParaRPr lang="en-US"/>
          </a:p>
        </p:txBody>
      </p:sp>
    </p:spTree>
    <p:extLst>
      <p:ext uri="{BB962C8B-B14F-4D97-AF65-F5344CB8AC3E}">
        <p14:creationId xmlns:p14="http://schemas.microsoft.com/office/powerpoint/2010/main" val="266188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34720-574B-4412-F6F9-E85ED919D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85BFBA-7034-513B-8036-552FDB8AF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F3700-62D5-5908-002C-F94A80685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29899-29A5-45A8-B283-0EC9E089BAB7}" type="datetimeFigureOut">
              <a:rPr lang="en-US" smtClean="0"/>
              <a:t>7/23/2025</a:t>
            </a:fld>
            <a:endParaRPr lang="en-US"/>
          </a:p>
        </p:txBody>
      </p:sp>
      <p:sp>
        <p:nvSpPr>
          <p:cNvPr id="5" name="Footer Placeholder 4">
            <a:extLst>
              <a:ext uri="{FF2B5EF4-FFF2-40B4-BE49-F238E27FC236}">
                <a16:creationId xmlns:a16="http://schemas.microsoft.com/office/drawing/2014/main" id="{20AD63FD-B5E6-E07D-CB00-6DB390812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2BA70B-54CD-7704-E9B1-4DA8F8FF9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2CFEB-BE79-4ABF-A06B-99BD6E13279A}" type="slidenum">
              <a:rPr lang="en-US" smtClean="0"/>
              <a:t>‹#›</a:t>
            </a:fld>
            <a:endParaRPr lang="en-US"/>
          </a:p>
        </p:txBody>
      </p:sp>
    </p:spTree>
    <p:extLst>
      <p:ext uri="{BB962C8B-B14F-4D97-AF65-F5344CB8AC3E}">
        <p14:creationId xmlns:p14="http://schemas.microsoft.com/office/powerpoint/2010/main" val="501638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cancerimagingarchive.net/collection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wiki.cancerimagingarchive.net/pages/viewpage.action?pageId=8096977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6.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5.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hyperlink" Target="https://www.artillery.io/"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fargate/"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CB7C-9591-3449-9A01-D3C1A4F54476}"/>
              </a:ext>
            </a:extLst>
          </p:cNvPr>
          <p:cNvSpPr>
            <a:spLocks noGrp="1"/>
          </p:cNvSpPr>
          <p:nvPr>
            <p:ph type="title"/>
          </p:nvPr>
        </p:nvSpPr>
        <p:spPr>
          <a:xfrm>
            <a:off x="839788" y="19570"/>
            <a:ext cx="10515600" cy="1325563"/>
          </a:xfrm>
        </p:spPr>
        <p:txBody>
          <a:bodyPr>
            <a:normAutofit/>
          </a:bodyPr>
          <a:lstStyle/>
          <a:p>
            <a:r>
              <a:rPr lang="en-US" sz="4000" dirty="0">
                <a:solidFill>
                  <a:schemeClr val="tx2"/>
                </a:solidFill>
                <a:cs typeface="Calibri" panose="020F0502020204030204" pitchFamily="34" charset="0"/>
              </a:rPr>
              <a:t>Requirements</a:t>
            </a:r>
            <a:endParaRPr lang="en-US" sz="4000" baseline="30000" dirty="0">
              <a:solidFill>
                <a:schemeClr val="tx2"/>
              </a:solidFill>
              <a:cs typeface="Calibri" panose="020F0502020204030204" pitchFamily="34" charset="0"/>
            </a:endParaRPr>
          </a:p>
        </p:txBody>
      </p:sp>
      <p:sp>
        <p:nvSpPr>
          <p:cNvPr id="42" name="TextBox 41">
            <a:extLst>
              <a:ext uri="{FF2B5EF4-FFF2-40B4-BE49-F238E27FC236}">
                <a16:creationId xmlns:a16="http://schemas.microsoft.com/office/drawing/2014/main" id="{4948975D-9890-D340-838B-4568F11E64A1}"/>
              </a:ext>
            </a:extLst>
          </p:cNvPr>
          <p:cNvSpPr txBox="1"/>
          <p:nvPr/>
        </p:nvSpPr>
        <p:spPr>
          <a:xfrm>
            <a:off x="584791" y="1450670"/>
            <a:ext cx="10994065"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MRI DICOM images from public dataset</a:t>
            </a: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Medical image processing algorithm</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draw three circles evenly spaced (from each other and the top and bottom of the image) along a vertical line in the center of the image</a:t>
            </a: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Deploy in serverless cloud infrastructure</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expose a RESTful HTTPS endpoint that accepts the URL of a DICOM image in cloud storage</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process the image</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deposit output in the same cloud storage bucket, adjacent to the input image</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automatically spin down to zero when not in use and spin up to multiple instances when under load</a:t>
            </a:r>
          </a:p>
        </p:txBody>
      </p:sp>
    </p:spTree>
    <p:extLst>
      <p:ext uri="{BB962C8B-B14F-4D97-AF65-F5344CB8AC3E}">
        <p14:creationId xmlns:p14="http://schemas.microsoft.com/office/powerpoint/2010/main" val="84258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CB7C-9591-3449-9A01-D3C1A4F54476}"/>
              </a:ext>
            </a:extLst>
          </p:cNvPr>
          <p:cNvSpPr>
            <a:spLocks noGrp="1"/>
          </p:cNvSpPr>
          <p:nvPr>
            <p:ph type="title"/>
          </p:nvPr>
        </p:nvSpPr>
        <p:spPr>
          <a:xfrm>
            <a:off x="839788" y="19570"/>
            <a:ext cx="10515600" cy="1325563"/>
          </a:xfrm>
        </p:spPr>
        <p:txBody>
          <a:bodyPr>
            <a:normAutofit/>
          </a:bodyPr>
          <a:lstStyle/>
          <a:p>
            <a:r>
              <a:rPr lang="en-US" sz="4000" dirty="0">
                <a:solidFill>
                  <a:schemeClr val="tx2"/>
                </a:solidFill>
                <a:cs typeface="Calibri" panose="020F0502020204030204" pitchFamily="34" charset="0"/>
              </a:rPr>
              <a:t>Dataset</a:t>
            </a:r>
            <a:endParaRPr lang="en-US" sz="4000" baseline="30000" dirty="0">
              <a:solidFill>
                <a:schemeClr val="tx2"/>
              </a:solidFill>
              <a:cs typeface="Calibri" panose="020F0502020204030204" pitchFamily="34" charset="0"/>
            </a:endParaRPr>
          </a:p>
        </p:txBody>
      </p:sp>
      <p:sp>
        <p:nvSpPr>
          <p:cNvPr id="42" name="TextBox 41">
            <a:extLst>
              <a:ext uri="{FF2B5EF4-FFF2-40B4-BE49-F238E27FC236}">
                <a16:creationId xmlns:a16="http://schemas.microsoft.com/office/drawing/2014/main" id="{4948975D-9890-D340-838B-4568F11E64A1}"/>
              </a:ext>
            </a:extLst>
          </p:cNvPr>
          <p:cNvSpPr txBox="1"/>
          <p:nvPr/>
        </p:nvSpPr>
        <p:spPr>
          <a:xfrm>
            <a:off x="584791" y="1450670"/>
            <a:ext cx="1099406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Pseudo-PHI-DICOM-Data dataset from </a:t>
            </a:r>
            <a:r>
              <a:rPr lang="en-US" sz="2400" dirty="0">
                <a:solidFill>
                  <a:schemeClr val="tx2"/>
                </a:solidFill>
                <a:latin typeface="Calibri" panose="020F0502020204030204" pitchFamily="34" charset="0"/>
                <a:cs typeface="Calibri" panose="020F0502020204030204" pitchFamily="34" charset="0"/>
                <a:hlinkClick r:id="rId3"/>
              </a:rPr>
              <a:t>The Cancer Imaging Archive</a:t>
            </a:r>
            <a:r>
              <a:rPr lang="en-US" sz="2400" dirty="0">
                <a:solidFill>
                  <a:schemeClr val="tx2"/>
                </a:solidFill>
                <a:latin typeface="Calibri" panose="020F0502020204030204" pitchFamily="34" charset="0"/>
                <a:cs typeface="Calibri" panose="020F0502020204030204" pitchFamily="34" charset="0"/>
              </a:rPr>
              <a:t> provided by the Cancer Imaging Program (CIP) of the National Cancer Institute</a:t>
            </a:r>
            <a:endParaRPr lang="en-US" sz="2400" baseline="30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DICOM dataset used to evaluate the performance of de-identification algorithms </a:t>
            </a:r>
            <a:r>
              <a:rPr lang="en-US" sz="2400" baseline="30000" dirty="0">
                <a:solidFill>
                  <a:schemeClr val="tx2"/>
                </a:solidFill>
                <a:latin typeface="Calibri" panose="020F0502020204030204" pitchFamily="34" charset="0"/>
                <a:cs typeface="Calibri" panose="020F0502020204030204" pitchFamily="34" charset="0"/>
              </a:rPr>
              <a:t>1</a:t>
            </a: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Dataset download page </a:t>
            </a:r>
            <a:r>
              <a:rPr lang="en-US" sz="2400" dirty="0">
                <a:solidFill>
                  <a:schemeClr val="tx2"/>
                </a:solidFill>
                <a:latin typeface="Calibri" panose="020F0502020204030204" pitchFamily="34" charset="0"/>
                <a:cs typeface="Calibri" panose="020F0502020204030204" pitchFamily="34" charset="0"/>
                <a:hlinkClick r:id="rId4"/>
              </a:rPr>
              <a:t>here</a:t>
            </a: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A49BD8B-6387-9CC0-0BC3-BD543F305CAE}"/>
              </a:ext>
            </a:extLst>
          </p:cNvPr>
          <p:cNvSpPr txBox="1"/>
          <p:nvPr/>
        </p:nvSpPr>
        <p:spPr>
          <a:xfrm>
            <a:off x="0" y="6530653"/>
            <a:ext cx="10663127" cy="307777"/>
          </a:xfrm>
          <a:prstGeom prst="rect">
            <a:avLst/>
          </a:prstGeom>
          <a:noFill/>
        </p:spPr>
        <p:txBody>
          <a:bodyPr wrap="square">
            <a:spAutoFit/>
          </a:bodyPr>
          <a:lstStyle/>
          <a:p>
            <a:r>
              <a:rPr lang="en-US" sz="1400" b="0" i="0" dirty="0">
                <a:solidFill>
                  <a:srgbClr val="222222"/>
                </a:solidFill>
                <a:effectLst/>
              </a:rPr>
              <a:t>1. Rutherford, M. </a:t>
            </a:r>
            <a:r>
              <a:rPr lang="en-US" sz="1400" b="0" i="1" dirty="0">
                <a:solidFill>
                  <a:srgbClr val="222222"/>
                </a:solidFill>
                <a:effectLst/>
              </a:rPr>
              <a:t>et al.</a:t>
            </a:r>
            <a:r>
              <a:rPr lang="en-US" sz="1400" b="0" i="0" dirty="0">
                <a:solidFill>
                  <a:srgbClr val="222222"/>
                </a:solidFill>
                <a:effectLst/>
              </a:rPr>
              <a:t> </a:t>
            </a:r>
            <a:r>
              <a:rPr lang="en-US" sz="1400" b="0" i="1" dirty="0">
                <a:solidFill>
                  <a:srgbClr val="222222"/>
                </a:solidFill>
                <a:effectLst/>
              </a:rPr>
              <a:t>Sci Data</a:t>
            </a:r>
            <a:r>
              <a:rPr lang="en-US" sz="1400" b="0" i="0" dirty="0">
                <a:solidFill>
                  <a:srgbClr val="222222"/>
                </a:solidFill>
                <a:effectLst/>
              </a:rPr>
              <a:t> </a:t>
            </a:r>
            <a:r>
              <a:rPr lang="en-US" sz="1400" b="1" i="0" dirty="0">
                <a:solidFill>
                  <a:srgbClr val="222222"/>
                </a:solidFill>
                <a:effectLst/>
              </a:rPr>
              <a:t>8</a:t>
            </a:r>
            <a:r>
              <a:rPr lang="en-US" sz="1400" b="0" i="0" dirty="0">
                <a:solidFill>
                  <a:srgbClr val="222222"/>
                </a:solidFill>
                <a:effectLst/>
              </a:rPr>
              <a:t>, 183 (2021). https://doi.org/10.1038/s41597-021-00967-y</a:t>
            </a:r>
            <a:endParaRPr lang="en-US" sz="1400" dirty="0"/>
          </a:p>
        </p:txBody>
      </p:sp>
    </p:spTree>
    <p:extLst>
      <p:ext uri="{BB962C8B-B14F-4D97-AF65-F5344CB8AC3E}">
        <p14:creationId xmlns:p14="http://schemas.microsoft.com/office/powerpoint/2010/main" val="266949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CB7C-9591-3449-9A01-D3C1A4F54476}"/>
              </a:ext>
            </a:extLst>
          </p:cNvPr>
          <p:cNvSpPr>
            <a:spLocks noGrp="1"/>
          </p:cNvSpPr>
          <p:nvPr>
            <p:ph type="title"/>
          </p:nvPr>
        </p:nvSpPr>
        <p:spPr>
          <a:xfrm>
            <a:off x="839788" y="19570"/>
            <a:ext cx="10515600" cy="1325563"/>
          </a:xfrm>
        </p:spPr>
        <p:txBody>
          <a:bodyPr>
            <a:normAutofit/>
          </a:bodyPr>
          <a:lstStyle/>
          <a:p>
            <a:r>
              <a:rPr lang="en-US" sz="4000" dirty="0">
                <a:solidFill>
                  <a:schemeClr val="tx2"/>
                </a:solidFill>
                <a:cs typeface="Calibri" panose="020F0502020204030204" pitchFamily="34" charset="0"/>
              </a:rPr>
              <a:t>Image Processing Algorithm</a:t>
            </a:r>
            <a:endParaRPr lang="en-US" sz="4000" baseline="30000" dirty="0">
              <a:solidFill>
                <a:schemeClr val="tx2"/>
              </a:solidFill>
              <a:cs typeface="Calibri" panose="020F0502020204030204" pitchFamily="34" charset="0"/>
            </a:endParaRPr>
          </a:p>
        </p:txBody>
      </p:sp>
      <p:sp>
        <p:nvSpPr>
          <p:cNvPr id="42" name="TextBox 41">
            <a:extLst>
              <a:ext uri="{FF2B5EF4-FFF2-40B4-BE49-F238E27FC236}">
                <a16:creationId xmlns:a16="http://schemas.microsoft.com/office/drawing/2014/main" id="{4948975D-9890-D340-838B-4568F11E64A1}"/>
              </a:ext>
            </a:extLst>
          </p:cNvPr>
          <p:cNvSpPr txBox="1"/>
          <p:nvPr/>
        </p:nvSpPr>
        <p:spPr>
          <a:xfrm>
            <a:off x="584791" y="1450670"/>
            <a:ext cx="10994065"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Develop on Windows 11 using Python with </a:t>
            </a:r>
            <a:r>
              <a:rPr lang="en-US" sz="2400" dirty="0" err="1">
                <a:solidFill>
                  <a:schemeClr val="tx2"/>
                </a:solidFill>
                <a:latin typeface="Calibri" panose="020F0502020204030204" pitchFamily="34" charset="0"/>
                <a:cs typeface="Calibri" panose="020F0502020204030204" pitchFamily="34" charset="0"/>
              </a:rPr>
              <a:t>VSCode</a:t>
            </a:r>
            <a:r>
              <a:rPr lang="en-US" sz="2400" dirty="0">
                <a:solidFill>
                  <a:schemeClr val="tx2"/>
                </a:solidFill>
                <a:latin typeface="Calibri" panose="020F0502020204030204" pitchFamily="34" charset="0"/>
                <a:cs typeface="Calibri" panose="020F0502020204030204" pitchFamily="34" charset="0"/>
              </a:rPr>
              <a:t> </a:t>
            </a:r>
          </a:p>
          <a:p>
            <a:pPr marL="742950" lvl="1" indent="-285750">
              <a:buFont typeface="Arial" panose="020B0604020202020204" pitchFamily="34" charset="0"/>
              <a:buChar char="•"/>
            </a:pPr>
            <a:r>
              <a:rPr lang="en-US" sz="2400" dirty="0" err="1">
                <a:solidFill>
                  <a:schemeClr val="tx2"/>
                </a:solidFill>
                <a:latin typeface="Calibri" panose="020F0502020204030204" pitchFamily="34" charset="0"/>
                <a:cs typeface="Calibri" panose="020F0502020204030204" pitchFamily="34" charset="0"/>
              </a:rPr>
              <a:t>Pydicom</a:t>
            </a:r>
            <a:endParaRPr lang="en-US" sz="2400" dirty="0">
              <a:solidFill>
                <a:schemeClr val="tx2"/>
              </a:solidFill>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400" dirty="0" err="1">
                <a:solidFill>
                  <a:schemeClr val="tx2"/>
                </a:solidFill>
                <a:latin typeface="Calibri" panose="020F0502020204030204" pitchFamily="34" charset="0"/>
                <a:cs typeface="Calibri" panose="020F0502020204030204" pitchFamily="34" charset="0"/>
              </a:rPr>
              <a:t>Numpy</a:t>
            </a:r>
            <a:endParaRPr lang="en-US" sz="2400" dirty="0">
              <a:solidFill>
                <a:schemeClr val="tx2"/>
              </a:solidFill>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Pillow</a:t>
            </a: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Extract Rows and Columns from DICOM header; compute points to define bounding box to draw the vertical line and circles</a:t>
            </a: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Convert DICOM image from Monochrome grayscale to RGB -&gt; adjust window width and center in output image</a:t>
            </a: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Save output image that appends _</a:t>
            </a:r>
            <a:r>
              <a:rPr lang="en-US" sz="2400" dirty="0" err="1">
                <a:solidFill>
                  <a:schemeClr val="tx2"/>
                </a:solidFill>
                <a:latin typeface="Calibri" panose="020F0502020204030204" pitchFamily="34" charset="0"/>
                <a:cs typeface="Calibri" panose="020F0502020204030204" pitchFamily="34" charset="0"/>
              </a:rPr>
              <a:t>annot</a:t>
            </a:r>
            <a:r>
              <a:rPr lang="en-US" sz="2400" dirty="0">
                <a:solidFill>
                  <a:schemeClr val="tx2"/>
                </a:solidFill>
                <a:latin typeface="Calibri" panose="020F0502020204030204" pitchFamily="34" charset="0"/>
                <a:cs typeface="Calibri" panose="020F0502020204030204" pitchFamily="34" charset="0"/>
              </a:rPr>
              <a:t> after the original filename before the file extension (e.g. 1-01_annot.dcm)</a:t>
            </a:r>
          </a:p>
        </p:txBody>
      </p:sp>
    </p:spTree>
    <p:extLst>
      <p:ext uri="{BB962C8B-B14F-4D97-AF65-F5344CB8AC3E}">
        <p14:creationId xmlns:p14="http://schemas.microsoft.com/office/powerpoint/2010/main" val="264490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CB7C-9591-3449-9A01-D3C1A4F54476}"/>
              </a:ext>
            </a:extLst>
          </p:cNvPr>
          <p:cNvSpPr>
            <a:spLocks noGrp="1"/>
          </p:cNvSpPr>
          <p:nvPr>
            <p:ph type="title"/>
          </p:nvPr>
        </p:nvSpPr>
        <p:spPr>
          <a:xfrm>
            <a:off x="839788" y="19570"/>
            <a:ext cx="10515600" cy="1325563"/>
          </a:xfrm>
        </p:spPr>
        <p:txBody>
          <a:bodyPr>
            <a:normAutofit/>
          </a:bodyPr>
          <a:lstStyle/>
          <a:p>
            <a:r>
              <a:rPr lang="en-US" sz="4000" dirty="0">
                <a:solidFill>
                  <a:schemeClr val="tx2"/>
                </a:solidFill>
                <a:cs typeface="Calibri" panose="020F0502020204030204" pitchFamily="34" charset="0"/>
              </a:rPr>
              <a:t>Algorithm Output</a:t>
            </a:r>
            <a:endParaRPr lang="en-US" sz="4000" baseline="30000" dirty="0">
              <a:solidFill>
                <a:schemeClr val="tx2"/>
              </a:solidFill>
              <a:cs typeface="Calibri" panose="020F0502020204030204" pitchFamily="34" charset="0"/>
            </a:endParaRPr>
          </a:p>
        </p:txBody>
      </p:sp>
      <p:pic>
        <p:nvPicPr>
          <p:cNvPr id="4" name="Picture 3" descr="A close-up of a chest x-ray&#10;&#10;Description automatically generated">
            <a:extLst>
              <a:ext uri="{FF2B5EF4-FFF2-40B4-BE49-F238E27FC236}">
                <a16:creationId xmlns:a16="http://schemas.microsoft.com/office/drawing/2014/main" id="{61FEA882-4A51-E47C-24A0-72350CA44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91" y="1450670"/>
            <a:ext cx="4876800" cy="4876800"/>
          </a:xfrm>
          <a:prstGeom prst="rect">
            <a:avLst/>
          </a:prstGeom>
        </p:spPr>
      </p:pic>
      <p:pic>
        <p:nvPicPr>
          <p:cNvPr id="6" name="Picture 5" descr="A close-up of a x-ray&#10;&#10;Description automatically generated">
            <a:extLst>
              <a:ext uri="{FF2B5EF4-FFF2-40B4-BE49-F238E27FC236}">
                <a16:creationId xmlns:a16="http://schemas.microsoft.com/office/drawing/2014/main" id="{6A3C9862-50AA-7EC5-5111-2A4CA72DD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341" y="1450670"/>
            <a:ext cx="4876800" cy="4876800"/>
          </a:xfrm>
          <a:prstGeom prst="rect">
            <a:avLst/>
          </a:prstGeom>
        </p:spPr>
      </p:pic>
      <p:sp>
        <p:nvSpPr>
          <p:cNvPr id="7" name="Arrow: Right 6">
            <a:extLst>
              <a:ext uri="{FF2B5EF4-FFF2-40B4-BE49-F238E27FC236}">
                <a16:creationId xmlns:a16="http://schemas.microsoft.com/office/drawing/2014/main" id="{20DF9BCF-49EA-A033-CD5E-C3E2EB3A3446}"/>
              </a:ext>
            </a:extLst>
          </p:cNvPr>
          <p:cNvSpPr/>
          <p:nvPr/>
        </p:nvSpPr>
        <p:spPr>
          <a:xfrm>
            <a:off x="5615449" y="3352126"/>
            <a:ext cx="925033" cy="1073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88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CB7C-9591-3449-9A01-D3C1A4F54476}"/>
              </a:ext>
            </a:extLst>
          </p:cNvPr>
          <p:cNvSpPr>
            <a:spLocks noGrp="1"/>
          </p:cNvSpPr>
          <p:nvPr>
            <p:ph type="title"/>
          </p:nvPr>
        </p:nvSpPr>
        <p:spPr>
          <a:xfrm>
            <a:off x="839788" y="19570"/>
            <a:ext cx="10515600" cy="1325563"/>
          </a:xfrm>
        </p:spPr>
        <p:txBody>
          <a:bodyPr>
            <a:normAutofit/>
          </a:bodyPr>
          <a:lstStyle/>
          <a:p>
            <a:r>
              <a:rPr lang="en-US" sz="4000" dirty="0">
                <a:solidFill>
                  <a:schemeClr val="tx2"/>
                </a:solidFill>
                <a:cs typeface="Calibri" panose="020F0502020204030204" pitchFamily="34" charset="0"/>
              </a:rPr>
              <a:t>Deployment</a:t>
            </a:r>
            <a:endParaRPr lang="en-US" sz="4000" baseline="30000" dirty="0">
              <a:solidFill>
                <a:schemeClr val="tx2"/>
              </a:solidFill>
              <a:cs typeface="Calibri" panose="020F0502020204030204" pitchFamily="34" charset="0"/>
            </a:endParaRPr>
          </a:p>
        </p:txBody>
      </p:sp>
      <p:sp>
        <p:nvSpPr>
          <p:cNvPr id="42" name="TextBox 41">
            <a:extLst>
              <a:ext uri="{FF2B5EF4-FFF2-40B4-BE49-F238E27FC236}">
                <a16:creationId xmlns:a16="http://schemas.microsoft.com/office/drawing/2014/main" id="{4948975D-9890-D340-838B-4568F11E64A1}"/>
              </a:ext>
            </a:extLst>
          </p:cNvPr>
          <p:cNvSpPr txBox="1"/>
          <p:nvPr/>
        </p:nvSpPr>
        <p:spPr>
          <a:xfrm>
            <a:off x="584791" y="1450670"/>
            <a:ext cx="10994065"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Amazon AWS</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S3 (Simple Storage Service) – object storage service to store and retrieve any amount of data from anywhere</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Lambda – serverless, event-driven compute service</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API Gateway – create RESTful APIs and WebSocket APIs that acts as the "front door" for applications to access data, business logic, or functionality from backend services </a:t>
            </a: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Upload zip file containing Python packages and code to S3 deployment bucket</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Python packages not included by default</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Required boto3 package to access S3 buckets</a:t>
            </a: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Upload original MRI DICOM files to S3 images bucket</a:t>
            </a:r>
          </a:p>
        </p:txBody>
      </p:sp>
    </p:spTree>
    <p:extLst>
      <p:ext uri="{BB962C8B-B14F-4D97-AF65-F5344CB8AC3E}">
        <p14:creationId xmlns:p14="http://schemas.microsoft.com/office/powerpoint/2010/main" val="2179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CB7C-9591-3449-9A01-D3C1A4F54476}"/>
              </a:ext>
            </a:extLst>
          </p:cNvPr>
          <p:cNvSpPr>
            <a:spLocks noGrp="1"/>
          </p:cNvSpPr>
          <p:nvPr>
            <p:ph type="title"/>
          </p:nvPr>
        </p:nvSpPr>
        <p:spPr>
          <a:xfrm>
            <a:off x="839788" y="19570"/>
            <a:ext cx="10515600" cy="1325563"/>
          </a:xfrm>
        </p:spPr>
        <p:txBody>
          <a:bodyPr>
            <a:normAutofit/>
          </a:bodyPr>
          <a:lstStyle/>
          <a:p>
            <a:r>
              <a:rPr lang="en-US" sz="4000" dirty="0">
                <a:solidFill>
                  <a:schemeClr val="tx2"/>
                </a:solidFill>
                <a:cs typeface="Calibri" panose="020F0502020204030204" pitchFamily="34" charset="0"/>
              </a:rPr>
              <a:t>Deployment</a:t>
            </a:r>
            <a:endParaRPr lang="en-US" sz="4000" baseline="30000" dirty="0">
              <a:solidFill>
                <a:schemeClr val="tx2"/>
              </a:solidFill>
              <a:cs typeface="Calibri" panose="020F0502020204030204" pitchFamily="34" charset="0"/>
            </a:endParaRPr>
          </a:p>
        </p:txBody>
      </p:sp>
      <p:grpSp>
        <p:nvGrpSpPr>
          <p:cNvPr id="5" name="Group 4">
            <a:extLst>
              <a:ext uri="{FF2B5EF4-FFF2-40B4-BE49-F238E27FC236}">
                <a16:creationId xmlns:a16="http://schemas.microsoft.com/office/drawing/2014/main" id="{1C1ACB4F-16A2-2B86-9213-C6FFE2A83FC3}"/>
              </a:ext>
            </a:extLst>
          </p:cNvPr>
          <p:cNvGrpSpPr/>
          <p:nvPr/>
        </p:nvGrpSpPr>
        <p:grpSpPr>
          <a:xfrm>
            <a:off x="9340684" y="1933871"/>
            <a:ext cx="2239962" cy="1225252"/>
            <a:chOff x="4976019" y="2816374"/>
            <a:chExt cx="2239962" cy="1225252"/>
          </a:xfrm>
        </p:grpSpPr>
        <p:pic>
          <p:nvPicPr>
            <p:cNvPr id="3"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5715794" y="281637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4976019" y="3579961"/>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grpSp>
      <p:grpSp>
        <p:nvGrpSpPr>
          <p:cNvPr id="8" name="Group 7">
            <a:extLst>
              <a:ext uri="{FF2B5EF4-FFF2-40B4-BE49-F238E27FC236}">
                <a16:creationId xmlns:a16="http://schemas.microsoft.com/office/drawing/2014/main" id="{63F362A5-C3CB-03A7-F9A1-B14BA2F18DEC}"/>
              </a:ext>
            </a:extLst>
          </p:cNvPr>
          <p:cNvGrpSpPr/>
          <p:nvPr/>
        </p:nvGrpSpPr>
        <p:grpSpPr>
          <a:xfrm>
            <a:off x="2153132" y="1933871"/>
            <a:ext cx="2243137" cy="1038999"/>
            <a:chOff x="4974432" y="2909500"/>
            <a:chExt cx="2243137" cy="1038999"/>
          </a:xfrm>
        </p:grpSpPr>
        <p:pic>
          <p:nvPicPr>
            <p:cNvPr id="6" name="Graphic 17" descr="Amazon API Gateway service icon.">
              <a:extLst>
                <a:ext uri="{FF2B5EF4-FFF2-40B4-BE49-F238E27FC236}">
                  <a16:creationId xmlns:a16="http://schemas.microsoft.com/office/drawing/2014/main" id="{BD51857F-14A9-44B4-9A9C-AA61227F6C60}"/>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5712619" y="29095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a:extLst>
                <a:ext uri="{FF2B5EF4-FFF2-40B4-BE49-F238E27FC236}">
                  <a16:creationId xmlns:a16="http://schemas.microsoft.com/office/drawing/2014/main" id="{C8925D45-1D6A-449D-AB08-652B1DC1A15B}"/>
                </a:ext>
              </a:extLst>
            </p:cNvPr>
            <p:cNvSpPr txBox="1">
              <a:spLocks noChangeArrowheads="1"/>
            </p:cNvSpPr>
            <p:nvPr/>
          </p:nvSpPr>
          <p:spPr bwMode="auto">
            <a:xfrm>
              <a:off x="4974432" y="3671500"/>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API Gateway</a:t>
              </a:r>
            </a:p>
          </p:txBody>
        </p:sp>
      </p:grpSp>
      <p:grpSp>
        <p:nvGrpSpPr>
          <p:cNvPr id="11" name="Group 10">
            <a:extLst>
              <a:ext uri="{FF2B5EF4-FFF2-40B4-BE49-F238E27FC236}">
                <a16:creationId xmlns:a16="http://schemas.microsoft.com/office/drawing/2014/main" id="{520A9B35-DC58-BA13-99AE-60DF63723D6D}"/>
              </a:ext>
            </a:extLst>
          </p:cNvPr>
          <p:cNvGrpSpPr/>
          <p:nvPr/>
        </p:nvGrpSpPr>
        <p:grpSpPr>
          <a:xfrm>
            <a:off x="5722301" y="1933871"/>
            <a:ext cx="2292350" cy="1038205"/>
            <a:chOff x="4949825" y="2909897"/>
            <a:chExt cx="2292350" cy="1038205"/>
          </a:xfrm>
        </p:grpSpPr>
        <p:pic>
          <p:nvPicPr>
            <p:cNvPr id="9" name="Graphic 10" descr="AWS Lambda service icon.">
              <a:extLst>
                <a:ext uri="{FF2B5EF4-FFF2-40B4-BE49-F238E27FC236}">
                  <a16:creationId xmlns:a16="http://schemas.microsoft.com/office/drawing/2014/main" id="{7249C1EC-5A69-3C4D-9DDF-0DB93BB70BC6}"/>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5708650" y="290989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0">
              <a:extLst>
                <a:ext uri="{FF2B5EF4-FFF2-40B4-BE49-F238E27FC236}">
                  <a16:creationId xmlns:a16="http://schemas.microsoft.com/office/drawing/2014/main" id="{E5D4A7D0-5E44-1943-968A-C198F40D0E71}"/>
                </a:ext>
              </a:extLst>
            </p:cNvPr>
            <p:cNvSpPr txBox="1">
              <a:spLocks noChangeArrowheads="1"/>
            </p:cNvSpPr>
            <p:nvPr/>
          </p:nvSpPr>
          <p:spPr bwMode="auto">
            <a:xfrm>
              <a:off x="4949825" y="367110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grpSp>
      <p:grpSp>
        <p:nvGrpSpPr>
          <p:cNvPr id="14" name="Group 13">
            <a:extLst>
              <a:ext uri="{FF2B5EF4-FFF2-40B4-BE49-F238E27FC236}">
                <a16:creationId xmlns:a16="http://schemas.microsoft.com/office/drawing/2014/main" id="{8A7B2DFA-15C0-E38D-02AC-8228D356856F}"/>
              </a:ext>
            </a:extLst>
          </p:cNvPr>
          <p:cNvGrpSpPr/>
          <p:nvPr/>
        </p:nvGrpSpPr>
        <p:grpSpPr>
          <a:xfrm>
            <a:off x="6187439" y="4240220"/>
            <a:ext cx="1362074" cy="1125756"/>
            <a:chOff x="5552524" y="4603142"/>
            <a:chExt cx="1362074" cy="1125756"/>
          </a:xfrm>
        </p:grpSpPr>
        <p:pic>
          <p:nvPicPr>
            <p:cNvPr id="12" name="Graphic 13" descr="Lambda function resource icon for the AWS Lambda service icon.">
              <a:extLst>
                <a:ext uri="{FF2B5EF4-FFF2-40B4-BE49-F238E27FC236}">
                  <a16:creationId xmlns:a16="http://schemas.microsoft.com/office/drawing/2014/main" id="{E2B9011C-C7EB-AD4B-85D7-DC979571C750}"/>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6013450" y="46031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7">
              <a:extLst>
                <a:ext uri="{FF2B5EF4-FFF2-40B4-BE49-F238E27FC236}">
                  <a16:creationId xmlns:a16="http://schemas.microsoft.com/office/drawing/2014/main" id="{70E93A9B-B3E0-D24E-9DFE-BE9C66CA3837}"/>
                </a:ext>
              </a:extLst>
            </p:cNvPr>
            <p:cNvSpPr txBox="1">
              <a:spLocks noChangeArrowheads="1"/>
            </p:cNvSpPr>
            <p:nvPr/>
          </p:nvSpPr>
          <p:spPr bwMode="auto">
            <a:xfrm>
              <a:off x="5552524" y="5082567"/>
              <a:ext cx="13620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Lambda function</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(runs image processing code)</a:t>
              </a:r>
            </a:p>
          </p:txBody>
        </p:sp>
      </p:grpSp>
      <p:grpSp>
        <p:nvGrpSpPr>
          <p:cNvPr id="17" name="Group 16">
            <a:extLst>
              <a:ext uri="{FF2B5EF4-FFF2-40B4-BE49-F238E27FC236}">
                <a16:creationId xmlns:a16="http://schemas.microsoft.com/office/drawing/2014/main" id="{10B24338-FAEF-E46F-B6DA-291B075955F5}"/>
              </a:ext>
            </a:extLst>
          </p:cNvPr>
          <p:cNvGrpSpPr/>
          <p:nvPr/>
        </p:nvGrpSpPr>
        <p:grpSpPr>
          <a:xfrm>
            <a:off x="9815346" y="3569553"/>
            <a:ext cx="1290638" cy="928497"/>
            <a:chOff x="8856903" y="3245698"/>
            <a:chExt cx="1290638" cy="928497"/>
          </a:xfrm>
        </p:grpSpPr>
        <p:pic>
          <p:nvPicPr>
            <p:cNvPr id="15" name="Graphic 85" descr="Bucket with objects resource icon for the Amazon S3 service.">
              <a:extLst>
                <a:ext uri="{FF2B5EF4-FFF2-40B4-BE49-F238E27FC236}">
                  <a16:creationId xmlns:a16="http://schemas.microsoft.com/office/drawing/2014/main" id="{37FEDDCD-BC60-4760-8014-C58F1C4423D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273028" y="3245698"/>
              <a:ext cx="457200" cy="457200"/>
            </a:xfrm>
            <a:prstGeom prst="rect">
              <a:avLst/>
            </a:prstGeom>
          </p:spPr>
        </p:pic>
        <p:sp>
          <p:nvSpPr>
            <p:cNvPr id="16" name="TextBox 20">
              <a:extLst>
                <a:ext uri="{FF2B5EF4-FFF2-40B4-BE49-F238E27FC236}">
                  <a16:creationId xmlns:a16="http://schemas.microsoft.com/office/drawing/2014/main" id="{A9CD298F-2E01-4A51-85AE-590BA680F8A7}"/>
                </a:ext>
              </a:extLst>
            </p:cNvPr>
            <p:cNvSpPr txBox="1">
              <a:spLocks noChangeArrowheads="1"/>
            </p:cNvSpPr>
            <p:nvPr/>
          </p:nvSpPr>
          <p:spPr bwMode="auto">
            <a:xfrm>
              <a:off x="8856903" y="3712530"/>
              <a:ext cx="1290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Bucket for app deployment</a:t>
              </a:r>
            </a:p>
          </p:txBody>
        </p:sp>
      </p:grpSp>
      <p:sp>
        <p:nvSpPr>
          <p:cNvPr id="19" name="Rectangle 18">
            <a:extLst>
              <a:ext uri="{FF2B5EF4-FFF2-40B4-BE49-F238E27FC236}">
                <a16:creationId xmlns:a16="http://schemas.microsoft.com/office/drawing/2014/main" id="{302A5B0E-ABA9-48CD-84D0-B78867AD79EC}"/>
              </a:ext>
            </a:extLst>
          </p:cNvPr>
          <p:cNvSpPr/>
          <p:nvPr/>
        </p:nvSpPr>
        <p:spPr>
          <a:xfrm>
            <a:off x="2401039" y="1523109"/>
            <a:ext cx="9470214" cy="467567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20" name="Graphic 55" descr="AWS Cloud group icon with AWS logo.">
            <a:extLst>
              <a:ext uri="{FF2B5EF4-FFF2-40B4-BE49-F238E27FC236}">
                <a16:creationId xmlns:a16="http://schemas.microsoft.com/office/drawing/2014/main" id="{8AB2D835-9413-49FA-ACE8-763B2FFE233A}"/>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401040" y="1523110"/>
            <a:ext cx="381000" cy="381000"/>
          </a:xfrm>
          <a:prstGeom prst="rect">
            <a:avLst/>
          </a:prstGeom>
        </p:spPr>
      </p:pic>
      <p:grpSp>
        <p:nvGrpSpPr>
          <p:cNvPr id="23" name="Group 22">
            <a:extLst>
              <a:ext uri="{FF2B5EF4-FFF2-40B4-BE49-F238E27FC236}">
                <a16:creationId xmlns:a16="http://schemas.microsoft.com/office/drawing/2014/main" id="{B936EC2F-F95A-A1CC-FF01-CA1B6EBC4C07}"/>
              </a:ext>
            </a:extLst>
          </p:cNvPr>
          <p:cNvGrpSpPr/>
          <p:nvPr/>
        </p:nvGrpSpPr>
        <p:grpSpPr>
          <a:xfrm>
            <a:off x="2517430" y="4240220"/>
            <a:ext cx="1468727" cy="734199"/>
            <a:chOff x="2299461" y="4278395"/>
            <a:chExt cx="1468727" cy="734199"/>
          </a:xfrm>
        </p:grpSpPr>
        <p:pic>
          <p:nvPicPr>
            <p:cNvPr id="21" name="Graphic 6" descr="Endpoint resource icon for the Amazon API Gateway service.">
              <a:extLst>
                <a:ext uri="{FF2B5EF4-FFF2-40B4-BE49-F238E27FC236}">
                  <a16:creationId xmlns:a16="http://schemas.microsoft.com/office/drawing/2014/main" id="{782A08B0-D6C2-4634-B512-CCF53D90E8C9}"/>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794837" y="427839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6">
              <a:extLst>
                <a:ext uri="{FF2B5EF4-FFF2-40B4-BE49-F238E27FC236}">
                  <a16:creationId xmlns:a16="http://schemas.microsoft.com/office/drawing/2014/main" id="{2BB2FDC9-9463-4EF3-A421-52B8F17CA614}"/>
                </a:ext>
              </a:extLst>
            </p:cNvPr>
            <p:cNvSpPr txBox="1">
              <a:spLocks noChangeArrowheads="1"/>
            </p:cNvSpPr>
            <p:nvPr/>
          </p:nvSpPr>
          <p:spPr bwMode="auto">
            <a:xfrm>
              <a:off x="2299461" y="4735595"/>
              <a:ext cx="14687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REST API</a:t>
              </a:r>
            </a:p>
          </p:txBody>
        </p:sp>
      </p:grpSp>
      <p:grpSp>
        <p:nvGrpSpPr>
          <p:cNvPr id="24" name="Group 23">
            <a:extLst>
              <a:ext uri="{FF2B5EF4-FFF2-40B4-BE49-F238E27FC236}">
                <a16:creationId xmlns:a16="http://schemas.microsoft.com/office/drawing/2014/main" id="{ED6394D1-80F9-6679-A63B-F1D2217A77B7}"/>
              </a:ext>
            </a:extLst>
          </p:cNvPr>
          <p:cNvGrpSpPr/>
          <p:nvPr/>
        </p:nvGrpSpPr>
        <p:grpSpPr>
          <a:xfrm>
            <a:off x="9815346" y="4943862"/>
            <a:ext cx="1290638" cy="928497"/>
            <a:chOff x="8856903" y="3245698"/>
            <a:chExt cx="1290638" cy="928497"/>
          </a:xfrm>
        </p:grpSpPr>
        <p:pic>
          <p:nvPicPr>
            <p:cNvPr id="25" name="Graphic 85" descr="Bucket with objects resource icon for the Amazon S3 service.">
              <a:extLst>
                <a:ext uri="{FF2B5EF4-FFF2-40B4-BE49-F238E27FC236}">
                  <a16:creationId xmlns:a16="http://schemas.microsoft.com/office/drawing/2014/main" id="{DB9E5055-B011-0287-FE11-A7ACEA7BA4A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273028" y="3245698"/>
              <a:ext cx="457200" cy="457200"/>
            </a:xfrm>
            <a:prstGeom prst="rect">
              <a:avLst/>
            </a:prstGeom>
          </p:spPr>
        </p:pic>
        <p:sp>
          <p:nvSpPr>
            <p:cNvPr id="26" name="TextBox 20">
              <a:extLst>
                <a:ext uri="{FF2B5EF4-FFF2-40B4-BE49-F238E27FC236}">
                  <a16:creationId xmlns:a16="http://schemas.microsoft.com/office/drawing/2014/main" id="{379F932D-815A-383C-ECD1-C88F8916397F}"/>
                </a:ext>
              </a:extLst>
            </p:cNvPr>
            <p:cNvSpPr txBox="1">
              <a:spLocks noChangeArrowheads="1"/>
            </p:cNvSpPr>
            <p:nvPr/>
          </p:nvSpPr>
          <p:spPr bwMode="auto">
            <a:xfrm>
              <a:off x="8856903" y="3712530"/>
              <a:ext cx="1290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Bucket for MRI DICOM files</a:t>
              </a:r>
            </a:p>
          </p:txBody>
        </p:sp>
      </p:grpSp>
      <p:grpSp>
        <p:nvGrpSpPr>
          <p:cNvPr id="29" name="Group 28">
            <a:extLst>
              <a:ext uri="{FF2B5EF4-FFF2-40B4-BE49-F238E27FC236}">
                <a16:creationId xmlns:a16="http://schemas.microsoft.com/office/drawing/2014/main" id="{EFA0CA82-445D-9D5C-6D7F-3613A21D2983}"/>
              </a:ext>
            </a:extLst>
          </p:cNvPr>
          <p:cNvGrpSpPr/>
          <p:nvPr/>
        </p:nvGrpSpPr>
        <p:grpSpPr>
          <a:xfrm>
            <a:off x="302440" y="4240220"/>
            <a:ext cx="1073150" cy="812774"/>
            <a:chOff x="125698" y="4184166"/>
            <a:chExt cx="1073150" cy="812774"/>
          </a:xfrm>
        </p:grpSpPr>
        <p:pic>
          <p:nvPicPr>
            <p:cNvPr id="27" name="Graphic 22" descr="User resource icon for the General Icons category.">
              <a:extLst>
                <a:ext uri="{FF2B5EF4-FFF2-40B4-BE49-F238E27FC236}">
                  <a16:creationId xmlns:a16="http://schemas.microsoft.com/office/drawing/2014/main" id="{D3FCDB7F-683E-4484-95A8-98DE76742D00}"/>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431782" y="418416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39">
              <a:extLst>
                <a:ext uri="{FF2B5EF4-FFF2-40B4-BE49-F238E27FC236}">
                  <a16:creationId xmlns:a16="http://schemas.microsoft.com/office/drawing/2014/main" id="{4DE1AC13-586D-4D66-AE44-D6FE654D48ED}"/>
                </a:ext>
              </a:extLst>
            </p:cNvPr>
            <p:cNvSpPr txBox="1">
              <a:spLocks noChangeArrowheads="1"/>
            </p:cNvSpPr>
            <p:nvPr/>
          </p:nvSpPr>
          <p:spPr bwMode="auto">
            <a:xfrm>
              <a:off x="125698" y="4719941"/>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cs typeface="Arial" panose="020B0604020202020204" pitchFamily="34" charset="0"/>
                </a:rPr>
                <a:t>User</a:t>
              </a:r>
            </a:p>
          </p:txBody>
        </p:sp>
      </p:grpSp>
      <p:cxnSp>
        <p:nvCxnSpPr>
          <p:cNvPr id="33" name="Straight Arrow Connector 32" descr="Double pointing horizontal arrow.">
            <a:extLst>
              <a:ext uri="{FF2B5EF4-FFF2-40B4-BE49-F238E27FC236}">
                <a16:creationId xmlns:a16="http://schemas.microsoft.com/office/drawing/2014/main" id="{3941AEDD-976B-4625-B2FC-581C5F6315CD}"/>
              </a:ext>
            </a:extLst>
          </p:cNvPr>
          <p:cNvCxnSpPr/>
          <p:nvPr/>
        </p:nvCxnSpPr>
        <p:spPr>
          <a:xfrm>
            <a:off x="1204139" y="4570707"/>
            <a:ext cx="1644650"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F863DB9-1334-30B9-2187-A1DF4671DAC8}"/>
              </a:ext>
            </a:extLst>
          </p:cNvPr>
          <p:cNvSpPr txBox="1"/>
          <p:nvPr/>
        </p:nvSpPr>
        <p:spPr>
          <a:xfrm>
            <a:off x="1434618" y="4545524"/>
            <a:ext cx="1156922" cy="1754326"/>
          </a:xfrm>
          <a:prstGeom prst="rect">
            <a:avLst/>
          </a:prstGeom>
          <a:noFill/>
        </p:spPr>
        <p:txBody>
          <a:bodyPr wrap="square" rtlCol="0">
            <a:spAutoFit/>
          </a:bodyPr>
          <a:lstStyle/>
          <a:p>
            <a:r>
              <a:rPr lang="en-US" dirty="0"/>
              <a:t>http GET request (include bucket and filename)</a:t>
            </a:r>
          </a:p>
        </p:txBody>
      </p:sp>
      <p:cxnSp>
        <p:nvCxnSpPr>
          <p:cNvPr id="41" name="Connector: Elbow 40">
            <a:extLst>
              <a:ext uri="{FF2B5EF4-FFF2-40B4-BE49-F238E27FC236}">
                <a16:creationId xmlns:a16="http://schemas.microsoft.com/office/drawing/2014/main" id="{99748F7C-BB7C-FE61-9AC1-7F55D4783C8C}"/>
              </a:ext>
            </a:extLst>
          </p:cNvPr>
          <p:cNvCxnSpPr>
            <a:cxnSpLocks/>
          </p:cNvCxnSpPr>
          <p:nvPr/>
        </p:nvCxnSpPr>
        <p:spPr>
          <a:xfrm rot="10800000" flipV="1">
            <a:off x="7549513" y="3929688"/>
            <a:ext cx="2349400" cy="568361"/>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942D26CF-6B1A-1CFF-552F-04E57E2AC48C}"/>
              </a:ext>
            </a:extLst>
          </p:cNvPr>
          <p:cNvCxnSpPr>
            <a:cxnSpLocks/>
          </p:cNvCxnSpPr>
          <p:nvPr/>
        </p:nvCxnSpPr>
        <p:spPr>
          <a:xfrm rot="10800000">
            <a:off x="7549513" y="4681303"/>
            <a:ext cx="2349400" cy="563974"/>
          </a:xfrm>
          <a:prstGeom prst="bentConnector3">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descr="Double pointing horizontal arrow.">
            <a:extLst>
              <a:ext uri="{FF2B5EF4-FFF2-40B4-BE49-F238E27FC236}">
                <a16:creationId xmlns:a16="http://schemas.microsoft.com/office/drawing/2014/main" id="{FE9B968B-41FE-CED6-AEE8-C096264B2EDC}"/>
              </a:ext>
            </a:extLst>
          </p:cNvPr>
          <p:cNvCxnSpPr>
            <a:cxnSpLocks/>
          </p:cNvCxnSpPr>
          <p:nvPr/>
        </p:nvCxnSpPr>
        <p:spPr>
          <a:xfrm>
            <a:off x="3738232" y="4570707"/>
            <a:ext cx="2459839"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171AFA04-8471-DA76-43D5-C79070F7906D}"/>
              </a:ext>
            </a:extLst>
          </p:cNvPr>
          <p:cNvGrpSpPr/>
          <p:nvPr/>
        </p:nvGrpSpPr>
        <p:grpSpPr>
          <a:xfrm>
            <a:off x="7426201" y="1935458"/>
            <a:ext cx="2279650" cy="1223665"/>
            <a:chOff x="7183695" y="130106"/>
            <a:chExt cx="2279650" cy="1223665"/>
          </a:xfrm>
        </p:grpSpPr>
        <p:pic>
          <p:nvPicPr>
            <p:cNvPr id="52" name="Graphic 19" descr="AWS Identity and Access Management (IAM) service icon.">
              <a:extLst>
                <a:ext uri="{FF2B5EF4-FFF2-40B4-BE49-F238E27FC236}">
                  <a16:creationId xmlns:a16="http://schemas.microsoft.com/office/drawing/2014/main" id="{0F4A7E32-9871-406B-84F3-C360C5F0C6E0}"/>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932995" y="13010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12">
              <a:extLst>
                <a:ext uri="{FF2B5EF4-FFF2-40B4-BE49-F238E27FC236}">
                  <a16:creationId xmlns:a16="http://schemas.microsoft.com/office/drawing/2014/main" id="{ED7CE35B-5B40-447F-A365-36D4EAE4A481}"/>
                </a:ext>
              </a:extLst>
            </p:cNvPr>
            <p:cNvSpPr txBox="1">
              <a:spLocks noChangeArrowheads="1"/>
            </p:cNvSpPr>
            <p:nvPr/>
          </p:nvSpPr>
          <p:spPr bwMode="auto">
            <a:xfrm>
              <a:off x="7183695" y="892106"/>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Identity and Access Management (IAM)</a:t>
              </a:r>
            </a:p>
          </p:txBody>
        </p:sp>
      </p:grpSp>
      <p:grpSp>
        <p:nvGrpSpPr>
          <p:cNvPr id="57" name="Group 56">
            <a:extLst>
              <a:ext uri="{FF2B5EF4-FFF2-40B4-BE49-F238E27FC236}">
                <a16:creationId xmlns:a16="http://schemas.microsoft.com/office/drawing/2014/main" id="{3C8994FD-E712-C693-CF2E-DCC9BB6BFA2F}"/>
              </a:ext>
            </a:extLst>
          </p:cNvPr>
          <p:cNvGrpSpPr/>
          <p:nvPr/>
        </p:nvGrpSpPr>
        <p:grpSpPr>
          <a:xfrm>
            <a:off x="7935948" y="3063426"/>
            <a:ext cx="1260156" cy="727643"/>
            <a:chOff x="7950588" y="1574056"/>
            <a:chExt cx="1260156" cy="727643"/>
          </a:xfrm>
        </p:grpSpPr>
        <p:pic>
          <p:nvPicPr>
            <p:cNvPr id="55" name="Graphic 72" descr="Role resource icon for the IAM service.">
              <a:extLst>
                <a:ext uri="{FF2B5EF4-FFF2-40B4-BE49-F238E27FC236}">
                  <a16:creationId xmlns:a16="http://schemas.microsoft.com/office/drawing/2014/main" id="{26677775-3154-4096-8694-4B7358F3D16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325524" y="1574056"/>
              <a:ext cx="457200" cy="457200"/>
            </a:xfrm>
            <a:prstGeom prst="rect">
              <a:avLst/>
            </a:prstGeom>
          </p:spPr>
        </p:pic>
        <p:sp>
          <p:nvSpPr>
            <p:cNvPr id="56" name="TextBox 29">
              <a:extLst>
                <a:ext uri="{FF2B5EF4-FFF2-40B4-BE49-F238E27FC236}">
                  <a16:creationId xmlns:a16="http://schemas.microsoft.com/office/drawing/2014/main" id="{0F02AB39-166A-4382-8A27-57908748AFED}"/>
                </a:ext>
              </a:extLst>
            </p:cNvPr>
            <p:cNvSpPr txBox="1">
              <a:spLocks noChangeArrowheads="1"/>
            </p:cNvSpPr>
            <p:nvPr/>
          </p:nvSpPr>
          <p:spPr bwMode="auto">
            <a:xfrm>
              <a:off x="7950588" y="2024700"/>
              <a:ext cx="1260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Role</a:t>
              </a:r>
            </a:p>
          </p:txBody>
        </p:sp>
      </p:grpSp>
    </p:spTree>
    <p:extLst>
      <p:ext uri="{BB962C8B-B14F-4D97-AF65-F5344CB8AC3E}">
        <p14:creationId xmlns:p14="http://schemas.microsoft.com/office/powerpoint/2010/main" val="401346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CB7C-9591-3449-9A01-D3C1A4F54476}"/>
              </a:ext>
            </a:extLst>
          </p:cNvPr>
          <p:cNvSpPr>
            <a:spLocks noGrp="1"/>
          </p:cNvSpPr>
          <p:nvPr>
            <p:ph type="title"/>
          </p:nvPr>
        </p:nvSpPr>
        <p:spPr>
          <a:xfrm>
            <a:off x="839788" y="19570"/>
            <a:ext cx="10515600" cy="1325563"/>
          </a:xfrm>
        </p:spPr>
        <p:txBody>
          <a:bodyPr>
            <a:normAutofit/>
          </a:bodyPr>
          <a:lstStyle/>
          <a:p>
            <a:r>
              <a:rPr lang="en-US" sz="4000" dirty="0">
                <a:solidFill>
                  <a:schemeClr val="tx2"/>
                </a:solidFill>
                <a:cs typeface="Calibri" panose="020F0502020204030204" pitchFamily="34" charset="0"/>
              </a:rPr>
              <a:t>Load testing</a:t>
            </a:r>
            <a:endParaRPr lang="en-US" sz="4000" baseline="30000" dirty="0">
              <a:solidFill>
                <a:schemeClr val="tx2"/>
              </a:solidFill>
              <a:cs typeface="Calibri" panose="020F0502020204030204" pitchFamily="34" charset="0"/>
            </a:endParaRPr>
          </a:p>
        </p:txBody>
      </p:sp>
      <p:sp>
        <p:nvSpPr>
          <p:cNvPr id="42" name="TextBox 41">
            <a:extLst>
              <a:ext uri="{FF2B5EF4-FFF2-40B4-BE49-F238E27FC236}">
                <a16:creationId xmlns:a16="http://schemas.microsoft.com/office/drawing/2014/main" id="{4948975D-9890-D340-838B-4568F11E64A1}"/>
              </a:ext>
            </a:extLst>
          </p:cNvPr>
          <p:cNvSpPr txBox="1"/>
          <p:nvPr/>
        </p:nvSpPr>
        <p:spPr>
          <a:xfrm>
            <a:off x="584791" y="1450670"/>
            <a:ext cx="10994065" cy="298543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Python script to send http requests using curl (WSL Ubuntu 22.04.2 LTS)</a:t>
            </a:r>
          </a:p>
          <a:p>
            <a:pPr marL="742950" lvl="1"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e.g.</a:t>
            </a:r>
            <a:r>
              <a:rPr lang="en-US" sz="1600" dirty="0">
                <a:solidFill>
                  <a:schemeClr val="tx2"/>
                </a:solidFill>
                <a:latin typeface="Calibri" panose="020F0502020204030204" pitchFamily="34" charset="0"/>
                <a:cs typeface="Calibri" panose="020F0502020204030204" pitchFamily="34" charset="0"/>
              </a:rPr>
              <a:t> python load_testing_app.py -</a:t>
            </a:r>
            <a:r>
              <a:rPr lang="en-US" sz="1600" dirty="0" err="1">
                <a:solidFill>
                  <a:schemeClr val="tx2"/>
                </a:solidFill>
                <a:latin typeface="Calibri" panose="020F0502020204030204" pitchFamily="34" charset="0"/>
                <a:cs typeface="Calibri" panose="020F0502020204030204" pitchFamily="34" charset="0"/>
              </a:rPr>
              <a:t>i</a:t>
            </a:r>
            <a:r>
              <a:rPr lang="en-US" sz="1600" dirty="0">
                <a:solidFill>
                  <a:schemeClr val="tx2"/>
                </a:solidFill>
                <a:latin typeface="Calibri" panose="020F0502020204030204" pitchFamily="34" charset="0"/>
                <a:cs typeface="Calibri" panose="020F0502020204030204" pitchFamily="34" charset="0"/>
              </a:rPr>
              <a:t> 9894340694/MRI_ABDOMEN_PELVIS_WWO_CONT/LIVER-KIDNEYTIFL2DAXIAL</a:t>
            </a: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Load/Performance testing using </a:t>
            </a:r>
            <a:r>
              <a:rPr lang="en-US" sz="2400" dirty="0">
                <a:solidFill>
                  <a:schemeClr val="tx2"/>
                </a:solidFill>
                <a:latin typeface="Calibri" panose="020F0502020204030204" pitchFamily="34" charset="0"/>
                <a:cs typeface="Calibri" panose="020F0502020204030204" pitchFamily="34" charset="0"/>
                <a:hlinkClick r:id="rId3"/>
              </a:rPr>
              <a:t>Artillery</a:t>
            </a:r>
            <a:r>
              <a:rPr lang="en-US" sz="2400" dirty="0">
                <a:solidFill>
                  <a:schemeClr val="tx2"/>
                </a:solidFill>
                <a:latin typeface="Calibri" panose="020F0502020204030204" pitchFamily="34" charset="0"/>
                <a:cs typeface="Calibri" panose="020F0502020204030204" pitchFamily="34" charset="0"/>
              </a:rPr>
              <a:t> (Windows PowerShell)</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performance testing of backend systems by creating any number of concurrent virtual users</a:t>
            </a:r>
          </a:p>
          <a:p>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Monitor resource usage using AWS CloudWatch</a:t>
            </a:r>
          </a:p>
        </p:txBody>
      </p:sp>
    </p:spTree>
    <p:extLst>
      <p:ext uri="{BB962C8B-B14F-4D97-AF65-F5344CB8AC3E}">
        <p14:creationId xmlns:p14="http://schemas.microsoft.com/office/powerpoint/2010/main" val="69546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CB7C-9591-3449-9A01-D3C1A4F54476}"/>
              </a:ext>
            </a:extLst>
          </p:cNvPr>
          <p:cNvSpPr>
            <a:spLocks noGrp="1"/>
          </p:cNvSpPr>
          <p:nvPr>
            <p:ph type="title"/>
          </p:nvPr>
        </p:nvSpPr>
        <p:spPr>
          <a:xfrm>
            <a:off x="839788" y="19570"/>
            <a:ext cx="10515600" cy="1325563"/>
          </a:xfrm>
        </p:spPr>
        <p:txBody>
          <a:bodyPr>
            <a:normAutofit/>
          </a:bodyPr>
          <a:lstStyle/>
          <a:p>
            <a:r>
              <a:rPr lang="en-US" sz="4000" dirty="0">
                <a:solidFill>
                  <a:schemeClr val="tx2"/>
                </a:solidFill>
                <a:cs typeface="Calibri" panose="020F0502020204030204" pitchFamily="34" charset="0"/>
              </a:rPr>
              <a:t>Pros and Cons</a:t>
            </a:r>
            <a:endParaRPr lang="en-US" sz="4000" baseline="30000" dirty="0">
              <a:solidFill>
                <a:schemeClr val="tx2"/>
              </a:solidFill>
              <a:cs typeface="Calibri" panose="020F0502020204030204" pitchFamily="34" charset="0"/>
            </a:endParaRPr>
          </a:p>
        </p:txBody>
      </p:sp>
      <p:sp>
        <p:nvSpPr>
          <p:cNvPr id="42" name="TextBox 41">
            <a:extLst>
              <a:ext uri="{FF2B5EF4-FFF2-40B4-BE49-F238E27FC236}">
                <a16:creationId xmlns:a16="http://schemas.microsoft.com/office/drawing/2014/main" id="{4948975D-9890-D340-838B-4568F11E64A1}"/>
              </a:ext>
            </a:extLst>
          </p:cNvPr>
          <p:cNvSpPr txBox="1"/>
          <p:nvPr/>
        </p:nvSpPr>
        <p:spPr>
          <a:xfrm>
            <a:off x="584791" y="1450670"/>
            <a:ext cx="1099406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Pros</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Simple and quick deployment solution</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AWS lambda service provides serverless computation </a:t>
            </a:r>
          </a:p>
          <a:p>
            <a:pPr marL="285750" indent="-28575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Cons</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Need further authentication to secure connections</a:t>
            </a:r>
          </a:p>
          <a:p>
            <a:pPr marL="742950" lvl="1"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Size limitation to the deployment zip package – will not work for large/more complex application</a:t>
            </a:r>
          </a:p>
          <a:p>
            <a:pPr marL="1200150" lvl="2" indent="-28575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Consider </a:t>
            </a:r>
            <a:r>
              <a:rPr lang="en-US" sz="2400" dirty="0">
                <a:solidFill>
                  <a:schemeClr val="tx2"/>
                </a:solidFill>
                <a:latin typeface="Calibri" panose="020F0502020204030204" pitchFamily="34" charset="0"/>
                <a:cs typeface="Calibri" panose="020F0502020204030204" pitchFamily="34" charset="0"/>
                <a:hlinkClick r:id="rId3"/>
              </a:rPr>
              <a:t>AWS </a:t>
            </a:r>
            <a:r>
              <a:rPr lang="en-US" sz="2400" dirty="0" err="1">
                <a:solidFill>
                  <a:schemeClr val="tx2"/>
                </a:solidFill>
                <a:latin typeface="Calibri" panose="020F0502020204030204" pitchFamily="34" charset="0"/>
                <a:cs typeface="Calibri" panose="020F0502020204030204" pitchFamily="34" charset="0"/>
                <a:hlinkClick r:id="rId3"/>
              </a:rPr>
              <a:t>Fargate</a:t>
            </a:r>
            <a:r>
              <a:rPr lang="en-US" sz="2400" dirty="0">
                <a:solidFill>
                  <a:schemeClr val="tx2"/>
                </a:solidFill>
                <a:latin typeface="Calibri" panose="020F0502020204030204" pitchFamily="34" charset="0"/>
                <a:cs typeface="Calibri" panose="020F0502020204030204" pitchFamily="34" charset="0"/>
              </a:rPr>
              <a:t> that provides serverless computing resources to run applications in containers</a:t>
            </a:r>
          </a:p>
          <a:p>
            <a:endParaRPr lang="en-US" sz="24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694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2724</TotalTime>
  <Words>1695</Words>
  <Application>Microsoft Office PowerPoint</Application>
  <PresentationFormat>Widescreen</PresentationFormat>
  <Paragraphs>112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Requirements</vt:lpstr>
      <vt:lpstr>Dataset</vt:lpstr>
      <vt:lpstr>Image Processing Algorithm</vt:lpstr>
      <vt:lpstr>Algorithm Output</vt:lpstr>
      <vt:lpstr>Deployment</vt:lpstr>
      <vt:lpstr>Deployment</vt:lpstr>
      <vt:lpstr>Load testing</vt:lpstr>
      <vt:lpstr>Pros and 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Imaging Projects</dc:title>
  <dc:creator>Adrian Tsang</dc:creator>
  <cp:lastModifiedBy>Adrian Tsang</cp:lastModifiedBy>
  <cp:revision>117</cp:revision>
  <dcterms:created xsi:type="dcterms:W3CDTF">2023-08-06T20:25:08Z</dcterms:created>
  <dcterms:modified xsi:type="dcterms:W3CDTF">2025-07-24T01:14:41Z</dcterms:modified>
</cp:coreProperties>
</file>