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F89CB-E103-4315-AB5F-E2A45D73EFED}" v="15" dt="2024-06-30T20:47:40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Tsang" userId="2f3dacb708d1d9d7" providerId="LiveId" clId="{C95F89CB-E103-4315-AB5F-E2A45D73EFED}"/>
    <pc:docChg chg="undo custSel modSld">
      <pc:chgData name="Adrian Tsang" userId="2f3dacb708d1d9d7" providerId="LiveId" clId="{C95F89CB-E103-4315-AB5F-E2A45D73EFED}" dt="2024-06-30T20:55:19.948" v="535" actId="167"/>
      <pc:docMkLst>
        <pc:docMk/>
      </pc:docMkLst>
      <pc:sldChg chg="addSp modSp mod">
        <pc:chgData name="Adrian Tsang" userId="2f3dacb708d1d9d7" providerId="LiveId" clId="{C95F89CB-E103-4315-AB5F-E2A45D73EFED}" dt="2024-06-30T20:55:19.948" v="535" actId="167"/>
        <pc:sldMkLst>
          <pc:docMk/>
          <pc:sldMk cId="2009364065" sldId="256"/>
        </pc:sldMkLst>
        <pc:spChg chg="add mod ord">
          <ac:chgData name="Adrian Tsang" userId="2f3dacb708d1d9d7" providerId="LiveId" clId="{C95F89CB-E103-4315-AB5F-E2A45D73EFED}" dt="2024-06-30T20:55:19.948" v="535" actId="167"/>
          <ac:spMkLst>
            <pc:docMk/>
            <pc:sldMk cId="2009364065" sldId="256"/>
            <ac:spMk id="2" creationId="{5E54D9D2-A92C-6A1E-61AD-8C21FA301E34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44" creationId="{B59DFB9C-2982-A4DD-E631-AFBC2757BFF2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45" creationId="{703B8E95-E965-F9BE-1FDC-7674C5C42AF2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46" creationId="{4462D416-9F9E-4A2B-7A63-E8E8DDADAADF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47" creationId="{5F11E4B1-F423-0A66-1A39-7A6A813C8860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48" creationId="{2C54A31E-793D-2091-9E88-14AF933DEA43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49" creationId="{D7F530E4-6467-0066-9D4B-1BFAFB44B28E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50" creationId="{AD59541B-E74D-7A2F-2E40-B880C0956F86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51" creationId="{030E5D68-9B83-3D2F-F4D8-BD7A48ABEE2E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52" creationId="{41A96874-FB10-07A9-9FFF-606DF3BBC544}"/>
          </ac:spMkLst>
        </pc:spChg>
        <pc:spChg chg="add mod or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53" creationId="{91BE62D8-6834-8F19-C7F5-1319B0C25A52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55" creationId="{7FCC4170-170B-63F1-81AE-2091539F994A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56" creationId="{1F3C47EE-E868-625E-5DAA-4CCD90414E76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57" creationId="{B4BEA770-E0D5-7CE9-2F5C-1946774755D6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58" creationId="{FF6D2C2C-73E4-660E-714B-38A4C89ACA4F}"/>
          </ac:spMkLst>
        </pc:spChg>
        <pc:spChg chg="add mod">
          <ac:chgData name="Adrian Tsang" userId="2f3dacb708d1d9d7" providerId="LiveId" clId="{C95F89CB-E103-4315-AB5F-E2A45D73EFED}" dt="2024-06-30T20:52:35.614" v="530" actId="207"/>
          <ac:spMkLst>
            <pc:docMk/>
            <pc:sldMk cId="2009364065" sldId="256"/>
            <ac:spMk id="59" creationId="{BD94849D-955E-F01B-4ED4-38C911633229}"/>
          </ac:spMkLst>
        </pc:spChg>
        <pc:grpChg chg="mod">
          <ac:chgData name="Adrian Tsang" userId="2f3dacb708d1d9d7" providerId="LiveId" clId="{C95F89CB-E103-4315-AB5F-E2A45D73EFED}" dt="2024-06-30T20:52:35.614" v="530" actId="207"/>
          <ac:grpSpMkLst>
            <pc:docMk/>
            <pc:sldMk cId="2009364065" sldId="256"/>
            <ac:grpSpMk id="40" creationId="{3D19DBBF-3943-82D1-CDDD-9DD936F01742}"/>
          </ac:grpSpMkLst>
        </pc:grpChg>
        <pc:grpChg chg="mod">
          <ac:chgData name="Adrian Tsang" userId="2f3dacb708d1d9d7" providerId="LiveId" clId="{C95F89CB-E103-4315-AB5F-E2A45D73EFED}" dt="2024-06-30T20:52:35.614" v="530" actId="207"/>
          <ac:grpSpMkLst>
            <pc:docMk/>
            <pc:sldMk cId="2009364065" sldId="256"/>
            <ac:grpSpMk id="41" creationId="{3873A593-628C-6B1D-273F-929FB6341ED0}"/>
          </ac:grpSpMkLst>
        </pc:grpChg>
        <pc:grpChg chg="mod">
          <ac:chgData name="Adrian Tsang" userId="2f3dacb708d1d9d7" providerId="LiveId" clId="{C95F89CB-E103-4315-AB5F-E2A45D73EFED}" dt="2024-06-30T20:52:35.614" v="530" actId="207"/>
          <ac:grpSpMkLst>
            <pc:docMk/>
            <pc:sldMk cId="2009364065" sldId="256"/>
            <ac:grpSpMk id="42" creationId="{5DBC90C2-0657-906A-4109-B2B41EDFF108}"/>
          </ac:grpSpMkLst>
        </pc:grpChg>
        <pc:grpChg chg="mod">
          <ac:chgData name="Adrian Tsang" userId="2f3dacb708d1d9d7" providerId="LiveId" clId="{C95F89CB-E103-4315-AB5F-E2A45D73EFED}" dt="2024-06-30T20:52:35.614" v="530" actId="207"/>
          <ac:grpSpMkLst>
            <pc:docMk/>
            <pc:sldMk cId="2009364065" sldId="256"/>
            <ac:grpSpMk id="43" creationId="{DDE65306-11A8-4AE7-8978-F056FF6FCB07}"/>
          </ac:grpSpMkLst>
        </pc:grpChg>
        <pc:grpChg chg="add mod">
          <ac:chgData name="Adrian Tsang" userId="2f3dacb708d1d9d7" providerId="LiveId" clId="{C95F89CB-E103-4315-AB5F-E2A45D73EFED}" dt="2024-06-30T20:52:35.614" v="530" actId="207"/>
          <ac:grpSpMkLst>
            <pc:docMk/>
            <pc:sldMk cId="2009364065" sldId="256"/>
            <ac:grpSpMk id="54" creationId="{1432350A-EBE6-AF9A-C47F-1B4451B3751C}"/>
          </ac:grpSpMkLst>
        </pc:grpChg>
        <pc:grpChg chg="add mod">
          <ac:chgData name="Adrian Tsang" userId="2f3dacb708d1d9d7" providerId="LiveId" clId="{C95F89CB-E103-4315-AB5F-E2A45D73EFED}" dt="2024-06-30T20:52:35.614" v="530" actId="207"/>
          <ac:grpSpMkLst>
            <pc:docMk/>
            <pc:sldMk cId="2009364065" sldId="256"/>
            <ac:grpSpMk id="60" creationId="{127EB6E4-2B62-1AA4-2477-B20F03C29041}"/>
          </ac:grpSpMkLst>
        </pc:grp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5" creationId="{98C1C6FA-BA01-C6AF-D3E6-5FE7F7B1D3DF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7" creationId="{856E5360-730B-5B24-C96B-3DCFF53A2404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9" creationId="{9B661294-874E-5A25-CECD-99019A45D9AE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11" creationId="{2AE2F66B-422C-64E3-038D-BCE003A2C155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13" creationId="{AF8011DC-6138-0A12-A541-0E312F9D0CFC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15" creationId="{1C6826AC-61CC-7C98-9565-3F8BFD98FF21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17" creationId="{0AEB8236-C537-5D55-BB7E-BB3324D426BF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19" creationId="{76F54BB8-8F0E-EFB6-CFE6-58A8BE3D7EE9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21" creationId="{CAA9D8DA-D9CD-23CA-3585-DA29F30FF6FD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23" creationId="{FE26FF7A-826C-371F-1D46-246A68569F4B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25" creationId="{648F5023-2EF9-6C35-C39D-C169DD0828C6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27" creationId="{10EB3070-5C91-EAE5-2DAC-57FB356E7226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29" creationId="{B5C18759-7BEA-29D6-1D06-D50A53E91DD6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31" creationId="{13E72E31-B1E8-6A16-13A9-374CEF870D48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33" creationId="{0AB335BF-97F0-9F47-E31A-9D49C6CC9DDD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35" creationId="{E8B84E8B-0F0C-9FA2-3AEF-FF69AF0B5E0B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37" creationId="{B6F4D073-CDF6-45D8-C4D6-8185670D2E6A}"/>
          </ac:picMkLst>
        </pc:picChg>
        <pc:picChg chg="mod">
          <ac:chgData name="Adrian Tsang" userId="2f3dacb708d1d9d7" providerId="LiveId" clId="{C95F89CB-E103-4315-AB5F-E2A45D73EFED}" dt="2024-06-30T20:52:35.614" v="530" actId="207"/>
          <ac:picMkLst>
            <pc:docMk/>
            <pc:sldMk cId="2009364065" sldId="256"/>
            <ac:picMk id="39" creationId="{12E12495-08DC-2F1C-DB12-C890928437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59551-351B-4FBB-A291-E3C00BAE0CB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4AEDB-02C5-40F9-BD08-6B71C1CC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4AEDB-02C5-40F9-BD08-6B71C1CCB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7022-05D5-649E-6757-FB8FC96CD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34E3-07B8-D243-9B07-D638F47DC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9122-BA42-C05A-0094-4AC1FD04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C016-1405-AF5A-397D-5534978D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B649-3D8B-DBED-9B70-1E7D6B80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9533-D68E-D4B9-6E8B-E54E323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5DC67-AE1E-E392-3256-EC3E7BE6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9DB2-0A3E-79F3-C07B-9CAF6905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766E-E748-90CA-41EC-6CA17685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F25C-2C1A-494D-33D3-57C81DAE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5B0E4-0335-07D2-23DE-E23FF9AE7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2DF55-5C8F-9333-5C34-B313682B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A1F1-E020-551A-9E3E-E870F6A8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ACDE-F974-2223-0754-BE8C1623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7585-F093-314F-D639-7BDB7140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777-E97A-D7BF-E8C1-27566F03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791C-69A5-1289-4AB4-08D993ED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7B3F-8E70-A137-1AA5-A1E5B6F6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7E60-9568-FF56-AC09-2FCA0A77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3C22-45EA-62EF-7993-015645BB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2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C7F4-8066-1987-95A4-0182892B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54EA4-231D-A99D-D9A2-4FCBDE73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B8D85-61AA-90A6-DDDF-7369F8DE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1821-FEDB-8DC1-25FF-4305E7B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E7C3-EC03-0578-5746-18D3C56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5D08-DE84-8AFF-9E8E-F18F594A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D3AF-1EB1-E280-298B-F232DBE8D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D7EFA-F87E-FB61-41F1-5FDC1E049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7E852-23D6-580B-C555-2A9174FA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E20E-DA3B-BB8D-1377-3B1CE7E3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08562-5ECD-D088-4792-B4F46EEC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0241-2C84-48DB-D477-000231C6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D0D39-1052-02E0-FC74-038CCE47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8DBAD-1406-DB35-B78E-B757BEFF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F80CA-E5AD-9366-3F4B-D5A744766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D31A-5A24-8822-02C9-8455B4EA4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EF8B4-545D-DA1C-CA01-66ECAE4F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D19CF-5F84-7CD6-D28F-031ACE1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A0404-2E77-B1D3-7A43-44BECE24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E30E-DE73-229B-024D-3836172F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BE705-6817-51BF-267F-807B80FF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58885-F8E7-7DF3-57EE-F05A7FD5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16112-1B49-8AD9-8A16-5F2A0C07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89677-67EC-80C9-EFD9-1C0371BB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1D4B9-0909-A821-BE20-80C08333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C3557-A46C-E6D5-6F8E-A9A6B5F2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DA8F-6182-605E-2D40-0B099D66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4E0C-5537-C96B-B890-A8C33B8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F9B0-C774-B62B-5D75-7A598FA5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C8CC1-6853-55E0-BD2E-102D3832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B06D-9E84-698F-4D35-3847929D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4084C-B096-FB60-CDEC-42674584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767E-2542-8744-F9A3-BA851ED7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4020F-F4A6-8604-341B-4D194AAF8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E3EFC-CEE9-CDA4-0AA9-48ABB202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36758-808F-9A6C-87F7-5A52F1E0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D20C-C29F-8B49-9C13-27186ED7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E6638-7436-7AB6-83C3-5A10AAEA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D0984-01DA-22A8-C567-371BDBE6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2308-9B70-F1CB-0B18-A7A51058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B904-FB2E-7617-B193-35847DBA3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45388-9FCE-4EA5-8BEB-716AD4C1E2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403A-1B4A-0A49-A8FB-F36E21D56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7616-1D83-6975-0526-A3B4B8AED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08701-7F64-48F9-B5E8-DA628967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D9D2-A92C-6A1E-61AD-8C21FA301E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7EB6E4-2B62-1AA4-2477-B20F03C29041}"/>
              </a:ext>
            </a:extLst>
          </p:cNvPr>
          <p:cNvGrpSpPr/>
          <p:nvPr/>
        </p:nvGrpSpPr>
        <p:grpSpPr>
          <a:xfrm>
            <a:off x="583863" y="187165"/>
            <a:ext cx="11054387" cy="6515945"/>
            <a:chOff x="583863" y="187165"/>
            <a:chExt cx="11054387" cy="651594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D19DBBF-3943-82D1-CDDD-9DD936F01742}"/>
                </a:ext>
              </a:extLst>
            </p:cNvPr>
            <p:cNvGrpSpPr/>
            <p:nvPr/>
          </p:nvGrpSpPr>
          <p:grpSpPr>
            <a:xfrm>
              <a:off x="583863" y="576755"/>
              <a:ext cx="1442857" cy="1671429"/>
              <a:chOff x="354640" y="271017"/>
              <a:chExt cx="1442857" cy="1671429"/>
            </a:xfrm>
          </p:grpSpPr>
          <p:pic>
            <p:nvPicPr>
              <p:cNvPr id="5" name="Picture 4" descr="A close-up of a brain scan&#10;&#10;Description automatically generated">
                <a:extLst>
                  <a:ext uri="{FF2B5EF4-FFF2-40B4-BE49-F238E27FC236}">
                    <a16:creationId xmlns:a16="http://schemas.microsoft.com/office/drawing/2014/main" id="{98C1C6FA-BA01-C6AF-D3E6-5FE7F7B1D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640" y="271017"/>
                <a:ext cx="1142857" cy="1371429"/>
              </a:xfrm>
              <a:prstGeom prst="rect">
                <a:avLst/>
              </a:prstGeom>
            </p:spPr>
          </p:pic>
          <p:pic>
            <p:nvPicPr>
              <p:cNvPr id="7" name="Picture 6" descr="A close-up of a brain scan&#10;&#10;Description automatically generated">
                <a:extLst>
                  <a:ext uri="{FF2B5EF4-FFF2-40B4-BE49-F238E27FC236}">
                    <a16:creationId xmlns:a16="http://schemas.microsoft.com/office/drawing/2014/main" id="{856E5360-730B-5B24-C96B-3DCFF53A2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640" y="421017"/>
                <a:ext cx="1142857" cy="1371429"/>
              </a:xfrm>
              <a:prstGeom prst="rect">
                <a:avLst/>
              </a:prstGeom>
            </p:spPr>
          </p:pic>
          <p:pic>
            <p:nvPicPr>
              <p:cNvPr id="9" name="Picture 8" descr="A close-up of a brain scan&#10;&#10;Description automatically generated">
                <a:extLst>
                  <a:ext uri="{FF2B5EF4-FFF2-40B4-BE49-F238E27FC236}">
                    <a16:creationId xmlns:a16="http://schemas.microsoft.com/office/drawing/2014/main" id="{9B661294-874E-5A25-CECD-99019A45D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40" y="571017"/>
                <a:ext cx="1142857" cy="137142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873A593-628C-6B1D-273F-929FB6341ED0}"/>
                </a:ext>
              </a:extLst>
            </p:cNvPr>
            <p:cNvGrpSpPr/>
            <p:nvPr/>
          </p:nvGrpSpPr>
          <p:grpSpPr>
            <a:xfrm>
              <a:off x="2315039" y="576755"/>
              <a:ext cx="1442857" cy="1671429"/>
              <a:chOff x="3149105" y="271017"/>
              <a:chExt cx="1442857" cy="1671429"/>
            </a:xfrm>
          </p:grpSpPr>
          <p:pic>
            <p:nvPicPr>
              <p:cNvPr id="11" name="Picture 10" descr="A close-up of a brain&#10;&#10;Description automatically generated">
                <a:extLst>
                  <a:ext uri="{FF2B5EF4-FFF2-40B4-BE49-F238E27FC236}">
                    <a16:creationId xmlns:a16="http://schemas.microsoft.com/office/drawing/2014/main" id="{2AE2F66B-422C-64E3-038D-BCE003A2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9105" y="271017"/>
                <a:ext cx="1142857" cy="1371429"/>
              </a:xfrm>
              <a:prstGeom prst="rect">
                <a:avLst/>
              </a:prstGeom>
            </p:spPr>
          </p:pic>
          <p:pic>
            <p:nvPicPr>
              <p:cNvPr id="13" name="Picture 12" descr="A close-up of a brain&#10;&#10;Description automatically generated">
                <a:extLst>
                  <a:ext uri="{FF2B5EF4-FFF2-40B4-BE49-F238E27FC236}">
                    <a16:creationId xmlns:a16="http://schemas.microsoft.com/office/drawing/2014/main" id="{AF8011DC-6138-0A12-A541-0E312F9D0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9105" y="421017"/>
                <a:ext cx="1142857" cy="1371429"/>
              </a:xfrm>
              <a:prstGeom prst="rect">
                <a:avLst/>
              </a:prstGeom>
            </p:spPr>
          </p:pic>
          <p:pic>
            <p:nvPicPr>
              <p:cNvPr id="15" name="Picture 14" descr="A close-up of a brain&#10;&#10;Description automatically generated">
                <a:extLst>
                  <a:ext uri="{FF2B5EF4-FFF2-40B4-BE49-F238E27FC236}">
                    <a16:creationId xmlns:a16="http://schemas.microsoft.com/office/drawing/2014/main" id="{1C6826AC-61CC-7C98-9565-3F8BFD98F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9105" y="571017"/>
                <a:ext cx="1142857" cy="1371429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BC90C2-0657-906A-4109-B2B41EDFF108}"/>
                </a:ext>
              </a:extLst>
            </p:cNvPr>
            <p:cNvGrpSpPr/>
            <p:nvPr/>
          </p:nvGrpSpPr>
          <p:grpSpPr>
            <a:xfrm>
              <a:off x="583863" y="2794820"/>
              <a:ext cx="1442857" cy="1671429"/>
              <a:chOff x="354640" y="3625688"/>
              <a:chExt cx="1442857" cy="1671429"/>
            </a:xfrm>
          </p:grpSpPr>
          <p:pic>
            <p:nvPicPr>
              <p:cNvPr id="17" name="Picture 16" descr="A close-up of a brain scan&#10;&#10;Description automatically generated">
                <a:extLst>
                  <a:ext uri="{FF2B5EF4-FFF2-40B4-BE49-F238E27FC236}">
                    <a16:creationId xmlns:a16="http://schemas.microsoft.com/office/drawing/2014/main" id="{0AEB8236-C537-5D55-BB7E-BB3324D42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640" y="3625688"/>
                <a:ext cx="1142857" cy="1371429"/>
              </a:xfrm>
              <a:prstGeom prst="rect">
                <a:avLst/>
              </a:prstGeom>
            </p:spPr>
          </p:pic>
          <p:pic>
            <p:nvPicPr>
              <p:cNvPr id="19" name="Picture 18" descr="A close-up of a brain scan&#10;&#10;Description automatically generated">
                <a:extLst>
                  <a:ext uri="{FF2B5EF4-FFF2-40B4-BE49-F238E27FC236}">
                    <a16:creationId xmlns:a16="http://schemas.microsoft.com/office/drawing/2014/main" id="{76F54BB8-8F0E-EFB6-CFE6-58A8BE3D7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640" y="3775688"/>
                <a:ext cx="1142857" cy="1371429"/>
              </a:xfrm>
              <a:prstGeom prst="rect">
                <a:avLst/>
              </a:prstGeom>
            </p:spPr>
          </p:pic>
          <p:pic>
            <p:nvPicPr>
              <p:cNvPr id="21" name="Picture 20" descr="A close-up of a brain scan&#10;&#10;Description automatically generated">
                <a:extLst>
                  <a:ext uri="{FF2B5EF4-FFF2-40B4-BE49-F238E27FC236}">
                    <a16:creationId xmlns:a16="http://schemas.microsoft.com/office/drawing/2014/main" id="{CAA9D8DA-D9CD-23CA-3585-DA29F30FF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40" y="3925688"/>
                <a:ext cx="1142857" cy="1371429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DE65306-11A8-4AE7-8978-F056FF6FCB07}"/>
                </a:ext>
              </a:extLst>
            </p:cNvPr>
            <p:cNvGrpSpPr/>
            <p:nvPr/>
          </p:nvGrpSpPr>
          <p:grpSpPr>
            <a:xfrm>
              <a:off x="583863" y="4966888"/>
              <a:ext cx="1442857" cy="1671429"/>
              <a:chOff x="3299105" y="3604091"/>
              <a:chExt cx="1442857" cy="1671429"/>
            </a:xfrm>
          </p:grpSpPr>
          <p:pic>
            <p:nvPicPr>
              <p:cNvPr id="23" name="Picture 22" descr="A close-up of a brain&#10;&#10;Description automatically generated">
                <a:extLst>
                  <a:ext uri="{FF2B5EF4-FFF2-40B4-BE49-F238E27FC236}">
                    <a16:creationId xmlns:a16="http://schemas.microsoft.com/office/drawing/2014/main" id="{FE26FF7A-826C-371F-1D46-246A68569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9105" y="3604091"/>
                <a:ext cx="1142857" cy="1371429"/>
              </a:xfrm>
              <a:prstGeom prst="rect">
                <a:avLst/>
              </a:prstGeom>
            </p:spPr>
          </p:pic>
          <p:pic>
            <p:nvPicPr>
              <p:cNvPr id="25" name="Picture 24" descr="A close-up of a brain&#10;&#10;Description automatically generated">
                <a:extLst>
                  <a:ext uri="{FF2B5EF4-FFF2-40B4-BE49-F238E27FC236}">
                    <a16:creationId xmlns:a16="http://schemas.microsoft.com/office/drawing/2014/main" id="{648F5023-2EF9-6C35-C39D-C169DD082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9105" y="3754091"/>
                <a:ext cx="1142857" cy="1371429"/>
              </a:xfrm>
              <a:prstGeom prst="rect">
                <a:avLst/>
              </a:prstGeom>
            </p:spPr>
          </p:pic>
          <p:pic>
            <p:nvPicPr>
              <p:cNvPr id="27" name="Picture 26" descr="A close-up of a brain&#10;&#10;Description automatically generated">
                <a:extLst>
                  <a:ext uri="{FF2B5EF4-FFF2-40B4-BE49-F238E27FC236}">
                    <a16:creationId xmlns:a16="http://schemas.microsoft.com/office/drawing/2014/main" id="{10EB3070-5C91-EAE5-2DAC-57FB356E7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9105" y="3904091"/>
                <a:ext cx="1142857" cy="1371429"/>
              </a:xfrm>
              <a:prstGeom prst="rect">
                <a:avLst/>
              </a:prstGeom>
            </p:spPr>
          </p:pic>
        </p:grpSp>
        <p:pic>
          <p:nvPicPr>
            <p:cNvPr id="37" name="Picture 36" descr="A diagram of a brain&#10;&#10;Description automatically generated">
              <a:extLst>
                <a:ext uri="{FF2B5EF4-FFF2-40B4-BE49-F238E27FC236}">
                  <a16:creationId xmlns:a16="http://schemas.microsoft.com/office/drawing/2014/main" id="{B6F4D073-CDF6-45D8-C4D6-8185670D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39" y="3325332"/>
              <a:ext cx="2551111" cy="3377778"/>
            </a:xfrm>
            <a:prstGeom prst="rect">
              <a:avLst/>
            </a:prstGeom>
          </p:spPr>
        </p:pic>
        <p:pic>
          <p:nvPicPr>
            <p:cNvPr id="39" name="Picture 38" descr="A brain scan with multiple colors&#10;&#10;Description automatically generated with medium confidence">
              <a:extLst>
                <a:ext uri="{FF2B5EF4-FFF2-40B4-BE49-F238E27FC236}">
                  <a16:creationId xmlns:a16="http://schemas.microsoft.com/office/drawing/2014/main" id="{12E12495-08DC-2F1C-DB12-C89092843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39" y="576755"/>
              <a:ext cx="1942857" cy="203428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9DFB9C-2982-A4DD-E631-AFBC2757BFF2}"/>
                </a:ext>
              </a:extLst>
            </p:cNvPr>
            <p:cNvSpPr txBox="1"/>
            <p:nvPr/>
          </p:nvSpPr>
          <p:spPr>
            <a:xfrm>
              <a:off x="583863" y="187165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Diffusion Tensor Images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3B8E95-E965-F9BE-1FDC-7674C5C42AF2}"/>
                </a:ext>
              </a:extLst>
            </p:cNvPr>
            <p:cNvSpPr txBox="1"/>
            <p:nvPr/>
          </p:nvSpPr>
          <p:spPr>
            <a:xfrm>
              <a:off x="583863" y="23676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62D416-9F9E-4A2B-7A63-E8E8DDADAADF}"/>
                </a:ext>
              </a:extLst>
            </p:cNvPr>
            <p:cNvSpPr txBox="1"/>
            <p:nvPr/>
          </p:nvSpPr>
          <p:spPr>
            <a:xfrm>
              <a:off x="583863" y="4557199"/>
              <a:ext cx="1971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Resting state fMRI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432350A-EBE6-AF9A-C47F-1B4451B3751C}"/>
                </a:ext>
              </a:extLst>
            </p:cNvPr>
            <p:cNvGrpSpPr/>
            <p:nvPr/>
          </p:nvGrpSpPr>
          <p:grpSpPr>
            <a:xfrm>
              <a:off x="4829783" y="187165"/>
              <a:ext cx="2972932" cy="6451152"/>
              <a:chOff x="4207436" y="187165"/>
              <a:chExt cx="2972932" cy="645115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1BE62D8-6834-8F19-C7F5-1319B0C25A52}"/>
                  </a:ext>
                </a:extLst>
              </p:cNvPr>
              <p:cNvSpPr/>
              <p:nvPr/>
            </p:nvSpPr>
            <p:spPr>
              <a:xfrm>
                <a:off x="4207436" y="187165"/>
                <a:ext cx="2972932" cy="6451152"/>
              </a:xfrm>
              <a:prstGeom prst="roundRect">
                <a:avLst/>
              </a:prstGeom>
              <a:noFill/>
              <a:ln w="38100"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 descr="A close up of a feather&#10;&#10;Description automatically generated">
                <a:extLst>
                  <a:ext uri="{FF2B5EF4-FFF2-40B4-BE49-F238E27FC236}">
                    <a16:creationId xmlns:a16="http://schemas.microsoft.com/office/drawing/2014/main" id="{B5C18759-7BEA-29D6-1D06-D50A53E91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6658" y="783844"/>
                <a:ext cx="1614488" cy="828675"/>
              </a:xfrm>
              <a:prstGeom prst="rect">
                <a:avLst/>
              </a:prstGeom>
            </p:spPr>
          </p:pic>
          <p:pic>
            <p:nvPicPr>
              <p:cNvPr id="31" name="Picture 30" descr="A close up of a hat&#10;&#10;Description automatically generated">
                <a:extLst>
                  <a:ext uri="{FF2B5EF4-FFF2-40B4-BE49-F238E27FC236}">
                    <a16:creationId xmlns:a16="http://schemas.microsoft.com/office/drawing/2014/main" id="{13E72E31-B1E8-6A16-13A9-374CEF870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8505" y="3474132"/>
                <a:ext cx="1650794" cy="1092063"/>
              </a:xfrm>
              <a:prstGeom prst="rect">
                <a:avLst/>
              </a:prstGeom>
            </p:spPr>
          </p:pic>
          <p:pic>
            <p:nvPicPr>
              <p:cNvPr id="33" name="Picture 32" descr="A grey metal sign with letters&#10;&#10;Description automatically generated with medium confidence">
                <a:extLst>
                  <a:ext uri="{FF2B5EF4-FFF2-40B4-BE49-F238E27FC236}">
                    <a16:creationId xmlns:a16="http://schemas.microsoft.com/office/drawing/2014/main" id="{0AB335BF-97F0-9F47-E31A-9D49C6CC9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362" y="5360368"/>
                <a:ext cx="1365080" cy="1015873"/>
              </a:xfrm>
              <a:prstGeom prst="rect">
                <a:avLst/>
              </a:prstGeom>
            </p:spPr>
          </p:pic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E8B84E8B-0F0C-9FA2-3AEF-FF69AF0B5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898565" y="2374841"/>
                <a:ext cx="1590675" cy="32385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11E4B1-F423-0A66-1A39-7A6A813C8860}"/>
                  </a:ext>
                </a:extLst>
              </p:cNvPr>
              <p:cNvSpPr txBox="1"/>
              <p:nvPr/>
            </p:nvSpPr>
            <p:spPr>
              <a:xfrm>
                <a:off x="4351451" y="380851"/>
                <a:ext cx="2684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Diffusion Toolkit/</a:t>
                </a:r>
                <a:r>
                  <a:rPr lang="en-US" dirty="0" err="1"/>
                  <a:t>TrackVis</a:t>
                </a:r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54A31E-793D-2091-9E88-14AF933DEA43}"/>
                  </a:ext>
                </a:extLst>
              </p:cNvPr>
              <p:cNvSpPr txBox="1"/>
              <p:nvPr/>
            </p:nvSpPr>
            <p:spPr>
              <a:xfrm>
                <a:off x="5195080" y="1971567"/>
                <a:ext cx="997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MATLAB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F530E4-6467-0066-9D4B-1BFAFB44B28E}"/>
                  </a:ext>
                </a:extLst>
              </p:cNvPr>
              <p:cNvSpPr txBox="1"/>
              <p:nvPr/>
            </p:nvSpPr>
            <p:spPr>
              <a:xfrm>
                <a:off x="5082933" y="3072873"/>
                <a:ext cx="1221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FreeSurfer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D59541B-E74D-7A2F-2E40-B880C0956F86}"/>
                  </a:ext>
                </a:extLst>
              </p:cNvPr>
              <p:cNvSpPr txBox="1"/>
              <p:nvPr/>
            </p:nvSpPr>
            <p:spPr>
              <a:xfrm>
                <a:off x="4451190" y="4942562"/>
                <a:ext cx="248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FMRIB Software Library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0E5D68-9B83-3D2F-F4D8-BD7A48ABEE2E}"/>
                </a:ext>
              </a:extLst>
            </p:cNvPr>
            <p:cNvSpPr txBox="1"/>
            <p:nvPr/>
          </p:nvSpPr>
          <p:spPr>
            <a:xfrm>
              <a:off x="9087139" y="187165"/>
              <a:ext cx="2471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Structural Connectivity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A96874-FB10-07A9-9FFF-606DF3BBC544}"/>
                </a:ext>
              </a:extLst>
            </p:cNvPr>
            <p:cNvSpPr txBox="1"/>
            <p:nvPr/>
          </p:nvSpPr>
          <p:spPr>
            <a:xfrm>
              <a:off x="9087139" y="2987280"/>
              <a:ext cx="254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Functional Connectivity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FCC4170-170B-63F1-81AE-2091539F994A}"/>
                </a:ext>
              </a:extLst>
            </p:cNvPr>
            <p:cNvSpPr/>
            <p:nvPr/>
          </p:nvSpPr>
          <p:spPr>
            <a:xfrm>
              <a:off x="3875481" y="1134968"/>
              <a:ext cx="841473" cy="55500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1F3C47EE-E868-625E-5DAA-4CCD90414E76}"/>
                </a:ext>
              </a:extLst>
            </p:cNvPr>
            <p:cNvSpPr/>
            <p:nvPr/>
          </p:nvSpPr>
          <p:spPr>
            <a:xfrm>
              <a:off x="3875481" y="3260479"/>
              <a:ext cx="841473" cy="55500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B4BEA770-E0D5-7CE9-2F5C-1946774755D6}"/>
                </a:ext>
              </a:extLst>
            </p:cNvPr>
            <p:cNvSpPr/>
            <p:nvPr/>
          </p:nvSpPr>
          <p:spPr>
            <a:xfrm>
              <a:off x="3875481" y="5525101"/>
              <a:ext cx="841473" cy="55500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FF6D2C2C-73E4-660E-714B-38A4C89ACA4F}"/>
                </a:ext>
              </a:extLst>
            </p:cNvPr>
            <p:cNvSpPr/>
            <p:nvPr/>
          </p:nvSpPr>
          <p:spPr>
            <a:xfrm>
              <a:off x="8052124" y="1396122"/>
              <a:ext cx="841473" cy="55500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BD94849D-955E-F01B-4ED4-38C911633229}"/>
                </a:ext>
              </a:extLst>
            </p:cNvPr>
            <p:cNvSpPr/>
            <p:nvPr/>
          </p:nvSpPr>
          <p:spPr>
            <a:xfrm>
              <a:off x="8052124" y="4316249"/>
              <a:ext cx="841473" cy="55500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3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Tsang</dc:creator>
  <cp:lastModifiedBy>Adrian Tsang</cp:lastModifiedBy>
  <cp:revision>1</cp:revision>
  <dcterms:created xsi:type="dcterms:W3CDTF">2024-06-30T20:11:44Z</dcterms:created>
  <dcterms:modified xsi:type="dcterms:W3CDTF">2024-06-30T20:55:20Z</dcterms:modified>
</cp:coreProperties>
</file>