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32563-5675-4C9F-8C7B-F9ECC23952D1}" v="11" dt="2024-07-03T01:59:35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75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Tsang" userId="2f3dacb708d1d9d7" providerId="LiveId" clId="{FB832563-5675-4C9F-8C7B-F9ECC23952D1}"/>
    <pc:docChg chg="undo redo custSel modSld">
      <pc:chgData name="Adrian Tsang" userId="2f3dacb708d1d9d7" providerId="LiveId" clId="{FB832563-5675-4C9F-8C7B-F9ECC23952D1}" dt="2024-07-03T01:59:35.185" v="1009" actId="164"/>
      <pc:docMkLst>
        <pc:docMk/>
      </pc:docMkLst>
      <pc:sldChg chg="addSp delSp modSp mod">
        <pc:chgData name="Adrian Tsang" userId="2f3dacb708d1d9d7" providerId="LiveId" clId="{FB832563-5675-4C9F-8C7B-F9ECC23952D1}" dt="2024-07-03T01:59:35.185" v="1009" actId="164"/>
        <pc:sldMkLst>
          <pc:docMk/>
          <pc:sldMk cId="1218683425" sldId="256"/>
        </pc:sldMkLst>
        <pc:spChg chg="add del mod">
          <ac:chgData name="Adrian Tsang" userId="2f3dacb708d1d9d7" providerId="LiveId" clId="{FB832563-5675-4C9F-8C7B-F9ECC23952D1}" dt="2024-07-03T01:50:53.915" v="857" actId="478"/>
          <ac:spMkLst>
            <pc:docMk/>
            <pc:sldMk cId="1218683425" sldId="256"/>
            <ac:spMk id="8" creationId="{FACCAB9B-8E6F-EB59-AE4B-B346773DF44D}"/>
          </ac:spMkLst>
        </pc:spChg>
        <pc:spChg chg="add mod">
          <ac:chgData name="Adrian Tsang" userId="2f3dacb708d1d9d7" providerId="LiveId" clId="{FB832563-5675-4C9F-8C7B-F9ECC23952D1}" dt="2024-07-03T01:56:58.114" v="1000" actId="164"/>
          <ac:spMkLst>
            <pc:docMk/>
            <pc:sldMk cId="1218683425" sldId="256"/>
            <ac:spMk id="10" creationId="{19BF0628-D1F4-305C-3775-F1D2819D0F8A}"/>
          </ac:spMkLst>
        </pc:spChg>
        <pc:spChg chg="add mod">
          <ac:chgData name="Adrian Tsang" userId="2f3dacb708d1d9d7" providerId="LiveId" clId="{FB832563-5675-4C9F-8C7B-F9ECC23952D1}" dt="2024-07-03T01:56:58.114" v="1000" actId="164"/>
          <ac:spMkLst>
            <pc:docMk/>
            <pc:sldMk cId="1218683425" sldId="256"/>
            <ac:spMk id="20" creationId="{F801ED9F-476F-23FD-8E9A-CE6C88FD9FBA}"/>
          </ac:spMkLst>
        </pc:spChg>
        <pc:spChg chg="add del mod">
          <ac:chgData name="Adrian Tsang" userId="2f3dacb708d1d9d7" providerId="LiveId" clId="{FB832563-5675-4C9F-8C7B-F9ECC23952D1}" dt="2024-07-02T02:59:28.704" v="599" actId="478"/>
          <ac:spMkLst>
            <pc:docMk/>
            <pc:sldMk cId="1218683425" sldId="256"/>
            <ac:spMk id="31" creationId="{4AB8BE47-BAE1-2260-9161-B8E0BE847027}"/>
          </ac:spMkLst>
        </pc:spChg>
        <pc:spChg chg="add del mod">
          <ac:chgData name="Adrian Tsang" userId="2f3dacb708d1d9d7" providerId="LiveId" clId="{FB832563-5675-4C9F-8C7B-F9ECC23952D1}" dt="2024-07-02T02:59:30.447" v="600" actId="478"/>
          <ac:spMkLst>
            <pc:docMk/>
            <pc:sldMk cId="1218683425" sldId="256"/>
            <ac:spMk id="32" creationId="{82283926-DA59-8226-961F-3F907CE3D588}"/>
          </ac:spMkLst>
        </pc:spChg>
        <pc:spChg chg="add del mod">
          <ac:chgData name="Adrian Tsang" userId="2f3dacb708d1d9d7" providerId="LiveId" clId="{FB832563-5675-4C9F-8C7B-F9ECC23952D1}" dt="2024-07-03T01:56:21.232" v="993" actId="478"/>
          <ac:spMkLst>
            <pc:docMk/>
            <pc:sldMk cId="1218683425" sldId="256"/>
            <ac:spMk id="33" creationId="{04D6BA4D-CB7F-9D6E-AE2A-02DC0DDA58B9}"/>
          </ac:spMkLst>
        </pc:spChg>
        <pc:spChg chg="add mod">
          <ac:chgData name="Adrian Tsang" userId="2f3dacb708d1d9d7" providerId="LiveId" clId="{FB832563-5675-4C9F-8C7B-F9ECC23952D1}" dt="2024-07-03T01:56:58.114" v="1000" actId="164"/>
          <ac:spMkLst>
            <pc:docMk/>
            <pc:sldMk cId="1218683425" sldId="256"/>
            <ac:spMk id="34" creationId="{208ABD28-21EE-AE75-3439-5EFC26AEE0B7}"/>
          </ac:spMkLst>
        </pc:spChg>
        <pc:spChg chg="add mod ord">
          <ac:chgData name="Adrian Tsang" userId="2f3dacb708d1d9d7" providerId="LiveId" clId="{FB832563-5675-4C9F-8C7B-F9ECC23952D1}" dt="2024-07-03T01:59:35.185" v="1009" actId="164"/>
          <ac:spMkLst>
            <pc:docMk/>
            <pc:sldMk cId="1218683425" sldId="256"/>
            <ac:spMk id="37" creationId="{C3F0D605-BF9F-C212-1FA3-37C1AD2D29CC}"/>
          </ac:spMkLst>
        </pc:spChg>
        <pc:spChg chg="add mod ord">
          <ac:chgData name="Adrian Tsang" userId="2f3dacb708d1d9d7" providerId="LiveId" clId="{FB832563-5675-4C9F-8C7B-F9ECC23952D1}" dt="2024-07-02T02:49:54.816" v="138" actId="164"/>
          <ac:spMkLst>
            <pc:docMk/>
            <pc:sldMk cId="1218683425" sldId="256"/>
            <ac:spMk id="43" creationId="{D8B80CA4-0476-4B01-CDDD-8E76D5EA13F5}"/>
          </ac:spMkLst>
        </pc:spChg>
        <pc:spChg chg="add del mod">
          <ac:chgData name="Adrian Tsang" userId="2f3dacb708d1d9d7" providerId="LiveId" clId="{FB832563-5675-4C9F-8C7B-F9ECC23952D1}" dt="2024-07-03T01:56:22.220" v="994" actId="478"/>
          <ac:spMkLst>
            <pc:docMk/>
            <pc:sldMk cId="1218683425" sldId="256"/>
            <ac:spMk id="48" creationId="{6BF4CB77-47ED-FAA9-A4CD-1F5284E2D8FD}"/>
          </ac:spMkLst>
        </pc:spChg>
        <pc:grpChg chg="mod">
          <ac:chgData name="Adrian Tsang" userId="2f3dacb708d1d9d7" providerId="LiveId" clId="{FB832563-5675-4C9F-8C7B-F9ECC23952D1}" dt="2024-07-02T02:49:54.816" v="138" actId="164"/>
          <ac:grpSpMkLst>
            <pc:docMk/>
            <pc:sldMk cId="1218683425" sldId="256"/>
            <ac:grpSpMk id="26" creationId="{D27E573B-8E3B-0AF7-6249-6CF0AE69D7EC}"/>
          </ac:grpSpMkLst>
        </pc:grpChg>
        <pc:grpChg chg="mod ord">
          <ac:chgData name="Adrian Tsang" userId="2f3dacb708d1d9d7" providerId="LiveId" clId="{FB832563-5675-4C9F-8C7B-F9ECC23952D1}" dt="2024-07-03T01:56:58.114" v="1000" actId="164"/>
          <ac:grpSpMkLst>
            <pc:docMk/>
            <pc:sldMk cId="1218683425" sldId="256"/>
            <ac:grpSpMk id="30" creationId="{5DF1295B-0116-D389-92CA-3BB50BC57DDB}"/>
          </ac:grpSpMkLst>
        </pc:grpChg>
        <pc:grpChg chg="add mod">
          <ac:chgData name="Adrian Tsang" userId="2f3dacb708d1d9d7" providerId="LiveId" clId="{FB832563-5675-4C9F-8C7B-F9ECC23952D1}" dt="2024-07-03T01:59:35.185" v="1009" actId="164"/>
          <ac:grpSpMkLst>
            <pc:docMk/>
            <pc:sldMk cId="1218683425" sldId="256"/>
            <ac:grpSpMk id="35" creationId="{DA990CE5-ED4B-7529-69DE-54797EEBC543}"/>
          </ac:grpSpMkLst>
        </pc:grpChg>
        <pc:grpChg chg="add mod">
          <ac:chgData name="Adrian Tsang" userId="2f3dacb708d1d9d7" providerId="LiveId" clId="{FB832563-5675-4C9F-8C7B-F9ECC23952D1}" dt="2024-07-03T01:59:35.185" v="1009" actId="164"/>
          <ac:grpSpMkLst>
            <pc:docMk/>
            <pc:sldMk cId="1218683425" sldId="256"/>
            <ac:grpSpMk id="39" creationId="{32D11EA5-5C33-84F2-2531-6327839698A1}"/>
          </ac:grpSpMkLst>
        </pc:grpChg>
        <pc:grpChg chg="add mod">
          <ac:chgData name="Adrian Tsang" userId="2f3dacb708d1d9d7" providerId="LiveId" clId="{FB832563-5675-4C9F-8C7B-F9ECC23952D1}" dt="2024-07-03T01:56:58.114" v="1000" actId="164"/>
          <ac:grpSpMkLst>
            <pc:docMk/>
            <pc:sldMk cId="1218683425" sldId="256"/>
            <ac:grpSpMk id="44" creationId="{14AFAC65-CC76-B99C-A906-2ECCFBDED875}"/>
          </ac:grpSpMkLst>
        </pc:grpChg>
        <pc:picChg chg="mo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5" creationId="{45E23DC4-BD70-D22C-7E99-15929B3FB23C}"/>
          </ac:picMkLst>
        </pc:picChg>
        <pc:picChg chg="mod">
          <ac:chgData name="Adrian Tsang" userId="2f3dacb708d1d9d7" providerId="LiveId" clId="{FB832563-5675-4C9F-8C7B-F9ECC23952D1}" dt="2024-07-02T02:49:54.816" v="138" actId="164"/>
          <ac:picMkLst>
            <pc:docMk/>
            <pc:sldMk cId="1218683425" sldId="256"/>
            <ac:picMk id="7" creationId="{FD20D079-EDB2-42D8-6431-871CBF66F9A5}"/>
          </ac:picMkLst>
        </pc:picChg>
        <pc:picChg chg="mo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11" creationId="{8D75B7E8-366F-6C3C-9005-7E84E695E82A}"/>
          </ac:picMkLst>
        </pc:picChg>
        <pc:picChg chg="del mod ord">
          <ac:chgData name="Adrian Tsang" userId="2f3dacb708d1d9d7" providerId="LiveId" clId="{FB832563-5675-4C9F-8C7B-F9ECC23952D1}" dt="2024-07-03T01:56:49.600" v="999" actId="478"/>
          <ac:picMkLst>
            <pc:docMk/>
            <pc:sldMk cId="1218683425" sldId="256"/>
            <ac:picMk id="13" creationId="{25A3158D-F853-21D3-CAC4-009A249ED115}"/>
          </ac:picMkLst>
        </pc:picChg>
        <pc:picChg chg="mod or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15" creationId="{B3C91347-DB78-A008-39DE-94E3C26A8CD0}"/>
          </ac:picMkLst>
        </pc:picChg>
        <pc:picChg chg="mo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23" creationId="{24701503-BDA2-B779-D489-DFB922EF30A1}"/>
          </ac:picMkLst>
        </pc:picChg>
        <pc:picChg chg="mod">
          <ac:chgData name="Adrian Tsang" userId="2f3dacb708d1d9d7" providerId="LiveId" clId="{FB832563-5675-4C9F-8C7B-F9ECC23952D1}" dt="2024-07-02T02:49:54.816" v="138" actId="164"/>
          <ac:picMkLst>
            <pc:docMk/>
            <pc:sldMk cId="1218683425" sldId="256"/>
            <ac:picMk id="25" creationId="{86EEF3A4-0B2A-0917-9980-13FAA301E63B}"/>
          </ac:picMkLst>
        </pc:picChg>
        <pc:picChg chg="mo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27" creationId="{46257FA1-35D1-E2BF-389F-35FFEADBEDA4}"/>
          </ac:picMkLst>
        </pc:picChg>
        <pc:picChg chg="mod">
          <ac:chgData name="Adrian Tsang" userId="2f3dacb708d1d9d7" providerId="LiveId" clId="{FB832563-5675-4C9F-8C7B-F9ECC23952D1}" dt="2024-07-03T01:56:58.114" v="1000" actId="164"/>
          <ac:picMkLst>
            <pc:docMk/>
            <pc:sldMk cId="1218683425" sldId="256"/>
            <ac:picMk id="28" creationId="{3EF9AD38-418F-36FA-C90B-E55D934B582D}"/>
          </ac:picMkLst>
        </pc:pic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12" creationId="{8FA142FF-A7BC-06F6-655D-0240EA8AB422}"/>
          </ac:cxnSpMkLst>
        </pc:cxn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24" creationId="{1152CE4C-70F7-DD2A-DA54-B35B1A9243EE}"/>
          </ac:cxnSpMkLst>
        </pc:cxn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36" creationId="{741C8B2C-9F42-6783-1A75-0D0ED046B254}"/>
          </ac:cxnSpMkLst>
        </pc:cxn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38" creationId="{EBB6D84B-6E2A-6FA1-CE18-4698809118B9}"/>
          </ac:cxnSpMkLst>
        </pc:cxn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40" creationId="{24AA1656-0E6A-60FC-CC7F-FDFDF72C021F}"/>
          </ac:cxnSpMkLst>
        </pc:cxnChg>
        <pc:cxnChg chg="add del mod">
          <ac:chgData name="Adrian Tsang" userId="2f3dacb708d1d9d7" providerId="LiveId" clId="{FB832563-5675-4C9F-8C7B-F9ECC23952D1}" dt="2024-07-02T02:59:26.561" v="598" actId="478"/>
          <ac:cxnSpMkLst>
            <pc:docMk/>
            <pc:sldMk cId="1218683425" sldId="256"/>
            <ac:cxnSpMk id="42" creationId="{3733AE63-1D25-EE7A-77A0-AB2EA995F98A}"/>
          </ac:cxnSpMkLst>
        </pc:cxnChg>
        <pc:cxnChg chg="add mod">
          <ac:chgData name="Adrian Tsang" userId="2f3dacb708d1d9d7" providerId="LiveId" clId="{FB832563-5675-4C9F-8C7B-F9ECC23952D1}" dt="2024-07-03T01:56:58.114" v="1000" actId="164"/>
          <ac:cxnSpMkLst>
            <pc:docMk/>
            <pc:sldMk cId="1218683425" sldId="256"/>
            <ac:cxnSpMk id="49" creationId="{E0C71491-7A75-AA4C-A3FB-AA9D46FDD7E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0695-53C6-FD81-4346-F81FCE65B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E2CD5-3145-9BC6-5FF5-9446DE07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17F3-9633-D912-D6E3-8AFD1FB6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78DF-49D4-3633-9818-0A7A37182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7D3F-367F-D0F7-7925-749BEE139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0DF6-66C6-F477-34D2-38A7DE9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C0143-43A7-062A-3E61-6591CB162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F658-E8FE-6260-D5E9-97891BDA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53EA-45B6-675A-3E0A-73D40F66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87F6-8890-1A14-2E36-4D6509B1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B99CC-4CFA-C9D5-49DE-C4514FA3B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A9F3-BA8B-7F04-5D39-C9D77B996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D668A-1F80-7D22-D5A0-2078924D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51EA7-C012-E0B0-5203-BBDB6373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3585A-950A-3EFC-3353-C583FB195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02C7-22A1-542C-77F0-605E17125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4910-E2B6-A70E-1AA7-EA231860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2BEED-1DF0-F9A2-9BCC-2EE405B1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9DDB3-3190-0516-FA45-A99E4134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AFFF-15D7-303E-CF5B-A452DB1C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6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4C11-D4F2-6314-A391-180666E5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8036-338C-C9BB-BC19-0F0E783F2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28473-25DE-6498-9098-69A6583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38450-9B17-D499-023E-E0730EC1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EF4DE-05FC-ED75-480A-D79FEC12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6D30-A48C-C2F6-BECF-7C5139C5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79EF-D541-5021-757D-E86EAA8C1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2925B-BC67-516C-D56E-00F6503B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1F28-FB51-C94D-FF49-E5CDF107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3D93B-10BF-2942-1E85-06336C78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D719-F4EB-4294-86C6-BA5B463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014A-9DF5-D035-1B51-B6E5C1D7E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870F8-8C12-34F9-8A59-F5ED5D7A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7B49A-D6B0-F9D2-056A-FB6370315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28921-7AE0-8CFA-9794-EDAB1ED58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AC85B-94FC-6CA4-0023-AB879F2A0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5B0D6-3F66-EB6C-84CE-78396B06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B42C8-6AA2-FFE2-171E-22B03BE3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AAD5F-B784-D3B4-3FF5-C93C8031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6B05-8512-C703-5DAF-49534A6A9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3E848C-58AD-DB80-E912-5F6BA673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8842C-C1F9-2A94-D2D0-B588AD9B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EE470-CF4F-1CE4-3A56-AB7D5F37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72FE9-51AE-532A-B300-E0630995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2FEE63-4441-9095-BB48-A5A39DDB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58955-02FB-1532-F296-96196A49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6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42C4-D107-5A87-CAFB-679A7BD8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D28A-EF2F-A84F-14AC-630D370B2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860E-236F-0292-503C-FBF400B86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9AF85-5324-E6E1-F935-A5C44A50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23A3E-E2F3-998C-819F-5856EAB5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8F7E-B92C-9552-3023-CE329883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2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2164-A6C6-42AF-80C4-1616BA4A8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5D66C-6BF7-1E4E-B02E-E0E18D1B8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CAF5-89BF-BC47-33CF-4ECD3FDCA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D7D4F-DC26-FE11-6A26-EC306E79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89609-39BC-2715-7803-CAD135F2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B82A-F654-0751-ADD6-406DF0D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7FE40-9B64-22B4-3939-11C78A0F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A34D6-CF3A-AE90-CEC5-62173F8E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03678-A518-3E4C-92CE-E9A4BDF59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41A4C-AB3B-4A02-B089-09F3CB89E214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EDBC-F9FF-26DD-9F99-6D6626134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8075-A87A-8C69-2707-1163AF6EC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86130-F289-49F7-B0DB-504F5349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2D11EA5-5C33-84F2-2531-6327839698A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F0D605-BF9F-C212-1FA3-37C1AD2D29C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A990CE5-ED4B-7529-69DE-54797EEBC543}"/>
                </a:ext>
              </a:extLst>
            </p:cNvPr>
            <p:cNvGrpSpPr/>
            <p:nvPr/>
          </p:nvGrpSpPr>
          <p:grpSpPr>
            <a:xfrm>
              <a:off x="520812" y="369420"/>
              <a:ext cx="11150377" cy="6119161"/>
              <a:chOff x="633900" y="604634"/>
              <a:chExt cx="11150377" cy="611916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DF1295B-0116-D389-92CA-3BB50BC57DDB}"/>
                  </a:ext>
                </a:extLst>
              </p:cNvPr>
              <p:cNvGrpSpPr/>
              <p:nvPr/>
            </p:nvGrpSpPr>
            <p:grpSpPr>
              <a:xfrm>
                <a:off x="9727708" y="3642507"/>
                <a:ext cx="2056569" cy="2056569"/>
                <a:chOff x="7129112" y="2670756"/>
                <a:chExt cx="2056569" cy="2056569"/>
              </a:xfrm>
            </p:grpSpPr>
            <p:pic>
              <p:nvPicPr>
                <p:cNvPr id="9" name="Picture 8" descr="A blue line drawing of a server&#10;&#10;Description automatically generated">
                  <a:extLst>
                    <a:ext uri="{FF2B5EF4-FFF2-40B4-BE49-F238E27FC236}">
                      <a16:creationId xmlns:a16="http://schemas.microsoft.com/office/drawing/2014/main" id="{DDF4D2A2-D283-2A72-B04B-A8728381D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29112" y="2670756"/>
                  <a:ext cx="2056569" cy="2056569"/>
                </a:xfrm>
                <a:prstGeom prst="rect">
                  <a:avLst/>
                </a:prstGeom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681437C-9CAA-6362-3DDA-D78A890219DA}"/>
                    </a:ext>
                  </a:extLst>
                </p:cNvPr>
                <p:cNvSpPr txBox="1"/>
                <p:nvPr/>
              </p:nvSpPr>
              <p:spPr>
                <a:xfrm>
                  <a:off x="7791751" y="2884648"/>
                  <a:ext cx="7312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LHS</a:t>
                  </a:r>
                </a:p>
              </p:txBody>
            </p:sp>
          </p:grpSp>
          <p:pic>
            <p:nvPicPr>
              <p:cNvPr id="5" name="Picture 4" descr="A blue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45E23DC4-BD70-D22C-7E99-15929B3FB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20270" y="604634"/>
                <a:ext cx="2593658" cy="866775"/>
              </a:xfrm>
              <a:prstGeom prst="rect">
                <a:avLst/>
              </a:prstGeom>
            </p:spPr>
          </p:pic>
          <p:pic>
            <p:nvPicPr>
              <p:cNvPr id="11" name="Picture 10" descr="A blue hospital building with a cross&#10;&#10;Description automatically generated">
                <a:extLst>
                  <a:ext uri="{FF2B5EF4-FFF2-40B4-BE49-F238E27FC236}">
                    <a16:creationId xmlns:a16="http://schemas.microsoft.com/office/drawing/2014/main" id="{8D75B7E8-366F-6C3C-9005-7E84E695E8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3900" y="4256894"/>
                <a:ext cx="1290647" cy="814393"/>
              </a:xfrm>
              <a:prstGeom prst="rect">
                <a:avLst/>
              </a:prstGeom>
            </p:spPr>
          </p:pic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24701503-BDA2-B779-D489-DFB922EF3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76938" y="664641"/>
                <a:ext cx="3000375" cy="74676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4AFAC65-CC76-B99C-A906-2ECCFBDED875}"/>
                  </a:ext>
                </a:extLst>
              </p:cNvPr>
              <p:cNvGrpSpPr/>
              <p:nvPr/>
            </p:nvGrpSpPr>
            <p:grpSpPr>
              <a:xfrm>
                <a:off x="2851118" y="3578654"/>
                <a:ext cx="6411352" cy="2184274"/>
                <a:chOff x="2890324" y="1618944"/>
                <a:chExt cx="6411352" cy="2184274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8B80CA4-0476-4B01-CDDD-8E76D5EA13F5}"/>
                    </a:ext>
                  </a:extLst>
                </p:cNvPr>
                <p:cNvSpPr/>
                <p:nvPr/>
              </p:nvSpPr>
              <p:spPr>
                <a:xfrm>
                  <a:off x="2890324" y="1618944"/>
                  <a:ext cx="6411352" cy="2184274"/>
                </a:xfrm>
                <a:prstGeom prst="ellipse">
                  <a:avLst/>
                </a:prstGeom>
                <a:noFill/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" name="Picture 6" descr="A cartoon of a test tube with a purple cap&#10;&#10;Description automatically generated">
                  <a:extLst>
                    <a:ext uri="{FF2B5EF4-FFF2-40B4-BE49-F238E27FC236}">
                      <a16:creationId xmlns:a16="http://schemas.microsoft.com/office/drawing/2014/main" id="{FD20D079-EDB2-42D8-6431-871CBF66F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92838" y="2026735"/>
                  <a:ext cx="731429" cy="1462857"/>
                </a:xfrm>
                <a:prstGeom prst="rect">
                  <a:avLst/>
                </a:prstGeom>
              </p:spPr>
            </p:pic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27E573B-8E3B-0AF7-6249-6CF0AE69D7EC}"/>
                    </a:ext>
                  </a:extLst>
                </p:cNvPr>
                <p:cNvGrpSpPr/>
                <p:nvPr/>
              </p:nvGrpSpPr>
              <p:grpSpPr>
                <a:xfrm>
                  <a:off x="3871029" y="1939910"/>
                  <a:ext cx="1373015" cy="1636507"/>
                  <a:chOff x="9595528" y="1173368"/>
                  <a:chExt cx="1373015" cy="1636507"/>
                </a:xfrm>
              </p:grpSpPr>
              <p:pic>
                <p:nvPicPr>
                  <p:cNvPr id="17" name="Picture 16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954CD271-3ABE-D3AD-ACE2-20AE027947B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95528" y="1173368"/>
                    <a:ext cx="1063492" cy="1326984"/>
                  </a:xfrm>
                  <a:prstGeom prst="rect">
                    <a:avLst/>
                  </a:prstGeom>
                </p:spPr>
              </p:pic>
              <p:pic>
                <p:nvPicPr>
                  <p:cNvPr id="19" name="Picture 18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103E0D27-BA96-FEF6-88A4-7F0A4E874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5528" y="1317018"/>
                    <a:ext cx="1063492" cy="1330159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 descr="A close-up of a brain scan&#10;&#10;Description automatically generated">
                    <a:extLst>
                      <a:ext uri="{FF2B5EF4-FFF2-40B4-BE49-F238E27FC236}">
                        <a16:creationId xmlns:a16="http://schemas.microsoft.com/office/drawing/2014/main" id="{413C9717-C3DE-E3A5-CA1E-E525848EF4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14575" y="1492415"/>
                    <a:ext cx="1053968" cy="131746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5" name="Picture 24" descr="A stethoscope and a clipboard&#10;&#10;Description automatically generated">
                  <a:extLst>
                    <a:ext uri="{FF2B5EF4-FFF2-40B4-BE49-F238E27FC236}">
                      <a16:creationId xmlns:a16="http://schemas.microsoft.com/office/drawing/2014/main" id="{86EEF3A4-0B2A-0917-9980-13FAA301E6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73062" y="2072086"/>
                  <a:ext cx="2058231" cy="1372154"/>
                </a:xfrm>
                <a:prstGeom prst="rect">
                  <a:avLst/>
                </a:prstGeom>
              </p:spPr>
            </p:pic>
          </p:grpSp>
          <p:pic>
            <p:nvPicPr>
              <p:cNvPr id="27" name="Picture 26" descr="A blue hospital building with a cross&#10;&#10;Description automatically generated">
                <a:extLst>
                  <a:ext uri="{FF2B5EF4-FFF2-40B4-BE49-F238E27FC236}">
                    <a16:creationId xmlns:a16="http://schemas.microsoft.com/office/drawing/2014/main" id="{46257FA1-35D1-E2BF-389F-35FFEADBE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761" y="3181812"/>
                <a:ext cx="1290647" cy="814393"/>
              </a:xfrm>
              <a:prstGeom prst="rect">
                <a:avLst/>
              </a:prstGeom>
            </p:spPr>
          </p:pic>
          <p:pic>
            <p:nvPicPr>
              <p:cNvPr id="28" name="Picture 27" descr="A blue hospital building with a cross&#10;&#10;Description automatically generated">
                <a:extLst>
                  <a:ext uri="{FF2B5EF4-FFF2-40B4-BE49-F238E27FC236}">
                    <a16:creationId xmlns:a16="http://schemas.microsoft.com/office/drawing/2014/main" id="{3EF9AD38-418F-36FA-C90B-E55D934B5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0761" y="5360233"/>
                <a:ext cx="1290647" cy="814393"/>
              </a:xfrm>
              <a:prstGeom prst="rect">
                <a:avLst/>
              </a:prstGeom>
            </p:spPr>
          </p:pic>
          <p:sp>
            <p:nvSpPr>
              <p:cNvPr id="34" name="Arrow: Left-Right 33">
                <a:extLst>
                  <a:ext uri="{FF2B5EF4-FFF2-40B4-BE49-F238E27FC236}">
                    <a16:creationId xmlns:a16="http://schemas.microsoft.com/office/drawing/2014/main" id="{208ABD28-21EE-AE75-3439-5EFC26AEE0B7}"/>
                  </a:ext>
                </a:extLst>
              </p:cNvPr>
              <p:cNvSpPr/>
              <p:nvPr/>
            </p:nvSpPr>
            <p:spPr>
              <a:xfrm>
                <a:off x="5584533" y="846973"/>
                <a:ext cx="1521800" cy="382096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41C8B2C-9F42-6783-1A75-0D0ED046B2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256" y="3683324"/>
                <a:ext cx="488231" cy="535343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BB6D84B-6E2A-6FA1-CE18-469880911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0270" y="5181996"/>
                <a:ext cx="458732" cy="576241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4AA1656-0E6A-60FC-CC7F-FDFDF72C02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913" y="4659588"/>
                <a:ext cx="836205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14" descr="A logo with text on it&#10;&#10;Description automatically generated">
                <a:extLst>
                  <a:ext uri="{FF2B5EF4-FFF2-40B4-BE49-F238E27FC236}">
                    <a16:creationId xmlns:a16="http://schemas.microsoft.com/office/drawing/2014/main" id="{B3C91347-DB78-A008-39DE-94E3C26A8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290" y="1536063"/>
                <a:ext cx="2434286" cy="805714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0C71491-7A75-AA4C-A3FB-AA9D46FDD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9543" y="1938920"/>
                <a:ext cx="3027560" cy="106459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row: Curved Down 9">
                <a:extLst>
                  <a:ext uri="{FF2B5EF4-FFF2-40B4-BE49-F238E27FC236}">
                    <a16:creationId xmlns:a16="http://schemas.microsoft.com/office/drawing/2014/main" id="{19BF0628-D1F4-305C-3775-F1D2819D0F8A}"/>
                  </a:ext>
                </a:extLst>
              </p:cNvPr>
              <p:cNvSpPr/>
              <p:nvPr/>
            </p:nvSpPr>
            <p:spPr>
              <a:xfrm flipH="1" flipV="1">
                <a:off x="2623449" y="6059049"/>
                <a:ext cx="8209394" cy="66474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FA142FF-A7BC-06F6-655D-0240EA8AB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2470" y="4670791"/>
                <a:ext cx="836205" cy="0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row: Curved Down 19">
                <a:extLst>
                  <a:ext uri="{FF2B5EF4-FFF2-40B4-BE49-F238E27FC236}">
                    <a16:creationId xmlns:a16="http://schemas.microsoft.com/office/drawing/2014/main" id="{F801ED9F-476F-23FD-8E9A-CE6C88FD9FBA}"/>
                  </a:ext>
                </a:extLst>
              </p:cNvPr>
              <p:cNvSpPr/>
              <p:nvPr/>
            </p:nvSpPr>
            <p:spPr>
              <a:xfrm flipH="1">
                <a:off x="2623449" y="2691669"/>
                <a:ext cx="8209394" cy="664746"/>
              </a:xfrm>
              <a:prstGeom prst="curved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52CE4C-70F7-DD2A-DA54-B35B1A924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73763" y="1968370"/>
                <a:ext cx="3027560" cy="1081562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18683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Tsang</dc:creator>
  <cp:lastModifiedBy>Adrian Tsang</cp:lastModifiedBy>
  <cp:revision>1</cp:revision>
  <dcterms:created xsi:type="dcterms:W3CDTF">2024-07-02T02:24:10Z</dcterms:created>
  <dcterms:modified xsi:type="dcterms:W3CDTF">2024-07-03T01:59:35Z</dcterms:modified>
</cp:coreProperties>
</file>