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81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9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4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8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4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95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5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EB4F86-56A2-4FA9-97B1-EFABD333AF9E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5AEE75-776E-4E26-BE14-4CC0B8B96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1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2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ループ処理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(while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を使おう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2644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書き方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hile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ループ条件式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2800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2800" dirty="0" smtClean="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ループしたい処理</a:t>
            </a:r>
            <a:endParaRPr lang="en-US" altLang="ja-JP" sz="2800" dirty="0" smtClean="0">
              <a:solidFill>
                <a:schemeClr val="accent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3298" y="691979"/>
            <a:ext cx="9494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例</a:t>
            </a:r>
            <a:endParaRPr kumimoji="1"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sz="3600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var</a:t>
            </a:r>
            <a:r>
              <a:rPr lang="en-US" altLang="ja-JP" sz="36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3600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sz="36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= 0;</a:t>
            </a:r>
            <a:endParaRPr lang="en-US" altLang="ja-JP" sz="3600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kumimoji="1" lang="en-US" altLang="ja-JP" sz="3600" dirty="0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while</a:t>
            </a:r>
            <a:r>
              <a:rPr kumimoji="1" lang="en-US" altLang="ja-JP" sz="36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(</a:t>
            </a:r>
            <a:r>
              <a:rPr kumimoji="1" lang="en-US" altLang="ja-JP" sz="3600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&lt;= 6</a:t>
            </a:r>
            <a:r>
              <a:rPr kumimoji="1" lang="en-US" altLang="ja-JP" sz="36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</a:t>
            </a:r>
          </a:p>
          <a:p>
            <a:r>
              <a:rPr lang="en-US" altLang="ja-JP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 </a:t>
            </a:r>
            <a:r>
              <a:rPr lang="en-US" altLang="ja-JP" sz="3600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en-US" altLang="ja-JP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</a:t>
            </a:r>
            <a:r>
              <a:rPr lang="en-US" altLang="ja-JP" sz="3600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 ”</a:t>
            </a:r>
            <a:r>
              <a:rPr lang="ja-JP" altLang="en-US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回目の処理です</a:t>
            </a:r>
            <a:r>
              <a:rPr lang="en-US" altLang="ja-JP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”);</a:t>
            </a:r>
          </a:p>
          <a:p>
            <a:r>
              <a:rPr lang="en-US" altLang="ja-JP" sz="3600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sz="3600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sz="36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++;</a:t>
            </a:r>
          </a:p>
          <a:p>
            <a:r>
              <a:rPr lang="en-US" altLang="ja-JP" sz="36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  <a:endParaRPr kumimoji="1" lang="ja-JP" altLang="en-US" sz="3600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36292" y="3857802"/>
            <a:ext cx="71096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※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ループ条件式が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true 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の時に、ループしたい処理が行われる。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だから、こんなことをかくと、ひたすらループされて止まらない↓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while (true) {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 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document.write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(“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hello”);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for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文によるループをしよう</a:t>
            </a:r>
            <a:endParaRPr kumimoji="1" lang="ja-JP" altLang="en-US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書き方</a:t>
            </a:r>
            <a:endParaRPr kumimoji="1"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for (</a:t>
            </a:r>
            <a:r>
              <a:rPr lang="ja-JP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初期化処理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; </a:t>
            </a:r>
            <a:r>
              <a:rPr lang="ja-JP" alt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ループ条件式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; </a:t>
            </a:r>
            <a:r>
              <a:rPr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処理が終わるたびにする動作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</a:t>
            </a: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 //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ループしたい処理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</a:p>
          <a:p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最初は覚えるのがつらいかもしれないけど、なれると楽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1535" y="1293341"/>
            <a:ext cx="4839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例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for (</a:t>
            </a:r>
            <a:r>
              <a:rPr lang="en-US" altLang="ja-JP" dirty="0" err="1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var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= 1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; </a:t>
            </a:r>
            <a:r>
              <a:rPr lang="en-US" altLang="ja-JP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&lt;= 6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; </a:t>
            </a:r>
            <a:r>
              <a:rPr lang="en-US" altLang="ja-JP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++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 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 “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回目の処理です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”);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33535" y="647010"/>
            <a:ext cx="53832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どう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いうふうに動くかというと、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左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のコードは下のコードとほぼ同じ意味です：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var</a:t>
            </a:r>
            <a:r>
              <a:rPr kumimoji="1"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= 0; // </a:t>
            </a:r>
            <a:r>
              <a:rPr kumimoji="1" lang="ja-JP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初期化処理をする</a:t>
            </a:r>
            <a:endParaRPr kumimoji="1" lang="en-US" altLang="ja-JP" dirty="0" smtClean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if (</a:t>
            </a:r>
            <a:r>
              <a:rPr lang="en-US" altLang="ja-JP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&lt;= 6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 </a:t>
            </a:r>
            <a:r>
              <a:rPr lang="en-US" altLang="ja-JP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// </a:t>
            </a:r>
            <a:r>
              <a:rPr lang="ja-JP" alt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条件式が</a:t>
            </a:r>
            <a:r>
              <a:rPr lang="en-US" altLang="ja-JP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true</a:t>
            </a:r>
            <a:r>
              <a:rPr lang="ja-JP" alt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ならループする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 “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回目の処理です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”);</a:t>
            </a:r>
            <a:endParaRPr lang="en-US" altLang="ja-JP" dirty="0" smtClean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++; // </a:t>
            </a:r>
            <a:r>
              <a:rPr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処理がおわったときの動作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  <a:endParaRPr kumimoji="1" lang="en-US" altLang="ja-JP" dirty="0" smtClean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if (</a:t>
            </a:r>
            <a:r>
              <a:rPr lang="en-US" altLang="ja-JP" dirty="0" err="1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&lt;= 6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 </a:t>
            </a:r>
            <a:r>
              <a:rPr lang="en-US" altLang="ja-JP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条件式が</a:t>
            </a:r>
            <a:r>
              <a:rPr lang="en-US" altLang="ja-JP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true</a:t>
            </a:r>
            <a:r>
              <a:rPr lang="ja-JP" altLang="en-US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ならループする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 “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回目の処理です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”);</a:t>
            </a:r>
            <a:endParaRPr lang="en-US" altLang="ja-JP" dirty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++; //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処理がおわったときの動作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if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&lt;= 6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 </a:t>
            </a:r>
            <a:r>
              <a:rPr lang="en-US" altLang="ja-JP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条件式が</a:t>
            </a:r>
            <a:r>
              <a:rPr lang="en-US" altLang="ja-JP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true</a:t>
            </a:r>
            <a:r>
              <a:rPr lang="ja-JP" altLang="en-US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ならループする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 “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回目の処理です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”);</a:t>
            </a:r>
            <a:endParaRPr lang="en-US" altLang="ja-JP" dirty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++; //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処理がおわったときの動作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  <a:endParaRPr lang="en-US" altLang="ja-JP" dirty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kumimoji="1"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………</a:t>
            </a:r>
            <a:endParaRPr kumimoji="1" lang="ja-JP" altLang="en-US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88541" y="782595"/>
            <a:ext cx="98732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今日のおはなしは以上。</a:t>
            </a:r>
            <a:endParaRPr kumimoji="1"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以降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は練習問題を解こう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問１ 数値、文字列、真偽値の変数を宣言してみてください。自由に。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問２ 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して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みよう。そして、上の変数を表示してみよう。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問３ 数値の変数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x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に対し、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x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に代入された数字が正か負かを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判定するプログラムを作ろう</a:t>
            </a:r>
            <a:endParaRPr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問４ 数値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の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変数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x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に対し、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x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に代入された数字が奇数か偶数かを判定するプログラムを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作ろう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問５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『for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文ループ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』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という文章を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n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回表示させるプログラムを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作ろう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問６ 「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1 2 3 4 5 6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」って表示するプログラムを作ろう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endParaRPr kumimoji="1" lang="en-US" altLang="ja-JP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問７ 「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 2 fizz 4 buzz 6 7 8 fizz …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」のように、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 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３の倍数の時に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fizz, 5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の倍数の時に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buzz, 15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の倍数の時に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fizzbuzz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　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　　 って表示するプログラムを作ろう</a:t>
            </a:r>
            <a:endParaRPr kumimoji="1" lang="ja-JP" altLang="en-US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最初の一歩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とりあえずやってみよう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sublime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用いて以下ファイルを作成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　　　　           　　　　　　　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6994" y="3048001"/>
            <a:ext cx="549463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1400" dirty="0" smtClean="0"/>
          </a:p>
          <a:p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(“hello world”);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0389" y="2879810"/>
            <a:ext cx="7409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a</a:t>
            </a:r>
            <a:r>
              <a:rPr lang="en-US" altLang="ja-JP" dirty="0" err="1" smtClean="0"/>
              <a:t>pp.js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95632" y="40005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app.js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をターミナルで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開こう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node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app.js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hello world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って文字列が表示されたら成功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18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何が起こったのか？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1886" y="2933129"/>
            <a:ext cx="11108219" cy="1021033"/>
          </a:xfrm>
        </p:spPr>
        <p:txBody>
          <a:bodyPr>
            <a:noAutofit/>
          </a:bodyPr>
          <a:lstStyle/>
          <a:p>
            <a:r>
              <a:rPr lang="en-US" altLang="ja-JP" sz="5400" dirty="0" err="1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</a:t>
            </a:r>
            <a:r>
              <a:rPr kumimoji="1" lang="en-US" altLang="ja-JP" sz="5400" dirty="0" err="1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onsole.log</a:t>
            </a:r>
            <a:r>
              <a:rPr kumimoji="1" lang="en-US" altLang="ja-JP" sz="54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</a:t>
            </a:r>
            <a:r>
              <a:rPr kumimoji="1" lang="en-US" altLang="ja-JP" sz="54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“</a:t>
            </a:r>
            <a:r>
              <a:rPr lang="en-US" altLang="ja-JP" sz="54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h</a:t>
            </a:r>
            <a:r>
              <a:rPr kumimoji="1" lang="en-US" altLang="ja-JP" sz="54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ello </a:t>
            </a:r>
            <a:r>
              <a:rPr lang="en-US" altLang="ja-JP" sz="5400" dirty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w</a:t>
            </a:r>
            <a:r>
              <a:rPr kumimoji="1" lang="en-US" altLang="ja-JP" sz="54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orld</a:t>
            </a:r>
            <a:r>
              <a:rPr kumimoji="1" lang="en-US" altLang="ja-JP" sz="54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</a:t>
            </a:r>
            <a:r>
              <a:rPr kumimoji="1" lang="en-US" altLang="ja-JP" sz="54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</a:t>
            </a:r>
            <a:r>
              <a:rPr kumimoji="1" lang="en-US" altLang="ja-JP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;</a:t>
            </a:r>
            <a:endParaRPr kumimoji="1" lang="ja-JP" alt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30537" y="3723503"/>
            <a:ext cx="206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↑ 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文字を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表示してくれって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いう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命令</a:t>
            </a:r>
            <a:r>
              <a:rPr kumimoji="1"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12507" y="3723503"/>
            <a:ext cx="331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↑</a:t>
            </a:r>
            <a:r>
              <a:rPr kumimoji="1" lang="en-US" altLang="ja-JP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表示するものは</a:t>
            </a:r>
            <a:r>
              <a:rPr kumimoji="1" lang="en-US" altLang="ja-JP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hello w</a:t>
            </a:r>
            <a:r>
              <a:rPr kumimoji="1" lang="en-US" altLang="ja-JP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orld </a:t>
            </a:r>
            <a:r>
              <a:rPr kumimoji="1" lang="ja-JP" altLang="en-US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という「文字列</a:t>
            </a:r>
            <a:r>
              <a:rPr lang="ja-JP" altLang="en-US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」。</a:t>
            </a:r>
            <a:endParaRPr lang="en-US" altLang="ja-JP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文字列は、</a:t>
            </a:r>
            <a:r>
              <a:rPr lang="en-US" altLang="ja-JP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”” </a:t>
            </a:r>
            <a:r>
              <a:rPr lang="ja-JP" altLang="en-US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でくくる。</a:t>
            </a:r>
            <a:endParaRPr lang="en-US" altLang="ja-JP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5841" y="2448295"/>
            <a:ext cx="62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― 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命令するときは、カッコでくくる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――――――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↓　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341540" y="3792665"/>
            <a:ext cx="285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↑</a:t>
            </a:r>
            <a:endParaRPr kumimoji="1" lang="en-US" altLang="ja-JP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文の最後はセミコロンを書く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変数をつかってみよう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こんな感じに書いてみよう。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ar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a = 12345;  //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←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12345 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って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数値として定義する。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console.log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(a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こう書いてもいいです：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a;                       // a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を使うので定義する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 = 12345;               // a 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に、数値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12345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を代入する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console.log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(a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03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数値について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こういうのが数値：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4.2</a:t>
            </a: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-0.9</a:t>
            </a:r>
          </a:p>
          <a:p>
            <a:pPr marL="201168" lvl="1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01168" lvl="1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使える演算子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%(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あまり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++, --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01168" lvl="1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01168" lvl="1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2711" y="3480577"/>
            <a:ext cx="45637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spcAft>
                <a:spcPts val="600"/>
              </a:spcAft>
            </a:pP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 + 2 (=3)</a:t>
            </a:r>
          </a:p>
          <a:p>
            <a:pPr>
              <a:spcAft>
                <a:spcPts val="600"/>
              </a:spcAft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4.3 – 5.2 (=-0.9)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* 2 (=6)</a:t>
            </a:r>
          </a:p>
          <a:p>
            <a:pPr>
              <a:spcAft>
                <a:spcPts val="600"/>
              </a:spcAft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 / 3 (=0.3333…)</a:t>
            </a:r>
          </a:p>
          <a:p>
            <a:pPr>
              <a:spcAft>
                <a:spcPts val="600"/>
              </a:spcAft>
            </a:pP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13 % 2 (=1)</a:t>
            </a:r>
          </a:p>
          <a:p>
            <a:pPr>
              <a:spcAft>
                <a:spcPts val="600"/>
              </a:spcAft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 = a + 1 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または、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 += 1)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と同じ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7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文字列について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message = “Some Text”; 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””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でくくったところが文字列になる。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使える演算子：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 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文字列の連結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     “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hel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” + “lo” (=“hello”)</a:t>
            </a: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marL="0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文字列で改行したいときは？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“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hello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! </a:t>
            </a:r>
            <a:r>
              <a:rPr lang="en-US" altLang="ja-JP" dirty="0" smtClean="0">
                <a:solidFill>
                  <a:schemeClr val="accent1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n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hello2” </a:t>
            </a:r>
            <a:r>
              <a:rPr lang="ja-JP" altLang="en-US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のように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書く。（ </a:t>
            </a:r>
            <a:r>
              <a:rPr lang="en-US" altLang="ja-JP" dirty="0" smtClean="0">
                <a:solidFill>
                  <a:schemeClr val="accent1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n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ja-JP" altLang="en-US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は改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行って意味）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174790" y="4629665"/>
            <a:ext cx="82378" cy="1894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609968" y="4629665"/>
            <a:ext cx="82378" cy="1894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条件分岐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(if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を使おう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書き方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if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(</a:t>
            </a:r>
            <a:r>
              <a:rPr lang="ja-JP" alt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</a:t>
            </a:r>
            <a:r>
              <a:rPr lang="en-US" altLang="ja-JP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// </a:t>
            </a:r>
            <a:r>
              <a:rPr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</a:t>
            </a:r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</a:t>
            </a:r>
            <a:r>
              <a:rPr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が真だった時にこっちが動く</a:t>
            </a:r>
            <a:endParaRPr lang="en-US" altLang="ja-JP" dirty="0" smtClean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 </a:t>
            </a:r>
            <a:r>
              <a:rPr kumimoji="1"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else if</a:t>
            </a:r>
            <a:r>
              <a:rPr kumimoji="1"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(</a:t>
            </a:r>
            <a:r>
              <a:rPr kumimoji="1" lang="ja-JP" altLang="en-US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</a:t>
            </a:r>
            <a:r>
              <a:rPr kumimoji="1" lang="en-US" altLang="ja-JP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2</a:t>
            </a:r>
            <a:r>
              <a:rPr kumimoji="1"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// </a:t>
            </a:r>
            <a:r>
              <a:rPr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</a:t>
            </a:r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には</a:t>
            </a:r>
            <a:r>
              <a:rPr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あてはまらないが、条件式</a:t>
            </a:r>
            <a:r>
              <a:rPr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2</a:t>
            </a:r>
            <a:r>
              <a:rPr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が真だった時にこっちが動く</a:t>
            </a:r>
            <a:endParaRPr kumimoji="1" lang="en-US" altLang="ja-JP" dirty="0" smtClean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 </a:t>
            </a:r>
            <a:r>
              <a:rPr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else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ja-JP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kumimoji="1"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// </a:t>
            </a:r>
            <a:r>
              <a:rPr kumimoji="1"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条件式</a:t>
            </a:r>
            <a:r>
              <a:rPr kumimoji="1" lang="en-US" altLang="ja-JP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1,2</a:t>
            </a:r>
            <a:r>
              <a:rPr kumimoji="1" lang="ja-JP" altLang="en-US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に当てはまらなかった時にここが動く</a:t>
            </a:r>
            <a:endParaRPr kumimoji="1" lang="en-US" altLang="ja-JP" dirty="0" smtClean="0">
              <a:solidFill>
                <a:schemeClr val="accent5"/>
              </a:solidFill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(else </a:t>
            </a:r>
            <a:r>
              <a:rPr kumimoji="1"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はそれ以外って意味</a:t>
            </a:r>
            <a:r>
              <a:rPr kumimoji="1"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</a:t>
            </a:r>
            <a:endParaRPr kumimoji="1" lang="ja-JP" altLang="en-US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54443" y="914400"/>
            <a:ext cx="89995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例</a:t>
            </a:r>
            <a:endParaRPr kumimoji="1" lang="en-US" altLang="ja-JP" sz="3200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sz="3200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var</a:t>
            </a:r>
            <a:r>
              <a:rPr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score = 70;</a:t>
            </a:r>
          </a:p>
          <a:p>
            <a:r>
              <a:rPr lang="en-US" altLang="ja-JP" sz="3200" dirty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</a:t>
            </a:r>
            <a:r>
              <a:rPr kumimoji="1" lang="en-US" altLang="ja-JP" sz="3200" dirty="0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f</a:t>
            </a:r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(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score &lt; 50</a:t>
            </a:r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</a:t>
            </a:r>
            <a:b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</a:br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 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(“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YOU MUST STUDY HARD”);</a:t>
            </a:r>
          </a:p>
          <a:p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 </a:t>
            </a:r>
            <a:r>
              <a:rPr kumimoji="1" lang="en-US" altLang="ja-JP" sz="3200" dirty="0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else if</a:t>
            </a:r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(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score &lt; 75</a:t>
            </a:r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 {</a:t>
            </a:r>
          </a:p>
          <a:p>
            <a:r>
              <a:rPr lang="en-US" altLang="ja-JP" sz="3200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sz="3200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en-US" altLang="ja-JP" sz="32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(“</a:t>
            </a:r>
            <a:r>
              <a:rPr lang="en-US" altLang="ja-JP" sz="32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SOSO”);</a:t>
            </a:r>
          </a:p>
          <a:p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 </a:t>
            </a:r>
            <a:r>
              <a:rPr kumimoji="1" lang="en-US" altLang="ja-JP" sz="3200" dirty="0" smtClean="0">
                <a:solidFill>
                  <a:srgbClr val="C00000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else</a:t>
            </a:r>
            <a:r>
              <a:rPr kumimoji="1"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{</a:t>
            </a:r>
          </a:p>
          <a:p>
            <a:r>
              <a:rPr lang="en-US" altLang="ja-JP" sz="3200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3200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 </a:t>
            </a:r>
            <a:r>
              <a:rPr lang="en-US" altLang="ja-JP" sz="3200" dirty="0" err="1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console.log</a:t>
            </a:r>
            <a:r>
              <a:rPr lang="en-US" altLang="ja-JP" sz="32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(“</a:t>
            </a:r>
            <a:r>
              <a:rPr lang="en-US" altLang="ja-JP" sz="3200" dirty="0" smtClean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GREAT!”);</a:t>
            </a:r>
          </a:p>
          <a:p>
            <a:r>
              <a:rPr kumimoji="1" lang="en-US" altLang="ja-JP" sz="3200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}</a:t>
            </a:r>
            <a:endParaRPr kumimoji="1" lang="ja-JP" altLang="en-US" sz="3200" dirty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真偽値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真偽値とは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… true/false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の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こと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です。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例：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 &lt; 2 (= true)   4 &lt;= 4 (= true  (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≦の事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))   3 &gt;= 6 (= false)</a:t>
            </a: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“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abc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 == “</a:t>
            </a: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abc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” (= true (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数値などが等しいことを示すイコール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))</a:t>
            </a:r>
          </a:p>
          <a:p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1 != 2 (= true)     !true (= false (!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を使うと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true/false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が反転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))</a:t>
            </a:r>
          </a:p>
          <a:p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実は、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if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文の時に言った条件式とは、真偽値なんです</a:t>
            </a:r>
            <a:r>
              <a:rPr lang="ja-JP" altLang="en-US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。。。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なぜかというと、条件式を計算すると、全て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true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か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false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になるからです。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962</Words>
  <Application>Microsoft Macintosh PowerPoint</Application>
  <PresentationFormat>ワイド画面</PresentationFormat>
  <Paragraphs>158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Consolas</vt:lpstr>
      <vt:lpstr>ＭＳ Ｐゴシック</vt:lpstr>
      <vt:lpstr>メイリオ</vt:lpstr>
      <vt:lpstr>レトロスペクト</vt:lpstr>
      <vt:lpstr>Javascript 入門</vt:lpstr>
      <vt:lpstr>最初の一歩</vt:lpstr>
      <vt:lpstr>何が起こったのか？</vt:lpstr>
      <vt:lpstr>変数をつかってみよう</vt:lpstr>
      <vt:lpstr>数値について </vt:lpstr>
      <vt:lpstr>文字列について</vt:lpstr>
      <vt:lpstr>条件分岐(if文)を使おう </vt:lpstr>
      <vt:lpstr>PowerPoint プレゼンテーション</vt:lpstr>
      <vt:lpstr>真偽値について</vt:lpstr>
      <vt:lpstr>ループ処理(while文)を使おう</vt:lpstr>
      <vt:lpstr>PowerPoint プレゼンテーション</vt:lpstr>
      <vt:lpstr>for文によるループをしよう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佐藤悠哉</dc:creator>
  <cp:lastModifiedBy>佐藤　悠哉</cp:lastModifiedBy>
  <cp:revision>30</cp:revision>
  <dcterms:created xsi:type="dcterms:W3CDTF">2015-05-19T04:37:31Z</dcterms:created>
  <dcterms:modified xsi:type="dcterms:W3CDTF">2016-04-22T08:41:59Z</dcterms:modified>
</cp:coreProperties>
</file>