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3" r:id="rId2"/>
    <p:sldId id="284" r:id="rId3"/>
  </p:sldIdLst>
  <p:sldSz cx="12192000" cy="216741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CD4"/>
    <a:srgbClr val="F0FCD4"/>
    <a:srgbClr val="FBFED2"/>
    <a:srgbClr val="CAF78D"/>
    <a:srgbClr val="F7FDA5"/>
    <a:srgbClr val="FFFFFF"/>
    <a:srgbClr val="00D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312C-0B0A-4035-BF70-3E9B44F0F2F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FACE-B750-4B1D-B41C-E457C58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4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312C-0B0A-4035-BF70-3E9B44F0F2F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FACE-B750-4B1D-B41C-E457C58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1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312C-0B0A-4035-BF70-3E9B44F0F2F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FACE-B750-4B1D-B41C-E457C58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9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312C-0B0A-4035-BF70-3E9B44F0F2F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FACE-B750-4B1D-B41C-E457C58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4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312C-0B0A-4035-BF70-3E9B44F0F2F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FACE-B750-4B1D-B41C-E457C58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312C-0B0A-4035-BF70-3E9B44F0F2F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FACE-B750-4B1D-B41C-E457C58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8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312C-0B0A-4035-BF70-3E9B44F0F2F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FACE-B750-4B1D-B41C-E457C58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6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312C-0B0A-4035-BF70-3E9B44F0F2F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FACE-B750-4B1D-B41C-E457C58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7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312C-0B0A-4035-BF70-3E9B44F0F2F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FACE-B750-4B1D-B41C-E457C58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7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312C-0B0A-4035-BF70-3E9B44F0F2F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FACE-B750-4B1D-B41C-E457C58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4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312C-0B0A-4035-BF70-3E9B44F0F2F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FACE-B750-4B1D-B41C-E457C58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312C-0B0A-4035-BF70-3E9B44F0F2F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1FACE-B750-4B1D-B41C-E457C58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0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jpe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jpeg"/><Relationship Id="rId19" Type="http://schemas.openxmlformats.org/officeDocument/2006/relationships/image" Target="../media/image18.jp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2"/>
          <a:stretch/>
        </p:blipFill>
        <p:spPr>
          <a:xfrm>
            <a:off x="0" y="1738143"/>
            <a:ext cx="12192000" cy="170491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22E14E-3A68-48D1-BB17-AE97EEC682EC}"/>
              </a:ext>
            </a:extLst>
          </p:cNvPr>
          <p:cNvSpPr txBox="1"/>
          <p:nvPr/>
        </p:nvSpPr>
        <p:spPr>
          <a:xfrm>
            <a:off x="390940" y="10262711"/>
            <a:ext cx="7080644" cy="3046988"/>
          </a:xfrm>
          <a:prstGeom prst="rect">
            <a:avLst/>
          </a:prstGeom>
          <a:solidFill>
            <a:srgbClr val="F0FCD4"/>
          </a:solidFill>
        </p:spPr>
        <p:txBody>
          <a:bodyPr wrap="square" rtlCol="0">
            <a:spAutoFit/>
          </a:bodyPr>
          <a:lstStyle/>
          <a:p>
            <a:endParaRPr lang="en-US" sz="3200" dirty="0">
              <a:latin typeface="GeoSlab703 Md BT" panose="02060603020205020403" pitchFamily="18" charset="0"/>
            </a:endParaRPr>
          </a:p>
          <a:p>
            <a:endParaRPr lang="en-US" sz="3200" dirty="0">
              <a:latin typeface="GeoSlab703 Md BT" panose="02060603020205020403" pitchFamily="18" charset="0"/>
            </a:endParaRPr>
          </a:p>
          <a:p>
            <a:endParaRPr lang="en-US" sz="3200" dirty="0">
              <a:latin typeface="GeoSlab703 Md BT" panose="02060603020205020403" pitchFamily="18" charset="0"/>
            </a:endParaRPr>
          </a:p>
          <a:p>
            <a:endParaRPr lang="en-US" sz="3200" dirty="0">
              <a:latin typeface="GeoSlab703 Md BT" panose="02060603020205020403" pitchFamily="18" charset="0"/>
            </a:endParaRPr>
          </a:p>
          <a:p>
            <a:endParaRPr lang="en-US" sz="3200" dirty="0">
              <a:latin typeface="GeoSlab703 Md BT" panose="02060603020205020403" pitchFamily="18" charset="0"/>
            </a:endParaRPr>
          </a:p>
          <a:p>
            <a:endParaRPr lang="en-US" sz="3200" dirty="0">
              <a:latin typeface="GeoSlab703 Md BT" panose="02060603020205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2D2F1-8006-4A60-893C-9CAC52F0B937}"/>
              </a:ext>
            </a:extLst>
          </p:cNvPr>
          <p:cNvSpPr txBox="1"/>
          <p:nvPr/>
        </p:nvSpPr>
        <p:spPr>
          <a:xfrm>
            <a:off x="3744502" y="3641677"/>
            <a:ext cx="3633164" cy="13849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IGCW 2019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 Exhibitors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on date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DFAFB9C-7161-4C3D-9213-E3A412F72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1" y="11629369"/>
            <a:ext cx="1957289" cy="1124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BA1B9A-EC29-4942-8CF2-007D4FFBFE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6" y="10790707"/>
            <a:ext cx="2598066" cy="1038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A58256-FE86-4C4B-8FF5-013EF5A81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323" y="10363408"/>
            <a:ext cx="1843520" cy="1061237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0754DDDF-A885-400D-8A8F-7F44052A8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046" y="11295636"/>
            <a:ext cx="1418544" cy="1418544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94F648C-9F83-4A02-ACC0-8BD21221B5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982" y="9023258"/>
            <a:ext cx="1860829" cy="1155672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AEE3C6A0-A011-41EE-99A4-96E4570102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77" y="12220714"/>
            <a:ext cx="1119973" cy="1286987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C3A807D9-BF9A-4836-B18D-C9587FBB94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50" y="12374532"/>
            <a:ext cx="2034630" cy="11109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AB40DE-A25F-45EE-BE0E-A75AB4071748}"/>
              </a:ext>
            </a:extLst>
          </p:cNvPr>
          <p:cNvSpPr txBox="1"/>
          <p:nvPr/>
        </p:nvSpPr>
        <p:spPr>
          <a:xfrm>
            <a:off x="157289" y="5825200"/>
            <a:ext cx="3020475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:-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F5D18C7-787C-49B3-BAB8-915734D6710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t="-15175"/>
          <a:stretch/>
        </p:blipFill>
        <p:spPr>
          <a:xfrm>
            <a:off x="3331530" y="11366632"/>
            <a:ext cx="2432061" cy="869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4C50AF-9E83-47D8-BBB9-00D777F3621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82"/>
          <a:stretch/>
        </p:blipFill>
        <p:spPr>
          <a:xfrm>
            <a:off x="86425" y="6415709"/>
            <a:ext cx="3604033" cy="890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A4FEBE-BADF-44C6-9AE0-676483AE37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1" y="7638484"/>
            <a:ext cx="3038174" cy="890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0BC799-388A-4F9A-BA28-8121FECEB6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9" y="12861620"/>
            <a:ext cx="1957289" cy="6180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6F3B95-D4D2-4B88-975C-930E511E488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32" y="10359452"/>
            <a:ext cx="1639723" cy="8009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7CFA81B-5601-4DE6-92F2-847FFA08267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68" y="12579015"/>
            <a:ext cx="1924282" cy="9096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6C95C18-00D5-4DE1-AC0F-B02C8F994E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46" y="5622432"/>
            <a:ext cx="2747017" cy="132062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1587BFC-4D85-458D-B1FE-5C19E3EECD69}"/>
              </a:ext>
            </a:extLst>
          </p:cNvPr>
          <p:cNvSpPr/>
          <p:nvPr/>
        </p:nvSpPr>
        <p:spPr>
          <a:xfrm>
            <a:off x="98415" y="13592134"/>
            <a:ext cx="11902394" cy="15773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08DC70-19DC-4667-8000-7AF6441613B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0" y="14106193"/>
            <a:ext cx="3340164" cy="952855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DD0701D1-E011-4D79-B6AF-9502DA7C89B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9" b="16541"/>
          <a:stretch/>
        </p:blipFill>
        <p:spPr>
          <a:xfrm>
            <a:off x="3854630" y="14128779"/>
            <a:ext cx="3010090" cy="10157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833300-7D4E-4B6C-8D73-62C78F57AE17}"/>
              </a:ext>
            </a:extLst>
          </p:cNvPr>
          <p:cNvSpPr txBox="1"/>
          <p:nvPr/>
        </p:nvSpPr>
        <p:spPr>
          <a:xfrm>
            <a:off x="191191" y="13592134"/>
            <a:ext cx="3020475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:-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CD163FE-A570-4343-AA3B-29D9DC604560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4" t="6139" r="34161" b="8205"/>
          <a:stretch/>
        </p:blipFill>
        <p:spPr>
          <a:xfrm>
            <a:off x="6169448" y="8897998"/>
            <a:ext cx="1023739" cy="13001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1E86C0F-AF60-43B2-A907-18A7B9625A4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05" y="9093895"/>
            <a:ext cx="1616397" cy="161639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0719B72-228F-4E7C-8FED-8BC670F9322F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85" y="9093896"/>
            <a:ext cx="1530688" cy="153068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20937E-7899-4E85-865D-49079164009F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46" y="7377508"/>
            <a:ext cx="1530688" cy="149201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FD64F5E-E267-4F3D-A300-8F872602DD4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702" y="6918096"/>
            <a:ext cx="2008183" cy="18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F51279-FE3F-4D55-AFA4-CDF695643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3" y="587945"/>
            <a:ext cx="9365673" cy="9963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777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2497</TotalTime>
  <Words>12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GeoSlab703 Md BT</vt:lpstr>
      <vt:lpstr>Times New Roman</vt:lpstr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Padia</dc:creator>
  <cp:lastModifiedBy>Newreka</cp:lastModifiedBy>
  <cp:revision>48</cp:revision>
  <dcterms:created xsi:type="dcterms:W3CDTF">2019-05-27T09:58:33Z</dcterms:created>
  <dcterms:modified xsi:type="dcterms:W3CDTF">2019-09-18T05:57:47Z</dcterms:modified>
</cp:coreProperties>
</file>