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23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836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462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264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55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087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358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24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003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550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50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2B1AF-61BD-4D7A-98CF-412F303348BD}" type="datetimeFigureOut">
              <a:rPr lang="en-MY" smtClean="0"/>
              <a:t>6/2/2018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7151-2C8A-456E-963E-ED570FB37C8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460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433" y="220717"/>
            <a:ext cx="318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 smtClean="0"/>
              <a:t>Default Chart</a:t>
            </a:r>
            <a:endParaRPr lang="en-MY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367" y="128520"/>
            <a:ext cx="5507764" cy="6651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891" y="1449977"/>
            <a:ext cx="488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By default, the page will show All Categories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By default, the selected pie chart segment will be 180 days, same as the table data below.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401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433" y="220717"/>
            <a:ext cx="10753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 smtClean="0"/>
              <a:t>View data from selected segment.</a:t>
            </a:r>
            <a:endParaRPr lang="en-MY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90" y="220717"/>
            <a:ext cx="5383590" cy="6572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5" y="3635556"/>
            <a:ext cx="5610225" cy="2800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891" y="1449977"/>
            <a:ext cx="539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Click on the pie chart segment base on colour, and retrieve the segment’s data in table form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Take note the you will found the total row number of table and pie chart tooltip are same</a:t>
            </a:r>
            <a:endParaRPr lang="en-MY" dirty="0"/>
          </a:p>
        </p:txBody>
      </p:sp>
      <p:sp>
        <p:nvSpPr>
          <p:cNvPr id="9" name="Oval 8"/>
          <p:cNvSpPr/>
          <p:nvPr/>
        </p:nvSpPr>
        <p:spPr>
          <a:xfrm>
            <a:off x="238277" y="5801223"/>
            <a:ext cx="1214846" cy="4310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56791" y="1449977"/>
            <a:ext cx="1214846" cy="4310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700138" y="2625968"/>
            <a:ext cx="1905937" cy="100958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433" y="220717"/>
            <a:ext cx="533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 smtClean="0"/>
              <a:t>View Other Category Chart</a:t>
            </a:r>
            <a:endParaRPr lang="en-MY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145" y="220717"/>
            <a:ext cx="5265947" cy="63368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0891" y="1449977"/>
            <a:ext cx="4885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Click on the category selector at the above and choose a category, then click Apply to generate new chart base on selected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 smtClean="0"/>
              <a:t>For each time a different category chart is generated, the default pie chart segment will be 180 days, same for the table data below.</a:t>
            </a:r>
          </a:p>
        </p:txBody>
      </p:sp>
    </p:spTree>
    <p:extLst>
      <p:ext uri="{BB962C8B-B14F-4D97-AF65-F5344CB8AC3E}">
        <p14:creationId xmlns:p14="http://schemas.microsoft.com/office/powerpoint/2010/main" val="40861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432" y="220717"/>
            <a:ext cx="556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b="1" dirty="0" smtClean="0"/>
              <a:t>Export Data in CSV file format</a:t>
            </a:r>
            <a:endParaRPr lang="en-MY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2" y="911815"/>
            <a:ext cx="10884065" cy="5637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8651" y="4872445"/>
            <a:ext cx="595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1" dirty="0" smtClean="0">
                <a:solidFill>
                  <a:srgbClr val="FF0000"/>
                </a:solidFill>
              </a:rPr>
              <a:t>To save and download the selected category/ segment data, click the CSV Export below and enter the name for it. Then click Save button.</a:t>
            </a:r>
            <a:endParaRPr lang="en-MY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639179" y="4141895"/>
            <a:ext cx="1214846" cy="4310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23805" y="6152737"/>
            <a:ext cx="1214846" cy="4310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1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Chew</dc:creator>
  <cp:lastModifiedBy>Chew</cp:lastModifiedBy>
  <cp:revision>3</cp:revision>
  <dcterms:created xsi:type="dcterms:W3CDTF">2018-02-06T13:24:05Z</dcterms:created>
  <dcterms:modified xsi:type="dcterms:W3CDTF">2018-02-06T13:34:40Z</dcterms:modified>
</cp:coreProperties>
</file>