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7" autoAdjust="0"/>
    <p:restoredTop sz="90415" autoAdjust="0"/>
  </p:normalViewPr>
  <p:slideViewPr>
    <p:cSldViewPr snapToGrid="0">
      <p:cViewPr varScale="1">
        <p:scale>
          <a:sx n="68" d="100"/>
          <a:sy n="68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671BB-3179-4373-9915-049199C6D00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23020-5B61-4F60-9356-6AFB793D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9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3020-5B61-4F60-9356-6AFB793D91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B8E6-89D6-4AFD-8287-2DD76B5D033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8CC-3A98-4C0C-9324-0EA69DF8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6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B8E6-89D6-4AFD-8287-2DD76B5D033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8CC-3A98-4C0C-9324-0EA69DF8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B8E6-89D6-4AFD-8287-2DD76B5D033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8CC-3A98-4C0C-9324-0EA69DF8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4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B8E6-89D6-4AFD-8287-2DD76B5D033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8CC-3A98-4C0C-9324-0EA69DF8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B8E6-89D6-4AFD-8287-2DD76B5D033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8CC-3A98-4C0C-9324-0EA69DF8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B8E6-89D6-4AFD-8287-2DD76B5D033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8CC-3A98-4C0C-9324-0EA69DF8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2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B8E6-89D6-4AFD-8287-2DD76B5D033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8CC-3A98-4C0C-9324-0EA69DF8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5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B8E6-89D6-4AFD-8287-2DD76B5D033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8CC-3A98-4C0C-9324-0EA69DF8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7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B8E6-89D6-4AFD-8287-2DD76B5D033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8CC-3A98-4C0C-9324-0EA69DF8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6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B8E6-89D6-4AFD-8287-2DD76B5D033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8CC-3A98-4C0C-9324-0EA69DF8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B8E6-89D6-4AFD-8287-2DD76B5D033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8CC-3A98-4C0C-9324-0EA69DF8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B8E6-89D6-4AFD-8287-2DD76B5D033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88CC-3A98-4C0C-9324-0EA69DF8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9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47352"/>
              </p:ext>
            </p:extLst>
          </p:nvPr>
        </p:nvGraphicFramePr>
        <p:xfrm>
          <a:off x="486937" y="339839"/>
          <a:ext cx="11144816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35"/>
                <a:gridCol w="5886806"/>
                <a:gridCol w="1969477"/>
                <a:gridCol w="1079227"/>
                <a:gridCol w="15632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/ Man / 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(RM)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Consultancy</a:t>
                      </a:r>
                      <a:r>
                        <a:rPr lang="en-US" baseline="0" dirty="0" smtClean="0"/>
                        <a:t> work – Understanding the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2500.00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Consultancy</a:t>
                      </a:r>
                      <a:r>
                        <a:rPr lang="en-US" baseline="0" dirty="0" smtClean="0"/>
                        <a:t> work – Understand &amp; Define Requirements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2500.00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Modeling works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preparation &amp; Cleaning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Data Model creation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7500.00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Reports</a:t>
                      </a:r>
                      <a:r>
                        <a:rPr lang="en-US" baseline="0" dirty="0" smtClean="0"/>
                        <a:t> delivery – Excel pivot tables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5000.00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Advance Analytic</a:t>
                      </a:r>
                      <a:r>
                        <a:rPr lang="en-US" baseline="0" dirty="0" smtClean="0"/>
                        <a:t> (AA) Training, includes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Understanding the component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Understanding the data template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Standard Operating Procedure (SOP) in using the AA component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Data extraction tools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7500.00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 Investment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25000.00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76478"/>
              </p:ext>
            </p:extLst>
          </p:nvPr>
        </p:nvGraphicFramePr>
        <p:xfrm>
          <a:off x="486937" y="5103398"/>
          <a:ext cx="111329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35"/>
                <a:gridCol w="8939496"/>
                <a:gridCol w="15474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(RM)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 Component - Market Basket Analysis</a:t>
                      </a:r>
                      <a:r>
                        <a:rPr lang="en-US" baseline="0" dirty="0" smtClean="0"/>
                        <a:t> (MBA)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10000.00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</a:t>
                      </a:r>
                      <a:r>
                        <a:rPr lang="en-US" baseline="0" dirty="0" smtClean="0"/>
                        <a:t> – Yearly Version update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2500.00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119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Multi-Vendor System</dc:title>
  <dc:creator>Tan, SY</dc:creator>
  <cp:lastModifiedBy>Tan, SY</cp:lastModifiedBy>
  <cp:revision>1057</cp:revision>
  <dcterms:created xsi:type="dcterms:W3CDTF">2016-06-07T14:59:55Z</dcterms:created>
  <dcterms:modified xsi:type="dcterms:W3CDTF">2017-03-16T08:44:02Z</dcterms:modified>
</cp:coreProperties>
</file>