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</p:sldMasterIdLst>
  <p:notesMasterIdLst>
    <p:notesMasterId r:id="rId8"/>
  </p:notesMasterIdLst>
  <p:sldIdLst>
    <p:sldId id="295" r:id="rId3"/>
    <p:sldId id="345" r:id="rId4"/>
    <p:sldId id="332" r:id="rId5"/>
    <p:sldId id="360" r:id="rId6"/>
    <p:sldId id="361" r:id="rId7"/>
  </p:sldIdLst>
  <p:sldSz cx="12190413" cy="6859588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1"/>
    <a:srgbClr val="FFFFFF"/>
    <a:srgbClr val="0070C0"/>
    <a:srgbClr val="A6AAA9"/>
    <a:srgbClr val="5B9BD5"/>
    <a:srgbClr val="34A5DA"/>
    <a:srgbClr val="D2DEEF"/>
    <a:srgbClr val="EAEFF7"/>
    <a:srgbClr val="FB9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7" autoAdjust="0"/>
  </p:normalViewPr>
  <p:slideViewPr>
    <p:cSldViewPr snapToGrid="0">
      <p:cViewPr varScale="1">
        <p:scale>
          <a:sx n="88" d="100"/>
          <a:sy n="88" d="100"/>
        </p:scale>
        <p:origin x="618" y="114"/>
      </p:cViewPr>
      <p:guideLst>
        <p:guide orient="horz" pos="2160"/>
        <p:guide pos="3840"/>
        <p:guide orient="horz" pos="21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12"/>
    </p:cViewPr>
  </p:sorterViewPr>
  <p:notesViewPr>
    <p:cSldViewPr snapToGrid="0">
      <p:cViewPr varScale="1">
        <p:scale>
          <a:sx n="48" d="100"/>
          <a:sy n="48" d="100"/>
        </p:scale>
        <p:origin x="-2760" y="-90"/>
      </p:cViewPr>
      <p:guideLst>
        <p:guide orient="horz" pos="3133"/>
        <p:guide pos="2160"/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120" tIns="45560" rIns="91120" bIns="4556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120" tIns="45560" rIns="91120" bIns="45560" rtlCol="0"/>
          <a:lstStyle>
            <a:lvl1pPr algn="r">
              <a:defRPr sz="1200"/>
            </a:lvl1pPr>
          </a:lstStyle>
          <a:p>
            <a:fld id="{A6930ABF-B720-4934-B74A-DCB1A6EF058F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0" tIns="45560" rIns="91120" bIns="4556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120" tIns="45560" rIns="91120" bIns="455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120" tIns="45560" rIns="91120" bIns="4556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120" tIns="45560" rIns="91120" bIns="45560" rtlCol="0" anchor="b"/>
          <a:lstStyle>
            <a:lvl1pPr algn="r">
              <a:defRPr sz="1200"/>
            </a:lvl1pPr>
          </a:lstStyle>
          <a:p>
            <a:fld id="{E8B48944-AE1D-4A64-9426-105A8EFA2D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71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7450"/>
          </a:xfrm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1C23283-AE13-40DD-B6C0-E954D55B0109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8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8944-AE1D-4A64-9426-105A8EFA2DF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702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48944-AE1D-4A64-9426-105A8EFA2DF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28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3" y="1123168"/>
            <a:ext cx="9142810" cy="238812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3" y="3602847"/>
            <a:ext cx="9142810" cy="1655724"/>
          </a:xfrm>
          <a:prstGeom prst="rect">
            <a:avLst/>
          </a:prstGeom>
        </p:spPr>
        <p:txBody>
          <a:bodyPr lIns="76535" tIns="38268" rIns="76535" bIns="38268"/>
          <a:lstStyle>
            <a:lvl1pPr marL="0" indent="0" algn="ctr">
              <a:buNone/>
              <a:defRPr sz="2000"/>
            </a:lvl1pPr>
            <a:lvl2pPr marL="382676" indent="0" algn="ctr">
              <a:buNone/>
              <a:defRPr sz="1700"/>
            </a:lvl2pPr>
            <a:lvl3pPr marL="765353" indent="0" algn="ctr">
              <a:buNone/>
              <a:defRPr sz="1500"/>
            </a:lvl3pPr>
            <a:lvl4pPr marL="1148029" indent="0" algn="ctr">
              <a:buNone/>
              <a:defRPr sz="1300"/>
            </a:lvl4pPr>
            <a:lvl5pPr marL="1530706" indent="0" algn="ctr">
              <a:buNone/>
              <a:defRPr sz="1300"/>
            </a:lvl5pPr>
            <a:lvl6pPr marL="1913382" indent="0" algn="ctr">
              <a:buNone/>
              <a:defRPr sz="1300"/>
            </a:lvl6pPr>
            <a:lvl7pPr marL="2296058" indent="0" algn="ctr">
              <a:buNone/>
              <a:defRPr sz="1300"/>
            </a:lvl7pPr>
            <a:lvl8pPr marL="2678735" indent="0" algn="ctr">
              <a:buNone/>
              <a:defRPr sz="1300"/>
            </a:lvl8pPr>
            <a:lvl9pPr marL="3061411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4B46F-1FD3-4C8F-90E8-9B2EC9D97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2049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795" y="1826545"/>
            <a:ext cx="10514827" cy="4351997"/>
          </a:xfrm>
          <a:prstGeom prst="rect">
            <a:avLst/>
          </a:prstGeom>
        </p:spPr>
        <p:txBody>
          <a:bodyPr vert="eaVert"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6573-665D-4B21-9204-ED3F756C9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09979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335" y="1826545"/>
            <a:ext cx="2857128" cy="435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952" y="1826545"/>
            <a:ext cx="8428528" cy="4351997"/>
          </a:xfrm>
          <a:prstGeom prst="rect">
            <a:avLst/>
          </a:prstGeom>
        </p:spPr>
        <p:txBody>
          <a:bodyPr vert="eaVert"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1455-301E-4404-AA86-BF388A0D0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45350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106" y="1371918"/>
            <a:ext cx="10467502" cy="1829224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108" y="3229283"/>
            <a:ext cx="10471565" cy="1753006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44" y="1317041"/>
            <a:ext cx="10361851" cy="136277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44" y="2705291"/>
            <a:ext cx="10361851" cy="151006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704251"/>
            <a:ext cx="10971371" cy="114326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3" y="1920530"/>
            <a:ext cx="5384098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920530"/>
            <a:ext cx="5384098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704251"/>
            <a:ext cx="10971371" cy="1143265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5" y="1855678"/>
            <a:ext cx="5386215" cy="65950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2568" y="1860191"/>
            <a:ext cx="5388332" cy="65499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525" y="2515182"/>
            <a:ext cx="5386215" cy="384661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8" y="2515182"/>
            <a:ext cx="5388332" cy="384661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704251"/>
            <a:ext cx="11072958" cy="1143265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81" y="514471"/>
            <a:ext cx="3657123" cy="1162319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281" y="1676788"/>
            <a:ext cx="3657123" cy="4573059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113" y="1676788"/>
            <a:ext cx="6814781" cy="4573059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795" y="1826545"/>
            <a:ext cx="10514827" cy="4351997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4801E-5088-4A7B-8880-FCB40C82E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92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0456" y="1108333"/>
            <a:ext cx="7009487" cy="4115753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0791" y="5361010"/>
            <a:ext cx="207237" cy="1554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95" y="1177270"/>
            <a:ext cx="2950079" cy="158298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694" y="2829441"/>
            <a:ext cx="2946017" cy="2179824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8199" y="6357825"/>
            <a:ext cx="812694" cy="365210"/>
          </a:xfrm>
        </p:spPr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119" y="1199795"/>
            <a:ext cx="6156159" cy="393283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9" y="5817947"/>
            <a:ext cx="12215810" cy="104164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1243" y="6221268"/>
            <a:ext cx="6349173" cy="63832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914615"/>
            <a:ext cx="2742842" cy="521297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3" y="914615"/>
            <a:ext cx="8025354" cy="52129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894C-C7F3-4115-9214-EBF56EA27885}" type="datetimeFigureOut">
              <a:rPr lang="en-MY" smtClean="0"/>
              <a:t>9/10/2017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CE7C-E6C5-4600-B3F9-76ED7D8C547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1" y="1710435"/>
            <a:ext cx="10514827" cy="285257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1" y="4590921"/>
            <a:ext cx="10514827" cy="1500536"/>
          </a:xfrm>
          <a:prstGeom prst="rect">
            <a:avLst/>
          </a:prstGeom>
        </p:spPr>
        <p:txBody>
          <a:bodyPr lIns="76535" tIns="38268" rIns="76535" bIns="38268"/>
          <a:lstStyle>
            <a:lvl1pPr marL="0" indent="0">
              <a:buNone/>
              <a:defRPr sz="2000"/>
            </a:lvl1pPr>
            <a:lvl2pPr marL="382676" indent="0">
              <a:buNone/>
              <a:defRPr sz="1700"/>
            </a:lvl2pPr>
            <a:lvl3pPr marL="765353" indent="0">
              <a:buNone/>
              <a:defRPr sz="1500"/>
            </a:lvl3pPr>
            <a:lvl4pPr marL="1148029" indent="0">
              <a:buNone/>
              <a:defRPr sz="1300"/>
            </a:lvl4pPr>
            <a:lvl5pPr marL="1530706" indent="0">
              <a:buNone/>
              <a:defRPr sz="1300"/>
            </a:lvl5pPr>
            <a:lvl6pPr marL="1913382" indent="0">
              <a:buNone/>
              <a:defRPr sz="1300"/>
            </a:lvl6pPr>
            <a:lvl7pPr marL="2296058" indent="0">
              <a:buNone/>
              <a:defRPr sz="1300"/>
            </a:lvl7pPr>
            <a:lvl8pPr marL="2678735" indent="0">
              <a:buNone/>
              <a:defRPr sz="1300"/>
            </a:lvl8pPr>
            <a:lvl9pPr marL="3061411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734F5-63BF-4DB6-B560-0A44119B5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80752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795" y="1826545"/>
            <a:ext cx="5185985" cy="4351997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6639" y="1826545"/>
            <a:ext cx="5185985" cy="4351997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45A91-EA5E-4790-970C-1E1A3838B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15501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82" y="365087"/>
            <a:ext cx="10514827" cy="13263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282" y="1681404"/>
            <a:ext cx="5157711" cy="823955"/>
          </a:xfrm>
          <a:prstGeom prst="rect">
            <a:avLst/>
          </a:prstGeom>
        </p:spPr>
        <p:txBody>
          <a:bodyPr lIns="76535" tIns="38268" rIns="76535" bIns="38268" anchor="b"/>
          <a:lstStyle>
            <a:lvl1pPr marL="0" indent="0">
              <a:buNone/>
              <a:defRPr sz="2000" b="1"/>
            </a:lvl1pPr>
            <a:lvl2pPr marL="382676" indent="0">
              <a:buNone/>
              <a:defRPr sz="1700" b="1"/>
            </a:lvl2pPr>
            <a:lvl3pPr marL="765353" indent="0">
              <a:buNone/>
              <a:defRPr sz="1500" b="1"/>
            </a:lvl3pPr>
            <a:lvl4pPr marL="1148029" indent="0">
              <a:buNone/>
              <a:defRPr sz="1300" b="1"/>
            </a:lvl4pPr>
            <a:lvl5pPr marL="1530706" indent="0">
              <a:buNone/>
              <a:defRPr sz="1300" b="1"/>
            </a:lvl5pPr>
            <a:lvl6pPr marL="1913382" indent="0">
              <a:buNone/>
              <a:defRPr sz="1300" b="1"/>
            </a:lvl6pPr>
            <a:lvl7pPr marL="2296058" indent="0">
              <a:buNone/>
              <a:defRPr sz="1300" b="1"/>
            </a:lvl7pPr>
            <a:lvl8pPr marL="2678735" indent="0">
              <a:buNone/>
              <a:defRPr sz="1300" b="1"/>
            </a:lvl8pPr>
            <a:lvl9pPr marL="3061411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282" y="2505360"/>
            <a:ext cx="5157711" cy="3685466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101" y="1681404"/>
            <a:ext cx="5183009" cy="823955"/>
          </a:xfrm>
          <a:prstGeom prst="rect">
            <a:avLst/>
          </a:prstGeom>
        </p:spPr>
        <p:txBody>
          <a:bodyPr lIns="76535" tIns="38268" rIns="76535" bIns="38268" anchor="b"/>
          <a:lstStyle>
            <a:lvl1pPr marL="0" indent="0">
              <a:buNone/>
              <a:defRPr sz="2000" b="1"/>
            </a:lvl1pPr>
            <a:lvl2pPr marL="382676" indent="0">
              <a:buNone/>
              <a:defRPr sz="1700" b="1"/>
            </a:lvl2pPr>
            <a:lvl3pPr marL="765353" indent="0">
              <a:buNone/>
              <a:defRPr sz="1500" b="1"/>
            </a:lvl3pPr>
            <a:lvl4pPr marL="1148029" indent="0">
              <a:buNone/>
              <a:defRPr sz="1300" b="1"/>
            </a:lvl4pPr>
            <a:lvl5pPr marL="1530706" indent="0">
              <a:buNone/>
              <a:defRPr sz="1300" b="1"/>
            </a:lvl5pPr>
            <a:lvl6pPr marL="1913382" indent="0">
              <a:buNone/>
              <a:defRPr sz="1300" b="1"/>
            </a:lvl6pPr>
            <a:lvl7pPr marL="2296058" indent="0">
              <a:buNone/>
              <a:defRPr sz="1300" b="1"/>
            </a:lvl7pPr>
            <a:lvl8pPr marL="2678735" indent="0">
              <a:buNone/>
              <a:defRPr sz="1300" b="1"/>
            </a:lvl8pPr>
            <a:lvl9pPr marL="3061411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101" y="2505360"/>
            <a:ext cx="5183009" cy="3685466"/>
          </a:xfrm>
          <a:prstGeom prst="rect">
            <a:avLst/>
          </a:prstGeom>
        </p:spPr>
        <p:txBody>
          <a:bodyPr lIns="76535" tIns="38268" rIns="76535" bIns="3826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C880F-FD4B-4AA5-B6EF-C0CFC2135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64161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C2927-CCEF-467D-98E2-BAB0ED031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34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919D7-CD63-49CF-A90A-13EFC564F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20912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84" y="457754"/>
            <a:ext cx="3931527" cy="1599902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011" y="988078"/>
            <a:ext cx="6171099" cy="4874506"/>
          </a:xfrm>
          <a:prstGeom prst="rect">
            <a:avLst/>
          </a:prstGeom>
        </p:spPr>
        <p:txBody>
          <a:bodyPr lIns="76535" tIns="38268" rIns="76535" bIns="38268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284" y="2057653"/>
            <a:ext cx="3931527" cy="3812743"/>
          </a:xfrm>
          <a:prstGeom prst="rect">
            <a:avLst/>
          </a:prstGeom>
        </p:spPr>
        <p:txBody>
          <a:bodyPr lIns="76535" tIns="38268" rIns="76535" bIns="38268"/>
          <a:lstStyle>
            <a:lvl1pPr marL="0" indent="0">
              <a:buNone/>
              <a:defRPr sz="1300"/>
            </a:lvl1pPr>
            <a:lvl2pPr marL="382676" indent="0">
              <a:buNone/>
              <a:defRPr sz="1200"/>
            </a:lvl2pPr>
            <a:lvl3pPr marL="765353" indent="0">
              <a:buNone/>
              <a:defRPr sz="1000"/>
            </a:lvl3pPr>
            <a:lvl4pPr marL="1148029" indent="0">
              <a:buNone/>
              <a:defRPr sz="800"/>
            </a:lvl4pPr>
            <a:lvl5pPr marL="1530706" indent="0">
              <a:buNone/>
              <a:defRPr sz="800"/>
            </a:lvl5pPr>
            <a:lvl6pPr marL="1913382" indent="0">
              <a:buNone/>
              <a:defRPr sz="800"/>
            </a:lvl6pPr>
            <a:lvl7pPr marL="2296058" indent="0">
              <a:buNone/>
              <a:defRPr sz="800"/>
            </a:lvl7pPr>
            <a:lvl8pPr marL="2678735" indent="0">
              <a:buNone/>
              <a:defRPr sz="800"/>
            </a:lvl8pPr>
            <a:lvl9pPr marL="3061411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04999-ACCA-4BED-8142-A561FC622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91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84" y="457754"/>
            <a:ext cx="3931527" cy="1599902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011" y="988078"/>
            <a:ext cx="6171099" cy="4874506"/>
          </a:xfrm>
          <a:prstGeom prst="rect">
            <a:avLst/>
          </a:prstGeom>
        </p:spPr>
        <p:txBody>
          <a:bodyPr lIns="76535" tIns="38268" rIns="76535" bIns="38268"/>
          <a:lstStyle>
            <a:lvl1pPr marL="0" indent="0">
              <a:buNone/>
              <a:defRPr sz="2700"/>
            </a:lvl1pPr>
            <a:lvl2pPr marL="382676" indent="0">
              <a:buNone/>
              <a:defRPr sz="2300"/>
            </a:lvl2pPr>
            <a:lvl3pPr marL="765353" indent="0">
              <a:buNone/>
              <a:defRPr sz="2000"/>
            </a:lvl3pPr>
            <a:lvl4pPr marL="1148029" indent="0">
              <a:buNone/>
              <a:defRPr sz="1700"/>
            </a:lvl4pPr>
            <a:lvl5pPr marL="1530706" indent="0">
              <a:buNone/>
              <a:defRPr sz="1700"/>
            </a:lvl5pPr>
            <a:lvl6pPr marL="1913382" indent="0">
              <a:buNone/>
              <a:defRPr sz="1700"/>
            </a:lvl6pPr>
            <a:lvl7pPr marL="2296058" indent="0">
              <a:buNone/>
              <a:defRPr sz="1700"/>
            </a:lvl7pPr>
            <a:lvl8pPr marL="2678735" indent="0">
              <a:buNone/>
              <a:defRPr sz="1700"/>
            </a:lvl8pPr>
            <a:lvl9pPr marL="3061411" indent="0">
              <a:buNone/>
              <a:defRPr sz="1700"/>
            </a:lvl9pPr>
          </a:lstStyle>
          <a:p>
            <a:pPr lvl="0"/>
            <a:endParaRPr lang="en-US" noProof="0">
              <a:sym typeface="Avenir Next Mediu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284" y="2057653"/>
            <a:ext cx="3931527" cy="3812743"/>
          </a:xfrm>
          <a:prstGeom prst="rect">
            <a:avLst/>
          </a:prstGeom>
        </p:spPr>
        <p:txBody>
          <a:bodyPr lIns="76535" tIns="38268" rIns="76535" bIns="38268"/>
          <a:lstStyle>
            <a:lvl1pPr marL="0" indent="0">
              <a:buNone/>
              <a:defRPr sz="1300"/>
            </a:lvl1pPr>
            <a:lvl2pPr marL="382676" indent="0">
              <a:buNone/>
              <a:defRPr sz="1200"/>
            </a:lvl2pPr>
            <a:lvl3pPr marL="765353" indent="0">
              <a:buNone/>
              <a:defRPr sz="1000"/>
            </a:lvl3pPr>
            <a:lvl4pPr marL="1148029" indent="0">
              <a:buNone/>
              <a:defRPr sz="800"/>
            </a:lvl4pPr>
            <a:lvl5pPr marL="1530706" indent="0">
              <a:buNone/>
              <a:defRPr sz="800"/>
            </a:lvl5pPr>
            <a:lvl6pPr marL="1913382" indent="0">
              <a:buNone/>
              <a:defRPr sz="800"/>
            </a:lvl6pPr>
            <a:lvl7pPr marL="2296058" indent="0">
              <a:buNone/>
              <a:defRPr sz="800"/>
            </a:lvl7pPr>
            <a:lvl8pPr marL="2678735" indent="0">
              <a:buNone/>
              <a:defRPr sz="800"/>
            </a:lvl8pPr>
            <a:lvl9pPr marL="3061411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98E75-5CD0-4FFB-B947-14F82C9E2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3683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 bwMode="auto">
          <a:xfrm>
            <a:off x="380954" y="2840301"/>
            <a:ext cx="11428513" cy="317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520" tIns="42520" rIns="42520" bIns="42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DIN Condensed" charset="0"/>
              </a:rPr>
              <a:t>Click to edit Master title style</a:t>
            </a:r>
          </a:p>
        </p:txBody>
      </p:sp>
      <p:sp>
        <p:nvSpPr>
          <p:cNvPr id="2" name="Rectangle 2"/>
          <p:cNvSpPr>
            <a:spLocks noGrp="1"/>
          </p:cNvSpPr>
          <p:nvPr>
            <p:ph type="sldNum" sz="quarter" idx="2"/>
          </p:nvPr>
        </p:nvSpPr>
        <p:spPr bwMode="auto">
          <a:xfrm>
            <a:off x="11430005" y="303680"/>
            <a:ext cx="380952" cy="32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2520" tIns="42520" rIns="42520" bIns="425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80000"/>
              </a:lnSpc>
              <a:defRPr sz="2000">
                <a:latin typeface="DIN Alternate" charset="0"/>
                <a:sym typeface="DIN Alternate" charset="0"/>
              </a:defRPr>
            </a:lvl1pPr>
          </a:lstStyle>
          <a:p>
            <a:pPr defTabSz="488975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34B1E6-A52B-4E2B-913F-8426A119C3F7}" type="slidenum">
              <a:rPr lang="en-US" altLang="en-US">
                <a:solidFill>
                  <a:srgbClr val="838787"/>
                </a:solidFill>
                <a:ea typeface="MS PGothic" pitchFamily="34" charset="-128"/>
              </a:rPr>
              <a:pPr defTabSz="488975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838787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009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defTabSz="488975" rtl="0" eaLnBrk="0" fontAlgn="base" hangingPunct="0">
        <a:lnSpc>
          <a:spcPct val="80000"/>
        </a:lnSpc>
        <a:spcBef>
          <a:spcPts val="2344"/>
        </a:spcBef>
        <a:spcAft>
          <a:spcPct val="0"/>
        </a:spcAft>
        <a:defRPr sz="5000" kern="1200">
          <a:solidFill>
            <a:schemeClr val="accent1"/>
          </a:solidFill>
          <a:latin typeface="+mj-lt"/>
          <a:ea typeface="MS PGothic" panose="020B0600070205080204" pitchFamily="34" charset="-128"/>
          <a:cs typeface="+mj-cs"/>
          <a:sym typeface="DIN Condensed" charset="0"/>
        </a:defRPr>
      </a:lvl1pPr>
      <a:lvl2pPr algn="l" defTabSz="488975" rtl="0" eaLnBrk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MS PGothic" panose="020B0600070205080204" pitchFamily="34" charset="-128"/>
          <a:cs typeface="DIN Condensed" charset="0"/>
          <a:sym typeface="DIN Condensed" charset="0"/>
        </a:defRPr>
      </a:lvl2pPr>
      <a:lvl3pPr algn="l" defTabSz="488975" rtl="0" eaLnBrk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MS PGothic" panose="020B0600070205080204" pitchFamily="34" charset="-128"/>
          <a:cs typeface="DIN Condensed" charset="0"/>
          <a:sym typeface="DIN Condensed" charset="0"/>
        </a:defRPr>
      </a:lvl3pPr>
      <a:lvl4pPr algn="l" defTabSz="488975" rtl="0" eaLnBrk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MS PGothic" panose="020B0600070205080204" pitchFamily="34" charset="-128"/>
          <a:cs typeface="DIN Condensed" charset="0"/>
          <a:sym typeface="DIN Condensed" charset="0"/>
        </a:defRPr>
      </a:lvl4pPr>
      <a:lvl5pPr algn="l" defTabSz="488975" rtl="0" eaLnBrk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MS PGothic" panose="020B0600070205080204" pitchFamily="34" charset="-128"/>
          <a:cs typeface="DIN Condensed" charset="0"/>
          <a:sym typeface="DIN Condensed" charset="0"/>
        </a:defRPr>
      </a:lvl5pPr>
      <a:lvl6pPr marL="382676" algn="l" defTabSz="488975" rtl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DIN Condensed" charset="0"/>
          <a:cs typeface="DIN Condensed" charset="0"/>
          <a:sym typeface="DIN Condensed" charset="0"/>
        </a:defRPr>
      </a:lvl6pPr>
      <a:lvl7pPr marL="765353" algn="l" defTabSz="488975" rtl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DIN Condensed" charset="0"/>
          <a:cs typeface="DIN Condensed" charset="0"/>
          <a:sym typeface="DIN Condensed" charset="0"/>
        </a:defRPr>
      </a:lvl7pPr>
      <a:lvl8pPr marL="1148029" algn="l" defTabSz="488975" rtl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DIN Condensed" charset="0"/>
          <a:cs typeface="DIN Condensed" charset="0"/>
          <a:sym typeface="DIN Condensed" charset="0"/>
        </a:defRPr>
      </a:lvl8pPr>
      <a:lvl9pPr marL="1530706" algn="l" defTabSz="488975" rtl="0" fontAlgn="base" hangingPunct="0">
        <a:lnSpc>
          <a:spcPct val="80000"/>
        </a:lnSpc>
        <a:spcBef>
          <a:spcPts val="2344"/>
        </a:spcBef>
        <a:spcAft>
          <a:spcPct val="0"/>
        </a:spcAft>
        <a:defRPr sz="5000">
          <a:solidFill>
            <a:schemeClr val="accent1"/>
          </a:solidFill>
          <a:latin typeface="DIN Condensed" charset="0"/>
          <a:ea typeface="DIN Condensed" charset="0"/>
          <a:cs typeface="DIN Condensed" charset="0"/>
          <a:sym typeface="DIN Condensed" charset="0"/>
        </a:defRPr>
      </a:lvl9pPr>
    </p:titleStyle>
    <p:bodyStyle>
      <a:lvl1pPr marL="372047" indent="-372047" algn="l" defTabSz="488975" rtl="0" eaLnBrk="0" fontAlgn="base" hangingPunct="0">
        <a:spcBef>
          <a:spcPts val="2344"/>
        </a:spcBef>
        <a:spcAft>
          <a:spcPct val="0"/>
        </a:spcAft>
        <a:buClr>
          <a:srgbClr val="39A3D5"/>
        </a:buClr>
        <a:buSzPct val="104000"/>
        <a:buFont typeface="Avenir Next" charset="0"/>
        <a:buChar char="‣"/>
        <a:defRPr sz="2800" kern="1200">
          <a:solidFill>
            <a:srgbClr val="838787"/>
          </a:solidFill>
          <a:latin typeface="+mn-lt"/>
          <a:ea typeface="MS PGothic" panose="020B0600070205080204" pitchFamily="34" charset="-128"/>
          <a:cs typeface="+mn-cs"/>
          <a:sym typeface="Avenir Next Medium" pitchFamily="6" charset="0"/>
        </a:defRPr>
      </a:lvl1pPr>
      <a:lvl2pPr marL="744093" indent="-372047" algn="l" defTabSz="488975" rtl="0" eaLnBrk="0" fontAlgn="base" hangingPunct="0">
        <a:spcBef>
          <a:spcPts val="2344"/>
        </a:spcBef>
        <a:spcAft>
          <a:spcPct val="0"/>
        </a:spcAft>
        <a:buClr>
          <a:srgbClr val="39A3D5"/>
        </a:buClr>
        <a:buSzPct val="104000"/>
        <a:buFont typeface="Avenir Next" charset="0"/>
        <a:buChar char="‣"/>
        <a:defRPr sz="2800" kern="1200">
          <a:solidFill>
            <a:srgbClr val="838787"/>
          </a:solidFill>
          <a:latin typeface="+mn-lt"/>
          <a:ea typeface="+mn-ea"/>
          <a:cs typeface="+mn-cs"/>
          <a:sym typeface="Avenir Next Medium" pitchFamily="6" charset="0"/>
        </a:defRPr>
      </a:lvl2pPr>
      <a:lvl3pPr marL="1116140" indent="-372047" algn="l" defTabSz="488975" rtl="0" eaLnBrk="0" fontAlgn="base" hangingPunct="0">
        <a:spcBef>
          <a:spcPts val="2344"/>
        </a:spcBef>
        <a:spcAft>
          <a:spcPct val="0"/>
        </a:spcAft>
        <a:buClr>
          <a:srgbClr val="39A3D5"/>
        </a:buClr>
        <a:buSzPct val="104000"/>
        <a:buFont typeface="Avenir Next" charset="0"/>
        <a:buChar char="‣"/>
        <a:defRPr sz="2800" kern="1200">
          <a:solidFill>
            <a:srgbClr val="838787"/>
          </a:solidFill>
          <a:latin typeface="+mn-lt"/>
          <a:ea typeface="+mn-ea"/>
          <a:cs typeface="+mn-cs"/>
          <a:sym typeface="Avenir Next Medium" pitchFamily="6" charset="0"/>
        </a:defRPr>
      </a:lvl3pPr>
      <a:lvl4pPr marL="1488186" indent="-372047" algn="l" defTabSz="488975" rtl="0" eaLnBrk="0" fontAlgn="base" hangingPunct="0">
        <a:spcBef>
          <a:spcPts val="2344"/>
        </a:spcBef>
        <a:spcAft>
          <a:spcPct val="0"/>
        </a:spcAft>
        <a:buClr>
          <a:srgbClr val="39A3D5"/>
        </a:buClr>
        <a:buSzPct val="104000"/>
        <a:buFont typeface="Avenir Next" charset="0"/>
        <a:buChar char="‣"/>
        <a:defRPr sz="2800" kern="1200">
          <a:solidFill>
            <a:srgbClr val="838787"/>
          </a:solidFill>
          <a:latin typeface="+mn-lt"/>
          <a:ea typeface="+mn-ea"/>
          <a:cs typeface="+mn-cs"/>
          <a:sym typeface="Avenir Next Medium" pitchFamily="6" charset="0"/>
        </a:defRPr>
      </a:lvl4pPr>
      <a:lvl5pPr marL="1860233" indent="-372047" algn="l" defTabSz="488975" rtl="0" eaLnBrk="0" fontAlgn="base" hangingPunct="0">
        <a:spcBef>
          <a:spcPts val="2344"/>
        </a:spcBef>
        <a:spcAft>
          <a:spcPct val="0"/>
        </a:spcAft>
        <a:buClr>
          <a:srgbClr val="39A3D5"/>
        </a:buClr>
        <a:buSzPct val="104000"/>
        <a:buFont typeface="Avenir Next" charset="0"/>
        <a:buChar char="‣"/>
        <a:defRPr sz="2800" kern="1200">
          <a:solidFill>
            <a:srgbClr val="838787"/>
          </a:solidFill>
          <a:latin typeface="+mn-lt"/>
          <a:ea typeface="+mn-ea"/>
          <a:cs typeface="+mn-cs"/>
          <a:sym typeface="Avenir Next Medium" pitchFamily="6" charset="0"/>
        </a:defRPr>
      </a:lvl5pPr>
      <a:lvl6pPr marL="2104720" indent="-191338" algn="l" defTabSz="765353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397" indent="-191338" algn="l" defTabSz="765353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073" indent="-191338" algn="l" defTabSz="765353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749" indent="-191338" algn="l" defTabSz="765353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676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353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029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706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382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6058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735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1411" algn="l" defTabSz="7653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9" y="-7145"/>
            <a:ext cx="12215810" cy="104164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1243" y="-7144"/>
            <a:ext cx="6349173" cy="63832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523" y="704251"/>
            <a:ext cx="10971371" cy="114326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523" y="1935929"/>
            <a:ext cx="10971371" cy="4390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1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537" y="6357825"/>
            <a:ext cx="4469818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5024" y="6357825"/>
            <a:ext cx="1015867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488975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34B1E6-A52B-4E2B-913F-8426A119C3F7}" type="slidenum">
              <a:rPr lang="en-US" altLang="en-US" smtClean="0">
                <a:solidFill>
                  <a:srgbClr val="838787"/>
                </a:solidFill>
                <a:ea typeface="MS PGothic" pitchFamily="34" charset="-128"/>
              </a:rPr>
              <a:pPr defTabSz="488975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838787"/>
              </a:solidFill>
              <a:ea typeface="MS PGothic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49" y="202455"/>
            <a:ext cx="12239138" cy="64937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53588" y="2083069"/>
            <a:ext cx="11428513" cy="1902463"/>
          </a:xfrm>
        </p:spPr>
        <p:txBody>
          <a:bodyPr anchor="t"/>
          <a:lstStyle/>
          <a:p>
            <a:pPr algn="l" eaLnBrk="1">
              <a:spcBef>
                <a:spcPct val="0"/>
              </a:spcBef>
            </a:pPr>
            <a:r>
              <a:rPr lang="en-US" altLang="en-US" sz="16200" dirty="0">
                <a:solidFill>
                  <a:srgbClr val="00B0F0"/>
                </a:solidFill>
              </a:rPr>
              <a:t>BRP</a:t>
            </a:r>
          </a:p>
        </p:txBody>
      </p:sp>
      <p:sp>
        <p:nvSpPr>
          <p:cNvPr id="2" name="Rectangle 1"/>
          <p:cNvSpPr/>
          <p:nvPr/>
        </p:nvSpPr>
        <p:spPr>
          <a:xfrm>
            <a:off x="312967" y="3665623"/>
            <a:ext cx="1094607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en-US" sz="45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DIN Alternate" charset="0"/>
                <a:sym typeface="DIN Alternate" charset="0"/>
              </a:rPr>
              <a:t>BUSINESS REJUVENATION PROGRAM</a:t>
            </a:r>
            <a:endParaRPr lang="en-MY" sz="45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1150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6151" y="1088663"/>
            <a:ext cx="9994038" cy="35548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 Gothic" panose="020B0502020202020204" pitchFamily="34" charset="0"/>
              </a:rPr>
              <a:t>BI</a:t>
            </a:r>
          </a:p>
          <a:p>
            <a:pPr algn="ctr"/>
            <a:r>
              <a:rPr lang="en-US" sz="7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 Gothic" panose="020B0502020202020204" pitchFamily="34" charset="0"/>
              </a:rPr>
              <a:t>SOLUTION FRAMEWORK</a:t>
            </a:r>
          </a:p>
        </p:txBody>
      </p:sp>
    </p:spTree>
    <p:extLst>
      <p:ext uri="{BB962C8B-B14F-4D97-AF65-F5344CB8AC3E}">
        <p14:creationId xmlns:p14="http://schemas.microsoft.com/office/powerpoint/2010/main" val="772339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Screen Shot 2017-06-02 at 9.45.24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3" y="1018220"/>
            <a:ext cx="11751429" cy="498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DB1FD66-380E-4FDC-BF82-93F1E11033BC}"/>
              </a:ext>
            </a:extLst>
          </p:cNvPr>
          <p:cNvSpPr>
            <a:spLocks/>
          </p:cNvSpPr>
          <p:nvPr/>
        </p:nvSpPr>
        <p:spPr bwMode="auto">
          <a:xfrm>
            <a:off x="238095" y="324799"/>
            <a:ext cx="10476135" cy="33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520" tIns="42520" rIns="42520" bIns="42520" anchor="b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1pPr>
            <a:lvl2pPr marL="742950" indent="-28575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2pPr>
            <a:lvl3pPr marL="11430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3pPr>
            <a:lvl4pPr marL="16002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4pPr>
            <a:lvl5pPr marL="20574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9pPr>
          </a:lstStyle>
          <a:p>
            <a:pPr>
              <a:lnSpc>
                <a:spcPct val="50000"/>
              </a:lnSpc>
              <a:spcBef>
                <a:spcPts val="1674"/>
              </a:spcBef>
            </a:pPr>
            <a:r>
              <a:rPr lang="en-US" altLang="en-US" sz="3300" dirty="0">
                <a:solidFill>
                  <a:schemeClr val="accent1"/>
                </a:solidFill>
                <a:latin typeface="DIN Condensed" charset="0"/>
                <a:sym typeface="DIN Condensed" charset="0"/>
              </a:rPr>
              <a:t>BRP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E5CB895-D80D-4645-98B3-E3E44EF3960F}"/>
              </a:ext>
            </a:extLst>
          </p:cNvPr>
          <p:cNvSpPr>
            <a:spLocks/>
          </p:cNvSpPr>
          <p:nvPr/>
        </p:nvSpPr>
        <p:spPr bwMode="auto">
          <a:xfrm>
            <a:off x="5858359" y="188347"/>
            <a:ext cx="6330994" cy="3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520" tIns="42520" rIns="42520" bIns="42520" anchor="b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1pPr>
            <a:lvl2pPr marL="742950" indent="-28575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2pPr>
            <a:lvl3pPr marL="11430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3pPr>
            <a:lvl4pPr marL="16002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4pPr>
            <a:lvl5pPr marL="20574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9pPr>
          </a:lstStyle>
          <a:p>
            <a:pPr>
              <a:lnSpc>
                <a:spcPct val="80000"/>
              </a:lnSpc>
              <a:spcBef>
                <a:spcPts val="1925"/>
              </a:spcBef>
            </a:pPr>
            <a:r>
              <a:rPr lang="en-US" altLang="en-US" sz="2500" dirty="0">
                <a:solidFill>
                  <a:srgbClr val="A6AAA9"/>
                </a:solidFill>
                <a:latin typeface="DIN Alternate" charset="0"/>
                <a:sym typeface="DIN Alternate" charset="0"/>
              </a:rPr>
              <a:t>BUSINESS REJUVENATION PROGRAM </a:t>
            </a:r>
          </a:p>
        </p:txBody>
      </p:sp>
    </p:spTree>
    <p:extLst>
      <p:ext uri="{BB962C8B-B14F-4D97-AF65-F5344CB8AC3E}">
        <p14:creationId xmlns:p14="http://schemas.microsoft.com/office/powerpoint/2010/main" val="5544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86" y="5772481"/>
            <a:ext cx="907243" cy="57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40" y="3675776"/>
            <a:ext cx="971859" cy="5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91" y="4580824"/>
            <a:ext cx="847337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564535" y="3752694"/>
            <a:ext cx="1534332" cy="4765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Retail Database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64535" y="4657688"/>
            <a:ext cx="1534332" cy="4548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Website Database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0957" y="3154027"/>
            <a:ext cx="2549641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Processing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59612" y="6406569"/>
            <a:ext cx="1534332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Web Services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813317" y="6015993"/>
            <a:ext cx="112265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5341093" y="3154027"/>
            <a:ext cx="0" cy="22497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232473" y="5433231"/>
            <a:ext cx="1179470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12901" y="3128037"/>
            <a:ext cx="1188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73" y="3646280"/>
            <a:ext cx="1403191" cy="1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31" y="4172227"/>
            <a:ext cx="907243" cy="6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7095445" y="6110940"/>
            <a:ext cx="44016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13184" y="5243981"/>
            <a:ext cx="0" cy="8677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480064" y="5361565"/>
            <a:ext cx="1534332" cy="387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API</a:t>
            </a:r>
            <a:endParaRPr lang="en-MY" sz="2000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391886" y="3621709"/>
            <a:ext cx="843104" cy="387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API</a:t>
            </a:r>
            <a:endParaRPr lang="en-MY" sz="2000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86804" y="3167889"/>
            <a:ext cx="2772877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Centralized Data Warehouse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443429" y="5258730"/>
            <a:ext cx="552" cy="8522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 flipV="1">
            <a:off x="4410079" y="6076148"/>
            <a:ext cx="2015442" cy="154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33422" y="3204755"/>
            <a:ext cx="2772877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Analytic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17" y="3599786"/>
            <a:ext cx="1428180" cy="158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>
            <a:off x="3523414" y="4344029"/>
            <a:ext cx="360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768625" y="4344029"/>
            <a:ext cx="360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99" y="3672365"/>
            <a:ext cx="1660252" cy="157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ounded Rectangle 82"/>
          <p:cNvSpPr/>
          <p:nvPr/>
        </p:nvSpPr>
        <p:spPr>
          <a:xfrm>
            <a:off x="5578713" y="5519010"/>
            <a:ext cx="2201632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Ingestion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84" name="Picture 22" descr="13874560_10210239664770713_1350452689_n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6331" r="13576"/>
          <a:stretch>
            <a:fillRect/>
          </a:stretch>
        </p:blipFill>
        <p:spPr bwMode="auto">
          <a:xfrm>
            <a:off x="9896857" y="5497739"/>
            <a:ext cx="2113458" cy="11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A444DA4C-3D47-4603-89CC-1A6E1F28AD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9367" y="2606204"/>
            <a:ext cx="1020760" cy="34591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69F83D05-1246-44A4-B222-55D664A757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422" y="2586575"/>
            <a:ext cx="1193769" cy="40957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9E71F67A-21CF-41CD-9A51-2BA31991B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0596" y="2595626"/>
            <a:ext cx="1118213" cy="3190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2152B5B-9338-46EB-A5E4-3D40282E1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581" y="1909419"/>
            <a:ext cx="461133" cy="41331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5996C682-D438-4DFC-B344-CF8D422C71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6053" y="1923171"/>
            <a:ext cx="453556" cy="4386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6AEAB14A-64A3-4CFE-A1FE-329731292F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5273" y="1906525"/>
            <a:ext cx="493236" cy="454125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2415530" y="654619"/>
            <a:ext cx="1896818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Actionable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40" y="1061040"/>
            <a:ext cx="123642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90" y="1062181"/>
            <a:ext cx="1238400" cy="69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70" y="1097815"/>
            <a:ext cx="1238400" cy="65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ounded Rectangle 99"/>
          <p:cNvSpPr/>
          <p:nvPr/>
        </p:nvSpPr>
        <p:spPr>
          <a:xfrm>
            <a:off x="546551" y="1251795"/>
            <a:ext cx="660615" cy="38745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EDM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14750" y="1815096"/>
            <a:ext cx="896013" cy="5156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Social Media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11916" y="2480817"/>
            <a:ext cx="938873" cy="48394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Market Place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5C2610-C92E-4F4B-98E9-46DDA460AE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05157" y="1919339"/>
            <a:ext cx="514280" cy="428909"/>
          </a:xfrm>
          <a:prstGeom prst="rect">
            <a:avLst/>
          </a:prstGeom>
        </p:spPr>
      </p:pic>
      <p:sp>
        <p:nvSpPr>
          <p:cNvPr id="53" name="Rounded Rectangle 95">
            <a:extLst>
              <a:ext uri="{FF2B5EF4-FFF2-40B4-BE49-F238E27FC236}">
                <a16:creationId xmlns:a16="http://schemas.microsoft.com/office/drawing/2014/main" xmlns="" id="{560BF1BC-4690-40FE-A0C6-8EF4FBCB1159}"/>
              </a:ext>
            </a:extLst>
          </p:cNvPr>
          <p:cNvSpPr/>
          <p:nvPr/>
        </p:nvSpPr>
        <p:spPr>
          <a:xfrm>
            <a:off x="8665681" y="659761"/>
            <a:ext cx="1896818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Visualization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A5C591-D998-4B38-8A34-D00FD37ED14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02345" y="1070447"/>
            <a:ext cx="1490870" cy="1991832"/>
          </a:xfrm>
          <a:prstGeom prst="rect">
            <a:avLst/>
          </a:prstGeom>
        </p:spPr>
      </p:pic>
      <p:sp>
        <p:nvSpPr>
          <p:cNvPr id="57" name="Rounded Rectangle 95">
            <a:extLst>
              <a:ext uri="{FF2B5EF4-FFF2-40B4-BE49-F238E27FC236}">
                <a16:creationId xmlns:a16="http://schemas.microsoft.com/office/drawing/2014/main" xmlns="" id="{894417AE-57C6-4DE4-A828-C84FB50A9237}"/>
              </a:ext>
            </a:extLst>
          </p:cNvPr>
          <p:cNvSpPr/>
          <p:nvPr/>
        </p:nvSpPr>
        <p:spPr>
          <a:xfrm>
            <a:off x="10133442" y="1119006"/>
            <a:ext cx="1896818" cy="47651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Desktop Visualization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62" name="Rounded Rectangle 95">
            <a:extLst>
              <a:ext uri="{FF2B5EF4-FFF2-40B4-BE49-F238E27FC236}">
                <a16:creationId xmlns:a16="http://schemas.microsoft.com/office/drawing/2014/main" xmlns="" id="{4E53BF7A-43F2-4243-8490-B8FC07DF12D2}"/>
              </a:ext>
            </a:extLst>
          </p:cNvPr>
          <p:cNvSpPr/>
          <p:nvPr/>
        </p:nvSpPr>
        <p:spPr>
          <a:xfrm>
            <a:off x="10145105" y="2595754"/>
            <a:ext cx="1896818" cy="42896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Mobile Visualization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B9A067E1-BD92-450B-B618-CF6295927214}"/>
              </a:ext>
            </a:extLst>
          </p:cNvPr>
          <p:cNvCxnSpPr>
            <a:cxnSpLocks/>
          </p:cNvCxnSpPr>
          <p:nvPr/>
        </p:nvCxnSpPr>
        <p:spPr>
          <a:xfrm>
            <a:off x="7095445" y="2003116"/>
            <a:ext cx="1171352" cy="192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CBE7D03-FCBF-462F-A89C-D5F07D2A9095}"/>
              </a:ext>
            </a:extLst>
          </p:cNvPr>
          <p:cNvCxnSpPr>
            <a:cxnSpLocks/>
          </p:cNvCxnSpPr>
          <p:nvPr/>
        </p:nvCxnSpPr>
        <p:spPr>
          <a:xfrm flipH="1">
            <a:off x="5431630" y="2022320"/>
            <a:ext cx="102729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DB7132FD-7FD8-46BB-923A-50CE5BDE6BE4}"/>
              </a:ext>
            </a:extLst>
          </p:cNvPr>
          <p:cNvSpPr/>
          <p:nvPr/>
        </p:nvSpPr>
        <p:spPr>
          <a:xfrm>
            <a:off x="5955325" y="3673687"/>
            <a:ext cx="1701212" cy="15716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B903644-8FC1-4CBF-8A57-254AEB404E46}"/>
              </a:ext>
            </a:extLst>
          </p:cNvPr>
          <p:cNvSpPr/>
          <p:nvPr/>
        </p:nvSpPr>
        <p:spPr>
          <a:xfrm>
            <a:off x="7817586" y="5736773"/>
            <a:ext cx="907243" cy="62330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3AAE0F8-8DD9-4B66-B30A-B18B145AB4B9}"/>
              </a:ext>
            </a:extLst>
          </p:cNvPr>
          <p:cNvSpPr/>
          <p:nvPr/>
        </p:nvSpPr>
        <p:spPr>
          <a:xfrm>
            <a:off x="8359695" y="4154901"/>
            <a:ext cx="891379" cy="6425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xmlns="" id="{679E9959-AC6B-4C33-9A4D-7BA22CD4F90E}"/>
              </a:ext>
            </a:extLst>
          </p:cNvPr>
          <p:cNvSpPr/>
          <p:nvPr/>
        </p:nvSpPr>
        <p:spPr>
          <a:xfrm>
            <a:off x="9313709" y="3975400"/>
            <a:ext cx="314650" cy="98736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C0FA8AC7-6BFD-4447-9530-432E2D671B11}"/>
              </a:ext>
            </a:extLst>
          </p:cNvPr>
          <p:cNvCxnSpPr>
            <a:cxnSpLocks/>
          </p:cNvCxnSpPr>
          <p:nvPr/>
        </p:nvCxnSpPr>
        <p:spPr>
          <a:xfrm flipH="1">
            <a:off x="7757605" y="4460956"/>
            <a:ext cx="50919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829B77FB-5876-4FDA-A960-1D0B576E1590}"/>
              </a:ext>
            </a:extLst>
          </p:cNvPr>
          <p:cNvCxnSpPr>
            <a:cxnSpLocks/>
          </p:cNvCxnSpPr>
          <p:nvPr/>
        </p:nvCxnSpPr>
        <p:spPr>
          <a:xfrm>
            <a:off x="7113184" y="2006822"/>
            <a:ext cx="0" cy="11212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15EA7F7B-0F10-4DF1-B2E3-5B6F505C0DF2}"/>
              </a:ext>
            </a:extLst>
          </p:cNvPr>
          <p:cNvCxnSpPr>
            <a:cxnSpLocks/>
          </p:cNvCxnSpPr>
          <p:nvPr/>
        </p:nvCxnSpPr>
        <p:spPr>
          <a:xfrm>
            <a:off x="6443429" y="1998891"/>
            <a:ext cx="0" cy="11247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95">
            <a:extLst>
              <a:ext uri="{FF2B5EF4-FFF2-40B4-BE49-F238E27FC236}">
                <a16:creationId xmlns:a16="http://schemas.microsoft.com/office/drawing/2014/main" xmlns="" id="{DCC154FC-B9EE-4C02-9651-879CB1BBA454}"/>
              </a:ext>
            </a:extLst>
          </p:cNvPr>
          <p:cNvSpPr/>
          <p:nvPr/>
        </p:nvSpPr>
        <p:spPr>
          <a:xfrm>
            <a:off x="5021814" y="1706041"/>
            <a:ext cx="1896818" cy="2475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Planning</a:t>
            </a:r>
            <a:endParaRPr lang="en-MY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Rounded Rectangle 95">
            <a:extLst>
              <a:ext uri="{FF2B5EF4-FFF2-40B4-BE49-F238E27FC236}">
                <a16:creationId xmlns:a16="http://schemas.microsoft.com/office/drawing/2014/main" xmlns="" id="{EAB23391-93B6-42BB-8423-A82E7312CEA9}"/>
              </a:ext>
            </a:extLst>
          </p:cNvPr>
          <p:cNvSpPr/>
          <p:nvPr/>
        </p:nvSpPr>
        <p:spPr>
          <a:xfrm>
            <a:off x="6709986" y="1211886"/>
            <a:ext cx="1896818" cy="7416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Report Tracking Evaluation</a:t>
            </a:r>
            <a:endParaRPr lang="en-MY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xmlns="" id="{1515928C-DF68-479B-B767-EEF25055E2FF}"/>
              </a:ext>
            </a:extLst>
          </p:cNvPr>
          <p:cNvSpPr/>
          <p:nvPr/>
        </p:nvSpPr>
        <p:spPr>
          <a:xfrm>
            <a:off x="188623" y="1416028"/>
            <a:ext cx="289405" cy="138222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E6B799E-300C-48E7-8031-1C414B968D60}"/>
              </a:ext>
            </a:extLst>
          </p:cNvPr>
          <p:cNvCxnSpPr>
            <a:cxnSpLocks/>
          </p:cNvCxnSpPr>
          <p:nvPr/>
        </p:nvCxnSpPr>
        <p:spPr>
          <a:xfrm>
            <a:off x="158377" y="2092390"/>
            <a:ext cx="47689" cy="38549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6C54269-0616-4517-8D1F-40FEBA8F62B8}"/>
              </a:ext>
            </a:extLst>
          </p:cNvPr>
          <p:cNvCxnSpPr>
            <a:cxnSpLocks/>
          </p:cNvCxnSpPr>
          <p:nvPr/>
        </p:nvCxnSpPr>
        <p:spPr>
          <a:xfrm>
            <a:off x="185979" y="5964504"/>
            <a:ext cx="58351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2CD6F903-C2AE-475C-89BB-CCCECC3D91AC}"/>
              </a:ext>
            </a:extLst>
          </p:cNvPr>
          <p:cNvCxnSpPr>
            <a:cxnSpLocks/>
          </p:cNvCxnSpPr>
          <p:nvPr/>
        </p:nvCxnSpPr>
        <p:spPr>
          <a:xfrm flipH="1">
            <a:off x="4881716" y="3974420"/>
            <a:ext cx="4279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909946D8-3169-4730-AA12-AB9D143FECFB}"/>
              </a:ext>
            </a:extLst>
          </p:cNvPr>
          <p:cNvCxnSpPr>
            <a:cxnSpLocks/>
          </p:cNvCxnSpPr>
          <p:nvPr/>
        </p:nvCxnSpPr>
        <p:spPr>
          <a:xfrm>
            <a:off x="5309670" y="3974420"/>
            <a:ext cx="5159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DFFB21C7-3B6C-4734-AE9F-EADE9B81FAB2}"/>
              </a:ext>
            </a:extLst>
          </p:cNvPr>
          <p:cNvCxnSpPr>
            <a:cxnSpLocks/>
          </p:cNvCxnSpPr>
          <p:nvPr/>
        </p:nvCxnSpPr>
        <p:spPr>
          <a:xfrm>
            <a:off x="5309670" y="4945290"/>
            <a:ext cx="5159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2DD492DB-2E41-4112-AACC-291AC327E86E}"/>
              </a:ext>
            </a:extLst>
          </p:cNvPr>
          <p:cNvCxnSpPr>
            <a:cxnSpLocks/>
          </p:cNvCxnSpPr>
          <p:nvPr/>
        </p:nvCxnSpPr>
        <p:spPr>
          <a:xfrm flipH="1">
            <a:off x="4876611" y="4942562"/>
            <a:ext cx="4279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6">
            <a:extLst>
              <a:ext uri="{FF2B5EF4-FFF2-40B4-BE49-F238E27FC236}">
                <a16:creationId xmlns:a16="http://schemas.microsoft.com/office/drawing/2014/main" xmlns="" id="{15120EAA-CC1B-4D86-9EB8-D5821C8626B9}"/>
              </a:ext>
            </a:extLst>
          </p:cNvPr>
          <p:cNvSpPr/>
          <p:nvPr/>
        </p:nvSpPr>
        <p:spPr>
          <a:xfrm>
            <a:off x="9866363" y="6412428"/>
            <a:ext cx="2134195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Customer Data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D2AEEAAF-A5FB-4638-8AD6-FAC1BFD67E01}"/>
              </a:ext>
            </a:extLst>
          </p:cNvPr>
          <p:cNvSpPr/>
          <p:nvPr/>
        </p:nvSpPr>
        <p:spPr>
          <a:xfrm>
            <a:off x="10353368" y="1615173"/>
            <a:ext cx="1533832" cy="47933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Excel Online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DC3F5A61-C798-4B21-AA74-3405CF39C3EC}"/>
              </a:ext>
            </a:extLst>
          </p:cNvPr>
          <p:cNvSpPr/>
          <p:nvPr/>
        </p:nvSpPr>
        <p:spPr>
          <a:xfrm>
            <a:off x="10367346" y="2121465"/>
            <a:ext cx="1533832" cy="47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Excel Offline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xmlns="" id="{B49518A6-AB12-4DCE-ACFE-8D70B5B022F6}"/>
              </a:ext>
            </a:extLst>
          </p:cNvPr>
          <p:cNvCxnSpPr>
            <a:cxnSpLocks/>
            <a:stCxn id="1040" idx="0"/>
          </p:cNvCxnSpPr>
          <p:nvPr/>
        </p:nvCxnSpPr>
        <p:spPr>
          <a:xfrm flipV="1">
            <a:off x="2782400" y="5141595"/>
            <a:ext cx="3446" cy="3552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>
            <a:extLst>
              <a:ext uri="{FF2B5EF4-FFF2-40B4-BE49-F238E27FC236}">
                <a16:creationId xmlns:a16="http://schemas.microsoft.com/office/drawing/2014/main" xmlns="" id="{2870C596-4E54-4647-AB59-4E45E8E7C15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372" y="5493172"/>
            <a:ext cx="1135274" cy="780149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xmlns="" id="{FA1F963E-4094-4518-89E6-925759BB45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48360" y="5496863"/>
            <a:ext cx="1068079" cy="818022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xmlns="" id="{F607F274-0584-4023-9DA7-D6CC7AE234F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61414" y="5522666"/>
            <a:ext cx="948758" cy="73266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4AEAFB9D-EACE-441A-9C45-C808CFFAEADA}"/>
              </a:ext>
            </a:extLst>
          </p:cNvPr>
          <p:cNvCxnSpPr>
            <a:cxnSpLocks/>
          </p:cNvCxnSpPr>
          <p:nvPr/>
        </p:nvCxnSpPr>
        <p:spPr>
          <a:xfrm>
            <a:off x="1964887" y="5930618"/>
            <a:ext cx="306399" cy="39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CC5552E6-AE08-4487-ABC9-3BA71E28D53B}"/>
              </a:ext>
            </a:extLst>
          </p:cNvPr>
          <p:cNvCxnSpPr>
            <a:cxnSpLocks/>
          </p:cNvCxnSpPr>
          <p:nvPr/>
        </p:nvCxnSpPr>
        <p:spPr>
          <a:xfrm flipV="1">
            <a:off x="3365545" y="5947372"/>
            <a:ext cx="380875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>
            <a:extLst>
              <a:ext uri="{FF2B5EF4-FFF2-40B4-BE49-F238E27FC236}">
                <a16:creationId xmlns:a16="http://schemas.microsoft.com/office/drawing/2014/main" xmlns="" id="{1251F2FC-D4FD-400C-BB40-61327108AD4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85615" y="-98768"/>
            <a:ext cx="10687214" cy="947116"/>
          </a:xfrm>
          <a:prstGeom prst="rect">
            <a:avLst/>
          </a:prstGeom>
        </p:spPr>
      </p:pic>
      <p:sp>
        <p:nvSpPr>
          <p:cNvPr id="172" name="Rectangle 2">
            <a:extLst>
              <a:ext uri="{FF2B5EF4-FFF2-40B4-BE49-F238E27FC236}">
                <a16:creationId xmlns:a16="http://schemas.microsoft.com/office/drawing/2014/main" xmlns="" id="{1BCA5F3F-69CE-44C1-AD02-0EC6C1956A9D}"/>
              </a:ext>
            </a:extLst>
          </p:cNvPr>
          <p:cNvSpPr>
            <a:spLocks/>
          </p:cNvSpPr>
          <p:nvPr/>
        </p:nvSpPr>
        <p:spPr bwMode="auto">
          <a:xfrm>
            <a:off x="6230392" y="88405"/>
            <a:ext cx="6126004" cy="3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520" tIns="42520" rIns="42520" bIns="42520" anchor="b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1pPr>
            <a:lvl2pPr marL="742950" indent="-28575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2pPr>
            <a:lvl3pPr marL="11430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3pPr>
            <a:lvl4pPr marL="16002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4pPr>
            <a:lvl5pPr marL="20574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9pPr>
          </a:lstStyle>
          <a:p>
            <a:pPr>
              <a:lnSpc>
                <a:spcPct val="80000"/>
              </a:lnSpc>
              <a:spcBef>
                <a:spcPts val="1925"/>
              </a:spcBef>
            </a:pPr>
            <a:r>
              <a:rPr lang="en-US" altLang="en-US" sz="2500" dirty="0">
                <a:solidFill>
                  <a:srgbClr val="A6AAA9"/>
                </a:solidFill>
                <a:latin typeface="DIN Alternate" charset="0"/>
                <a:sym typeface="DIN Alternate" charset="0"/>
              </a:rPr>
              <a:t>BUSINESS REJUVENATION PROGRAM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750A7D76-5388-4FFE-89C5-13A531A6881A}"/>
              </a:ext>
            </a:extLst>
          </p:cNvPr>
          <p:cNvCxnSpPr>
            <a:cxnSpLocks/>
          </p:cNvCxnSpPr>
          <p:nvPr/>
        </p:nvCxnSpPr>
        <p:spPr>
          <a:xfrm>
            <a:off x="8196349" y="3132193"/>
            <a:ext cx="0" cy="22497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6">
            <a:extLst>
              <a:ext uri="{FF2B5EF4-FFF2-40B4-BE49-F238E27FC236}">
                <a16:creationId xmlns:a16="http://schemas.microsoft.com/office/drawing/2014/main" xmlns="" id="{B8285157-203E-4E0D-B559-4E4C873DA4FC}"/>
              </a:ext>
            </a:extLst>
          </p:cNvPr>
          <p:cNvSpPr/>
          <p:nvPr/>
        </p:nvSpPr>
        <p:spPr>
          <a:xfrm>
            <a:off x="253904" y="6265924"/>
            <a:ext cx="1926686" cy="54783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latin typeface="Century Gothic" panose="020B0502020202020204" pitchFamily="34" charset="0"/>
              </a:rPr>
              <a:t>Semi-Structured Data Files</a:t>
            </a:r>
          </a:p>
        </p:txBody>
      </p:sp>
      <p:sp>
        <p:nvSpPr>
          <p:cNvPr id="180" name="Rounded Rectangle 16">
            <a:extLst>
              <a:ext uri="{FF2B5EF4-FFF2-40B4-BE49-F238E27FC236}">
                <a16:creationId xmlns:a16="http://schemas.microsoft.com/office/drawing/2014/main" xmlns="" id="{3B8B2208-99C8-46A2-92B9-9C5E271D0449}"/>
              </a:ext>
            </a:extLst>
          </p:cNvPr>
          <p:cNvSpPr/>
          <p:nvPr/>
        </p:nvSpPr>
        <p:spPr>
          <a:xfrm>
            <a:off x="2182179" y="6253317"/>
            <a:ext cx="1286602" cy="56043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latin typeface="Century Gothic" panose="020B0502020202020204" pitchFamily="34" charset="0"/>
              </a:rPr>
              <a:t>Landing Folder</a:t>
            </a:r>
          </a:p>
        </p:txBody>
      </p:sp>
      <p:sp>
        <p:nvSpPr>
          <p:cNvPr id="181" name="Rounded Rectangle 16">
            <a:extLst>
              <a:ext uri="{FF2B5EF4-FFF2-40B4-BE49-F238E27FC236}">
                <a16:creationId xmlns:a16="http://schemas.microsoft.com/office/drawing/2014/main" xmlns="" id="{63C00BD0-334C-46BD-B1F9-6C89451505C4}"/>
              </a:ext>
            </a:extLst>
          </p:cNvPr>
          <p:cNvSpPr/>
          <p:nvPr/>
        </p:nvSpPr>
        <p:spPr>
          <a:xfrm>
            <a:off x="3660163" y="6255842"/>
            <a:ext cx="1256479" cy="561665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Auto Processing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2" y="3575215"/>
            <a:ext cx="1495871" cy="159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494" y="5156824"/>
            <a:ext cx="5304565" cy="18329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/>
          <p:cNvSpPr/>
          <p:nvPr/>
        </p:nvSpPr>
        <p:spPr>
          <a:xfrm>
            <a:off x="6773242" y="482052"/>
            <a:ext cx="6198839" cy="28657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05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86" y="5772481"/>
            <a:ext cx="907243" cy="57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40" y="3675776"/>
            <a:ext cx="971859" cy="5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91" y="4580824"/>
            <a:ext cx="847337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564535" y="3752694"/>
            <a:ext cx="1534332" cy="4765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Retail Database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64535" y="4657688"/>
            <a:ext cx="1534332" cy="45489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Website Database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0957" y="3154027"/>
            <a:ext cx="2549641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Processing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59612" y="6406569"/>
            <a:ext cx="1534332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Web Services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813317" y="6015993"/>
            <a:ext cx="112265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5341093" y="3154027"/>
            <a:ext cx="0" cy="22497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232473" y="5433231"/>
            <a:ext cx="1179470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12901" y="3128037"/>
            <a:ext cx="1188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73" y="3646280"/>
            <a:ext cx="1403191" cy="1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466" y="4163821"/>
            <a:ext cx="907243" cy="6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100208" y="5243981"/>
            <a:ext cx="440163" cy="867709"/>
            <a:chOff x="7100208" y="5243981"/>
            <a:chExt cx="440163" cy="867709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7100208" y="6106177"/>
              <a:ext cx="44016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113184" y="5243981"/>
              <a:ext cx="0" cy="86770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le 53"/>
          <p:cNvSpPr/>
          <p:nvPr/>
        </p:nvSpPr>
        <p:spPr>
          <a:xfrm>
            <a:off x="7480064" y="5361565"/>
            <a:ext cx="1534332" cy="387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API</a:t>
            </a:r>
            <a:endParaRPr lang="en-MY" sz="2000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391886" y="3621709"/>
            <a:ext cx="843104" cy="3874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API</a:t>
            </a:r>
            <a:endParaRPr lang="en-MY" sz="2000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86804" y="3167889"/>
            <a:ext cx="2772877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Centralized Data Warehouse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59220" y="5258730"/>
            <a:ext cx="1584761" cy="852210"/>
            <a:chOff x="4859220" y="5258730"/>
            <a:chExt cx="1584761" cy="85221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6443429" y="5258730"/>
              <a:ext cx="552" cy="85221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</p:cNvCxnSpPr>
            <p:nvPr/>
          </p:nvCxnSpPr>
          <p:spPr>
            <a:xfrm flipH="1" flipV="1">
              <a:off x="4859220" y="6095126"/>
              <a:ext cx="1575827" cy="125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ounded Rectangle 60"/>
          <p:cNvSpPr/>
          <p:nvPr/>
        </p:nvSpPr>
        <p:spPr>
          <a:xfrm>
            <a:off x="1433422" y="3204755"/>
            <a:ext cx="2772877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Analytic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17" y="3599786"/>
            <a:ext cx="1428180" cy="158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>
            <a:off x="3523414" y="4344029"/>
            <a:ext cx="360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768625" y="4344029"/>
            <a:ext cx="360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99" y="3672365"/>
            <a:ext cx="1660252" cy="157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ounded Rectangle 82"/>
          <p:cNvSpPr/>
          <p:nvPr/>
        </p:nvSpPr>
        <p:spPr>
          <a:xfrm>
            <a:off x="5578713" y="5519010"/>
            <a:ext cx="2201632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Data Ingestion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84" name="Picture 22" descr="13874560_10210239664770713_1350452689_n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6331" r="13576"/>
          <a:stretch>
            <a:fillRect/>
          </a:stretch>
        </p:blipFill>
        <p:spPr bwMode="auto">
          <a:xfrm>
            <a:off x="9896857" y="5497739"/>
            <a:ext cx="2113458" cy="11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A444DA4C-3D47-4603-89CC-1A6E1F28AD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9367" y="2606204"/>
            <a:ext cx="1020760" cy="34591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69F83D05-1246-44A4-B222-55D664A757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422" y="2586575"/>
            <a:ext cx="1193769" cy="40957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9E71F67A-21CF-41CD-9A51-2BA31991B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0596" y="2595626"/>
            <a:ext cx="1118213" cy="3190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2152B5B-9338-46EB-A5E4-3D40282E1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581" y="1909419"/>
            <a:ext cx="461133" cy="41331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5996C682-D438-4DFC-B344-CF8D422C71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6053" y="1923171"/>
            <a:ext cx="453556" cy="4386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6AEAB14A-64A3-4CFE-A1FE-329731292F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5273" y="1906525"/>
            <a:ext cx="493236" cy="454125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2208339" y="599336"/>
            <a:ext cx="1896818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Actionable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40" y="1061040"/>
            <a:ext cx="123642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90" y="1062181"/>
            <a:ext cx="1238400" cy="69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70" y="1097815"/>
            <a:ext cx="1238400" cy="65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ounded Rectangle 99"/>
          <p:cNvSpPr/>
          <p:nvPr/>
        </p:nvSpPr>
        <p:spPr>
          <a:xfrm>
            <a:off x="546551" y="1251795"/>
            <a:ext cx="660615" cy="38745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EDM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14750" y="1815096"/>
            <a:ext cx="896013" cy="5156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Social Media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11916" y="2480817"/>
            <a:ext cx="938873" cy="48394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Market Place</a:t>
            </a:r>
            <a:endParaRPr lang="en-MY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5C2610-C92E-4F4B-98E9-46DDA460AE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05157" y="1919339"/>
            <a:ext cx="514280" cy="428909"/>
          </a:xfrm>
          <a:prstGeom prst="rect">
            <a:avLst/>
          </a:prstGeom>
        </p:spPr>
      </p:pic>
      <p:sp>
        <p:nvSpPr>
          <p:cNvPr id="53" name="Rounded Rectangle 95">
            <a:extLst>
              <a:ext uri="{FF2B5EF4-FFF2-40B4-BE49-F238E27FC236}">
                <a16:creationId xmlns:a16="http://schemas.microsoft.com/office/drawing/2014/main" xmlns="" id="{560BF1BC-4690-40FE-A0C6-8EF4FBCB1159}"/>
              </a:ext>
            </a:extLst>
          </p:cNvPr>
          <p:cNvSpPr/>
          <p:nvPr/>
        </p:nvSpPr>
        <p:spPr>
          <a:xfrm>
            <a:off x="9135150" y="657589"/>
            <a:ext cx="1896818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Visualization Layer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B9A067E1-BD92-450B-B618-CF6295927214}"/>
              </a:ext>
            </a:extLst>
          </p:cNvPr>
          <p:cNvCxnSpPr>
            <a:cxnSpLocks/>
          </p:cNvCxnSpPr>
          <p:nvPr/>
        </p:nvCxnSpPr>
        <p:spPr>
          <a:xfrm>
            <a:off x="7095445" y="2003116"/>
            <a:ext cx="1171352" cy="192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CBE7D03-FCBF-462F-A89C-D5F07D2A9095}"/>
              </a:ext>
            </a:extLst>
          </p:cNvPr>
          <p:cNvCxnSpPr>
            <a:cxnSpLocks/>
          </p:cNvCxnSpPr>
          <p:nvPr/>
        </p:nvCxnSpPr>
        <p:spPr>
          <a:xfrm flipH="1">
            <a:off x="5431630" y="2022320"/>
            <a:ext cx="102729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DB7132FD-7FD8-46BB-923A-50CE5BDE6BE4}"/>
              </a:ext>
            </a:extLst>
          </p:cNvPr>
          <p:cNvSpPr/>
          <p:nvPr/>
        </p:nvSpPr>
        <p:spPr>
          <a:xfrm>
            <a:off x="5955325" y="3673687"/>
            <a:ext cx="1701212" cy="15716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B903644-8FC1-4CBF-8A57-254AEB404E46}"/>
              </a:ext>
            </a:extLst>
          </p:cNvPr>
          <p:cNvSpPr/>
          <p:nvPr/>
        </p:nvSpPr>
        <p:spPr>
          <a:xfrm>
            <a:off x="7817586" y="5736773"/>
            <a:ext cx="907243" cy="62330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3AAE0F8-8DD9-4B66-B30A-B18B145AB4B9}"/>
              </a:ext>
            </a:extLst>
          </p:cNvPr>
          <p:cNvSpPr/>
          <p:nvPr/>
        </p:nvSpPr>
        <p:spPr>
          <a:xfrm>
            <a:off x="8359695" y="4154901"/>
            <a:ext cx="891379" cy="6425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xmlns="" id="{679E9959-AC6B-4C33-9A4D-7BA22CD4F90E}"/>
              </a:ext>
            </a:extLst>
          </p:cNvPr>
          <p:cNvSpPr/>
          <p:nvPr/>
        </p:nvSpPr>
        <p:spPr>
          <a:xfrm>
            <a:off x="9313709" y="3975400"/>
            <a:ext cx="314650" cy="98736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C0FA8AC7-6BFD-4447-9530-432E2D671B11}"/>
              </a:ext>
            </a:extLst>
          </p:cNvPr>
          <p:cNvCxnSpPr>
            <a:cxnSpLocks/>
          </p:cNvCxnSpPr>
          <p:nvPr/>
        </p:nvCxnSpPr>
        <p:spPr>
          <a:xfrm flipH="1">
            <a:off x="7757605" y="4460956"/>
            <a:ext cx="50919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829B77FB-5876-4FDA-A960-1D0B576E1590}"/>
              </a:ext>
            </a:extLst>
          </p:cNvPr>
          <p:cNvCxnSpPr>
            <a:cxnSpLocks/>
          </p:cNvCxnSpPr>
          <p:nvPr/>
        </p:nvCxnSpPr>
        <p:spPr>
          <a:xfrm>
            <a:off x="7113184" y="2006822"/>
            <a:ext cx="0" cy="11212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15EA7F7B-0F10-4DF1-B2E3-5B6F505C0DF2}"/>
              </a:ext>
            </a:extLst>
          </p:cNvPr>
          <p:cNvCxnSpPr>
            <a:cxnSpLocks/>
          </p:cNvCxnSpPr>
          <p:nvPr/>
        </p:nvCxnSpPr>
        <p:spPr>
          <a:xfrm>
            <a:off x="6443429" y="1998891"/>
            <a:ext cx="0" cy="11247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95">
            <a:extLst>
              <a:ext uri="{FF2B5EF4-FFF2-40B4-BE49-F238E27FC236}">
                <a16:creationId xmlns:a16="http://schemas.microsoft.com/office/drawing/2014/main" xmlns="" id="{DCC154FC-B9EE-4C02-9651-879CB1BBA454}"/>
              </a:ext>
            </a:extLst>
          </p:cNvPr>
          <p:cNvSpPr/>
          <p:nvPr/>
        </p:nvSpPr>
        <p:spPr>
          <a:xfrm>
            <a:off x="5021814" y="1706041"/>
            <a:ext cx="1896818" cy="2475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Planning</a:t>
            </a:r>
            <a:endParaRPr lang="en-MY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Rounded Rectangle 95">
            <a:extLst>
              <a:ext uri="{FF2B5EF4-FFF2-40B4-BE49-F238E27FC236}">
                <a16:creationId xmlns:a16="http://schemas.microsoft.com/office/drawing/2014/main" xmlns="" id="{EAB23391-93B6-42BB-8423-A82E7312CEA9}"/>
              </a:ext>
            </a:extLst>
          </p:cNvPr>
          <p:cNvSpPr/>
          <p:nvPr/>
        </p:nvSpPr>
        <p:spPr>
          <a:xfrm>
            <a:off x="6709986" y="1211886"/>
            <a:ext cx="1896818" cy="7416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Reports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Tracking Evaluation</a:t>
            </a:r>
            <a:endParaRPr lang="en-MY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xmlns="" id="{1515928C-DF68-479B-B767-EEF25055E2FF}"/>
              </a:ext>
            </a:extLst>
          </p:cNvPr>
          <p:cNvSpPr/>
          <p:nvPr/>
        </p:nvSpPr>
        <p:spPr>
          <a:xfrm>
            <a:off x="188623" y="1416028"/>
            <a:ext cx="289405" cy="1382220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8377" y="2092390"/>
            <a:ext cx="721343" cy="3867596"/>
            <a:chOff x="158377" y="2092390"/>
            <a:chExt cx="721343" cy="386759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4E6B799E-300C-48E7-8031-1C414B968D60}"/>
                </a:ext>
              </a:extLst>
            </p:cNvPr>
            <p:cNvCxnSpPr>
              <a:cxnSpLocks/>
            </p:cNvCxnSpPr>
            <p:nvPr/>
          </p:nvCxnSpPr>
          <p:spPr>
            <a:xfrm>
              <a:off x="158377" y="2092390"/>
              <a:ext cx="47689" cy="385498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xmlns="" id="{D6C54269-0616-4517-8D1F-40FEBA8F62B8}"/>
                </a:ext>
              </a:extLst>
            </p:cNvPr>
            <p:cNvCxnSpPr>
              <a:cxnSpLocks/>
            </p:cNvCxnSpPr>
            <p:nvPr/>
          </p:nvCxnSpPr>
          <p:spPr>
            <a:xfrm>
              <a:off x="190742" y="5959741"/>
              <a:ext cx="688978" cy="2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2CD6F903-C2AE-475C-89BB-CCCECC3D91AC}"/>
              </a:ext>
            </a:extLst>
          </p:cNvPr>
          <p:cNvCxnSpPr>
            <a:cxnSpLocks/>
          </p:cNvCxnSpPr>
          <p:nvPr/>
        </p:nvCxnSpPr>
        <p:spPr>
          <a:xfrm flipH="1">
            <a:off x="4881716" y="3974420"/>
            <a:ext cx="4279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909946D8-3169-4730-AA12-AB9D143FECFB}"/>
              </a:ext>
            </a:extLst>
          </p:cNvPr>
          <p:cNvCxnSpPr>
            <a:cxnSpLocks/>
          </p:cNvCxnSpPr>
          <p:nvPr/>
        </p:nvCxnSpPr>
        <p:spPr>
          <a:xfrm>
            <a:off x="5309670" y="3974420"/>
            <a:ext cx="5159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DFFB21C7-3B6C-4734-AE9F-EADE9B81FAB2}"/>
              </a:ext>
            </a:extLst>
          </p:cNvPr>
          <p:cNvCxnSpPr>
            <a:cxnSpLocks/>
          </p:cNvCxnSpPr>
          <p:nvPr/>
        </p:nvCxnSpPr>
        <p:spPr>
          <a:xfrm>
            <a:off x="5309670" y="4945290"/>
            <a:ext cx="5159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2DD492DB-2E41-4112-AACC-291AC327E86E}"/>
              </a:ext>
            </a:extLst>
          </p:cNvPr>
          <p:cNvCxnSpPr>
            <a:cxnSpLocks/>
          </p:cNvCxnSpPr>
          <p:nvPr/>
        </p:nvCxnSpPr>
        <p:spPr>
          <a:xfrm flipH="1">
            <a:off x="4876611" y="4942562"/>
            <a:ext cx="4279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6">
            <a:extLst>
              <a:ext uri="{FF2B5EF4-FFF2-40B4-BE49-F238E27FC236}">
                <a16:creationId xmlns:a16="http://schemas.microsoft.com/office/drawing/2014/main" xmlns="" id="{15120EAA-CC1B-4D86-9EB8-D5821C8626B9}"/>
              </a:ext>
            </a:extLst>
          </p:cNvPr>
          <p:cNvSpPr/>
          <p:nvPr/>
        </p:nvSpPr>
        <p:spPr>
          <a:xfrm>
            <a:off x="9866363" y="6412428"/>
            <a:ext cx="2134195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Customer Data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xmlns="" id="{2870C596-4E54-4647-AB59-4E45E8E7C1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4874" y="5615974"/>
            <a:ext cx="1135274" cy="780149"/>
          </a:xfrm>
          <a:prstGeom prst="rect">
            <a:avLst/>
          </a:prstGeom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CC5552E6-AE08-4487-ABC9-3BA71E28D53B}"/>
              </a:ext>
            </a:extLst>
          </p:cNvPr>
          <p:cNvCxnSpPr>
            <a:cxnSpLocks/>
          </p:cNvCxnSpPr>
          <p:nvPr/>
        </p:nvCxnSpPr>
        <p:spPr>
          <a:xfrm>
            <a:off x="2588028" y="5969182"/>
            <a:ext cx="1001221" cy="20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>
            <a:extLst>
              <a:ext uri="{FF2B5EF4-FFF2-40B4-BE49-F238E27FC236}">
                <a16:creationId xmlns:a16="http://schemas.microsoft.com/office/drawing/2014/main" xmlns="" id="{1251F2FC-D4FD-400C-BB40-61327108AD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85615" y="-98768"/>
            <a:ext cx="10687214" cy="947116"/>
          </a:xfrm>
          <a:prstGeom prst="rect">
            <a:avLst/>
          </a:prstGeom>
        </p:spPr>
      </p:pic>
      <p:sp>
        <p:nvSpPr>
          <p:cNvPr id="172" name="Rectangle 2">
            <a:extLst>
              <a:ext uri="{FF2B5EF4-FFF2-40B4-BE49-F238E27FC236}">
                <a16:creationId xmlns:a16="http://schemas.microsoft.com/office/drawing/2014/main" xmlns="" id="{1BCA5F3F-69CE-44C1-AD02-0EC6C1956A9D}"/>
              </a:ext>
            </a:extLst>
          </p:cNvPr>
          <p:cNvSpPr>
            <a:spLocks/>
          </p:cNvSpPr>
          <p:nvPr/>
        </p:nvSpPr>
        <p:spPr bwMode="auto">
          <a:xfrm>
            <a:off x="6230392" y="88405"/>
            <a:ext cx="6126004" cy="3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520" tIns="42520" rIns="42520" bIns="42520" anchor="b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1pPr>
            <a:lvl2pPr marL="742950" indent="-28575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2pPr>
            <a:lvl3pPr marL="11430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3pPr>
            <a:lvl4pPr marL="16002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4pPr>
            <a:lvl5pPr marL="2057400" indent="-228600"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838787"/>
                </a:solidFill>
                <a:latin typeface="Avenir Next Medium" pitchFamily="6" charset="0"/>
                <a:ea typeface="MS PGothic" pitchFamily="34" charset="-128"/>
                <a:sym typeface="Avenir Next Medium" pitchFamily="6" charset="0"/>
              </a:defRPr>
            </a:lvl9pPr>
          </a:lstStyle>
          <a:p>
            <a:pPr>
              <a:lnSpc>
                <a:spcPct val="80000"/>
              </a:lnSpc>
              <a:spcBef>
                <a:spcPts val="1925"/>
              </a:spcBef>
            </a:pPr>
            <a:r>
              <a:rPr lang="en-US" altLang="en-US" sz="2500" dirty="0">
                <a:solidFill>
                  <a:srgbClr val="A6AAA9"/>
                </a:solidFill>
                <a:latin typeface="DIN Alternate" charset="0"/>
                <a:sym typeface="DIN Alternate" charset="0"/>
              </a:rPr>
              <a:t>BUSINESS REJUVENATION PROGRAM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750A7D76-5388-4FFE-89C5-13A531A6881A}"/>
              </a:ext>
            </a:extLst>
          </p:cNvPr>
          <p:cNvCxnSpPr>
            <a:cxnSpLocks/>
          </p:cNvCxnSpPr>
          <p:nvPr/>
        </p:nvCxnSpPr>
        <p:spPr>
          <a:xfrm>
            <a:off x="8196349" y="3132193"/>
            <a:ext cx="0" cy="22497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6">
            <a:extLst>
              <a:ext uri="{FF2B5EF4-FFF2-40B4-BE49-F238E27FC236}">
                <a16:creationId xmlns:a16="http://schemas.microsoft.com/office/drawing/2014/main" xmlns="" id="{B8285157-203E-4E0D-B559-4E4C873DA4FC}"/>
              </a:ext>
            </a:extLst>
          </p:cNvPr>
          <p:cNvSpPr/>
          <p:nvPr/>
        </p:nvSpPr>
        <p:spPr>
          <a:xfrm>
            <a:off x="756714" y="6406569"/>
            <a:ext cx="1926686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smtClean="0">
                <a:latin typeface="Century Gothic" panose="020B0502020202020204" pitchFamily="34" charset="0"/>
              </a:rPr>
              <a:t>Tracking Data </a:t>
            </a:r>
            <a:r>
              <a:rPr lang="en-MY" sz="1400" b="1" dirty="0">
                <a:latin typeface="Century Gothic" panose="020B0502020202020204" pitchFamily="34" charset="0"/>
              </a:rPr>
              <a:t>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2" y="3575215"/>
            <a:ext cx="1495871" cy="159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21681" y="5355948"/>
            <a:ext cx="907243" cy="1004461"/>
            <a:chOff x="3793105" y="5251168"/>
            <a:chExt cx="907243" cy="1004461"/>
          </a:xfrm>
        </p:grpSpPr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105" y="5612704"/>
              <a:ext cx="907243" cy="6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Rounded Rectangle 85"/>
            <p:cNvSpPr/>
            <p:nvPr/>
          </p:nvSpPr>
          <p:spPr>
            <a:xfrm>
              <a:off x="3837083" y="5251168"/>
              <a:ext cx="843104" cy="3874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API</a:t>
              </a:r>
              <a:endParaRPr lang="en-MY" sz="2000" b="1" u="sng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Rectangle: Rounded Corners 35">
              <a:extLst>
                <a:ext uri="{FF2B5EF4-FFF2-40B4-BE49-F238E27FC236}">
                  <a16:creationId xmlns:a16="http://schemas.microsoft.com/office/drawing/2014/main" xmlns="" id="{53AAE0F8-8DD9-4B66-B30A-B18B145AB4B9}"/>
                </a:ext>
              </a:extLst>
            </p:cNvPr>
            <p:cNvSpPr/>
            <p:nvPr/>
          </p:nvSpPr>
          <p:spPr>
            <a:xfrm>
              <a:off x="3808969" y="5604962"/>
              <a:ext cx="891379" cy="64259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3503344" y="6411057"/>
            <a:ext cx="1534332" cy="38745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entury Gothic" panose="020B0502020202020204" pitchFamily="34" charset="0"/>
              </a:rPr>
              <a:t>Auto Process</a:t>
            </a:r>
            <a:endParaRPr lang="en-MY" sz="14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8607133" y="1305921"/>
            <a:ext cx="1552336" cy="1183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52200" y="1061416"/>
            <a:ext cx="1897533" cy="1040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94590" y="2131867"/>
            <a:ext cx="2231735" cy="870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3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Template7 - Title - Center">
  <a:themeElements>
    <a:clrScheme name="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ABABAB"/>
      </a:accent3>
      <a:accent4>
        <a:srgbClr val="6F7272"/>
      </a:accent4>
      <a:accent5>
        <a:srgbClr val="AECFEA"/>
      </a:accent5>
      <a:accent6>
        <a:srgbClr val="38878B"/>
      </a:accent6>
      <a:hlink>
        <a:srgbClr val="0000FF"/>
      </a:hlink>
      <a:folHlink>
        <a:srgbClr val="FF00FF"/>
      </a:folHlink>
    </a:clrScheme>
    <a:fontScheme name="New_Template7 - Title - Center">
      <a:majorFont>
        <a:latin typeface="DIN Condensed"/>
        <a:ea typeface="DIN Condensed"/>
        <a:cs typeface="DIN Condensed"/>
      </a:majorFont>
      <a:minorFont>
        <a:latin typeface="Avenir Next Medium"/>
        <a:ea typeface="Avenir Next Medium"/>
        <a:cs typeface="Avenir Next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584200" rtl="0" eaLnBrk="1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838787"/>
            </a:solidFill>
            <a:effectLst/>
            <a:latin typeface="Avenir Next Medium" charset="0"/>
            <a:ea typeface="Avenir Next Medium" charset="0"/>
            <a:cs typeface="Avenir Next Medium" charset="0"/>
            <a:sym typeface="Avenir Next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l" defTabSz="584200" rtl="0" eaLnBrk="1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rgbClr val="838787"/>
            </a:solidFill>
            <a:effectLst/>
            <a:latin typeface="Avenir Next Medium" charset="0"/>
            <a:ea typeface="Avenir Next Medium" charset="0"/>
            <a:cs typeface="Avenir Next Medium" charset="0"/>
            <a:sym typeface="Avenir Next Medium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111</Words>
  <Application>Microsoft Office PowerPoint</Application>
  <PresentationFormat>Custom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Avenir Next</vt:lpstr>
      <vt:lpstr>Avenir Next Medium</vt:lpstr>
      <vt:lpstr>DIN Alternate</vt:lpstr>
      <vt:lpstr>DIN Condensed</vt:lpstr>
      <vt:lpstr>MS PGothic</vt:lpstr>
      <vt:lpstr>Arial</vt:lpstr>
      <vt:lpstr>Calibri</vt:lpstr>
      <vt:lpstr>Century Gothic</vt:lpstr>
      <vt:lpstr>Constantia</vt:lpstr>
      <vt:lpstr>Wingdings 2</vt:lpstr>
      <vt:lpstr>New_Template7 - Title - Center</vt:lpstr>
      <vt:lpstr>Flow</vt:lpstr>
      <vt:lpstr>BRP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Web Sync</dc:title>
  <dc:creator>Charles Lim Chee Pang</dc:creator>
  <cp:lastModifiedBy>Tan, SY</cp:lastModifiedBy>
  <cp:revision>421</cp:revision>
  <cp:lastPrinted>2017-10-02T02:06:04Z</cp:lastPrinted>
  <dcterms:created xsi:type="dcterms:W3CDTF">2015-10-28T09:30:47Z</dcterms:created>
  <dcterms:modified xsi:type="dcterms:W3CDTF">2017-10-09T08:45:42Z</dcterms:modified>
</cp:coreProperties>
</file>