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993" autoAdjust="0"/>
  </p:normalViewPr>
  <p:slideViewPr>
    <p:cSldViewPr snapToGrid="0">
      <p:cViewPr varScale="1">
        <p:scale>
          <a:sx n="82" d="100"/>
          <a:sy n="82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4AE1-0312-49CC-97F6-34BF16277758}" type="datetimeFigureOut">
              <a:rPr lang="en-MY" smtClean="0"/>
              <a:t>30/11/2017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37E8-D573-418F-A5D3-59772195A2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60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1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0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7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F945-869B-444B-94C9-C4803CC1BE0D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0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2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b="1" dirty="0" err="1"/>
              <a:t>AtoZ</a:t>
            </a:r>
            <a:r>
              <a:rPr lang="en-MY" b="1" dirty="0"/>
              <a:t> </a:t>
            </a:r>
            <a:br>
              <a:rPr lang="en-MY" b="1" dirty="0"/>
            </a:br>
            <a:r>
              <a:rPr lang="en-MY" b="1" dirty="0"/>
              <a:t>Forecast + Potential </a:t>
            </a:r>
            <a:br>
              <a:rPr lang="en-MY" b="1" dirty="0"/>
            </a:br>
            <a:r>
              <a:rPr lang="en-MY" b="1" dirty="0"/>
              <a:t>Calculation + Plan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BEA6-E88D-446F-89DA-911A0CBA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lang="en-US" dirty="0"/>
              <a:t>Ver 1.0</a:t>
            </a:r>
          </a:p>
          <a:p>
            <a:r>
              <a:rPr lang="en-US" dirty="0"/>
              <a:t>24-Nov-2017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217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2ADC5-3A8D-4B89-BCCF-804F183F1C10}"/>
              </a:ext>
            </a:extLst>
          </p:cNvPr>
          <p:cNvSpPr txBox="1"/>
          <p:nvPr/>
        </p:nvSpPr>
        <p:spPr>
          <a:xfrm>
            <a:off x="1514537" y="773237"/>
            <a:ext cx="1564565" cy="467734"/>
          </a:xfrm>
          <a:prstGeom prst="rect">
            <a:avLst/>
          </a:prstGeom>
          <a:solidFill>
            <a:srgbClr val="EFECF3"/>
          </a:solidFill>
          <a:ln>
            <a:solidFill>
              <a:srgbClr val="0C4C34"/>
            </a:solidFill>
          </a:ln>
        </p:spPr>
        <p:txBody>
          <a:bodyPr wrap="square" lIns="234224" tIns="117112" rIns="234224" bIns="117112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Source</a:t>
            </a:r>
          </a:p>
          <a:p>
            <a:pPr algn="ctr"/>
            <a:r>
              <a:rPr lang="en-US" sz="1200" dirty="0" err="1">
                <a:solidFill>
                  <a:schemeClr val="tx2"/>
                </a:solidFill>
              </a:rPr>
              <a:t>Extract_Order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B245A-C7FB-4E68-A8F5-9E1C33791B37}"/>
              </a:ext>
            </a:extLst>
          </p:cNvPr>
          <p:cNvSpPr txBox="1"/>
          <p:nvPr/>
        </p:nvSpPr>
        <p:spPr>
          <a:xfrm>
            <a:off x="2205003" y="3594193"/>
            <a:ext cx="1891136" cy="663677"/>
          </a:xfrm>
          <a:prstGeom prst="rect">
            <a:avLst/>
          </a:prstGeom>
          <a:solidFill>
            <a:srgbClr val="EFECF3"/>
          </a:solidFill>
          <a:ln>
            <a:solidFill>
              <a:srgbClr val="0C4C34"/>
            </a:solidFill>
          </a:ln>
        </p:spPr>
        <p:txBody>
          <a:bodyPr wrap="square" lIns="234224" tIns="117112" rIns="234224" bIns="117112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Data into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Customer-Order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167F5-95DC-4362-BF1F-8E227AD0B1FD}"/>
              </a:ext>
            </a:extLst>
          </p:cNvPr>
          <p:cNvCxnSpPr>
            <a:cxnSpLocks/>
          </p:cNvCxnSpPr>
          <p:nvPr/>
        </p:nvCxnSpPr>
        <p:spPr>
          <a:xfrm>
            <a:off x="1125828" y="3694922"/>
            <a:ext cx="0" cy="440446"/>
          </a:xfrm>
          <a:prstGeom prst="straightConnector1">
            <a:avLst/>
          </a:prstGeom>
          <a:ln w="127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1F05FE-669D-4EF9-AC45-670A2B9EC6ED}"/>
              </a:ext>
            </a:extLst>
          </p:cNvPr>
          <p:cNvSpPr txBox="1"/>
          <p:nvPr/>
        </p:nvSpPr>
        <p:spPr>
          <a:xfrm>
            <a:off x="4634073" y="3594192"/>
            <a:ext cx="1891136" cy="663677"/>
          </a:xfrm>
          <a:prstGeom prst="rect">
            <a:avLst/>
          </a:prstGeom>
          <a:solidFill>
            <a:srgbClr val="EFECF3"/>
          </a:solidFill>
          <a:ln>
            <a:solidFill>
              <a:srgbClr val="0C4C34"/>
            </a:solidFill>
          </a:ln>
        </p:spPr>
        <p:txBody>
          <a:bodyPr wrap="square" lIns="234224" tIns="117112" rIns="234224" bIns="117112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Calculate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14793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AtoZ  Forecast + Potential  Calculation + Plan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SY</dc:creator>
  <cp:lastModifiedBy>office 365</cp:lastModifiedBy>
  <cp:revision>327</cp:revision>
  <dcterms:created xsi:type="dcterms:W3CDTF">2017-10-15T06:01:40Z</dcterms:created>
  <dcterms:modified xsi:type="dcterms:W3CDTF">2017-11-30T08:04:18Z</dcterms:modified>
</cp:coreProperties>
</file>