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3" r:id="rId8"/>
    <p:sldMasterId id="2147483740" r:id="rId9"/>
  </p:sldMasterIdLst>
  <p:notesMasterIdLst>
    <p:notesMasterId r:id="rId11"/>
  </p:notesMasterIdLst>
  <p:handoutMasterIdLst>
    <p:handoutMasterId r:id="rId12"/>
  </p:handoutMasterIdLst>
  <p:sldIdLst>
    <p:sldId id="426" r:id="rId10"/>
  </p:sldIdLst>
  <p:sldSz cx="9906000" cy="6858000" type="A4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orient="horz" pos="971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2327">
          <p15:clr>
            <a:srgbClr val="A4A3A4"/>
          </p15:clr>
        </p15:guide>
        <p15:guide id="5" orient="horz" pos="3870">
          <p15:clr>
            <a:srgbClr val="A4A3A4"/>
          </p15:clr>
        </p15:guide>
        <p15:guide id="6" orient="horz" pos="765">
          <p15:clr>
            <a:srgbClr val="A4A3A4"/>
          </p15:clr>
        </p15:guide>
        <p15:guide id="7" orient="horz" pos="2233">
          <p15:clr>
            <a:srgbClr val="A4A3A4"/>
          </p15:clr>
        </p15:guide>
        <p15:guide id="8" pos="3066">
          <p15:clr>
            <a:srgbClr val="A4A3A4"/>
          </p15:clr>
        </p15:guide>
        <p15:guide id="9" pos="3148">
          <p15:clr>
            <a:srgbClr val="A4A3A4"/>
          </p15:clr>
        </p15:guide>
        <p15:guide id="10" pos="5640">
          <p15:clr>
            <a:srgbClr val="A4A3A4"/>
          </p15:clr>
        </p15:guide>
        <p15:guide id="11" pos="610">
          <p15:clr>
            <a:srgbClr val="A4A3A4"/>
          </p15:clr>
        </p15:guide>
        <p15:guide id="12" pos="56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ED1"/>
    <a:srgbClr val="F8DADC"/>
    <a:srgbClr val="883230"/>
    <a:srgbClr val="B64340"/>
    <a:srgbClr val="CE7674"/>
    <a:srgbClr val="E36B74"/>
    <a:srgbClr val="CF7977"/>
    <a:srgbClr val="C28B88"/>
    <a:srgbClr val="892034"/>
    <a:srgbClr val="F8F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 autoAdjust="0"/>
    <p:restoredTop sz="94671" autoAdjust="0"/>
  </p:normalViewPr>
  <p:slideViewPr>
    <p:cSldViewPr snapToGrid="0">
      <p:cViewPr varScale="1">
        <p:scale>
          <a:sx n="88" d="100"/>
          <a:sy n="88" d="100"/>
        </p:scale>
        <p:origin x="1356" y="96"/>
      </p:cViewPr>
      <p:guideLst>
        <p:guide orient="horz" pos="3792"/>
        <p:guide orient="horz" pos="971"/>
        <p:guide orient="horz"/>
        <p:guide orient="horz" pos="2327"/>
        <p:guide orient="horz" pos="3870"/>
        <p:guide orient="horz" pos="765"/>
        <p:guide orient="horz" pos="2233"/>
        <p:guide pos="3066"/>
        <p:guide pos="3148"/>
        <p:guide pos="5640"/>
        <p:guide pos="610"/>
        <p:guide pos="5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934" y="-102"/>
      </p:cViewPr>
      <p:guideLst>
        <p:guide orient="horz" pos="3021"/>
        <p:guide pos="23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5584" y="1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fld id="{FA5E8F20-DC87-45B1-9875-0BC4DE454C28}" type="datetimeFigureOut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07534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5584" y="9107534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fld id="{5705C61D-D419-45C6-9E67-1DA9E2CAB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4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5584" y="1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fld id="{10370757-20F8-40F1-A751-B2020E784441}" type="datetimeFigureOut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5" tIns="47353" rIns="94705" bIns="4735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9910" y="4555311"/>
            <a:ext cx="5842682" cy="4314825"/>
          </a:xfrm>
          <a:prstGeom prst="rect">
            <a:avLst/>
          </a:prstGeom>
        </p:spPr>
        <p:txBody>
          <a:bodyPr vert="horz" lIns="94705" tIns="47353" rIns="94705" bIns="473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07534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5584" y="9107534"/>
            <a:ext cx="3165212" cy="479425"/>
          </a:xfrm>
          <a:prstGeom prst="rect">
            <a:avLst/>
          </a:prstGeom>
        </p:spPr>
        <p:txBody>
          <a:bodyPr vert="horz" lIns="94705" tIns="47353" rIns="94705" bIns="473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fld id="{D2485FE7-A040-435F-82F6-45FD9C00DC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82638" y="-6350"/>
            <a:ext cx="9126537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66788" y="2019780"/>
            <a:ext cx="7986712" cy="1512887"/>
          </a:xfrm>
        </p:spPr>
        <p:txBody>
          <a:bodyPr/>
          <a:lstStyle>
            <a:lvl1pPr>
              <a:buNone/>
              <a:defRPr>
                <a:solidFill>
                  <a:srgbClr val="892034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66788" y="4614531"/>
            <a:ext cx="4732263" cy="563525"/>
          </a:xfrm>
        </p:spPr>
        <p:txBody>
          <a:bodyPr>
            <a:noAutofit/>
          </a:bodyPr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  <a:lvl2pPr>
              <a:buNone/>
              <a:defRPr sz="1600">
                <a:latin typeface="Arial" pitchFamily="34" charset="0"/>
                <a:cs typeface="Arial" pitchFamily="34" charset="0"/>
              </a:defRPr>
            </a:lvl2pPr>
            <a:lvl3pPr>
              <a:buNone/>
              <a:defRPr sz="1600">
                <a:latin typeface="Arial" pitchFamily="34" charset="0"/>
                <a:cs typeface="Arial" pitchFamily="34" charset="0"/>
              </a:defRPr>
            </a:lvl3pPr>
            <a:lvl4pPr>
              <a:buNone/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966788" y="3764261"/>
            <a:ext cx="4743450" cy="584200"/>
          </a:xfrm>
        </p:spPr>
        <p:txBody>
          <a:bodyPr>
            <a:normAutofit/>
          </a:bodyPr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6"/>
          </p:nvPr>
        </p:nvSpPr>
        <p:spPr>
          <a:xfrm>
            <a:off x="354788" y="6286500"/>
            <a:ext cx="1224000" cy="324000"/>
          </a:xfrm>
        </p:spPr>
        <p:txBody>
          <a:bodyPr>
            <a:noAutofit/>
          </a:bodyPr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600">
                <a:latin typeface="Arial" pitchFamily="34" charset="0"/>
                <a:cs typeface="Arial" pitchFamily="34" charset="0"/>
              </a:defRPr>
            </a:lvl2pPr>
            <a:lvl3pPr>
              <a:buNone/>
              <a:defRPr sz="1600">
                <a:latin typeface="Arial" pitchFamily="34" charset="0"/>
                <a:cs typeface="Arial" pitchFamily="34" charset="0"/>
              </a:defRPr>
            </a:lvl3pPr>
            <a:lvl4pPr>
              <a:buNone/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17"/>
          </p:nvPr>
        </p:nvSpPr>
        <p:spPr>
          <a:xfrm>
            <a:off x="4329706" y="6286500"/>
            <a:ext cx="1224000" cy="324000"/>
          </a:xfrm>
        </p:spPr>
        <p:txBody>
          <a:bodyPr>
            <a:noAutofit/>
          </a:bodyPr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600">
                <a:latin typeface="Arial" pitchFamily="34" charset="0"/>
                <a:cs typeface="Arial" pitchFamily="34" charset="0"/>
              </a:defRPr>
            </a:lvl2pPr>
            <a:lvl3pPr>
              <a:buNone/>
              <a:defRPr sz="1600">
                <a:latin typeface="Arial" pitchFamily="34" charset="0"/>
                <a:cs typeface="Arial" pitchFamily="34" charset="0"/>
              </a:defRPr>
            </a:lvl3pPr>
            <a:lvl4pPr>
              <a:buNone/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743200" y="520809"/>
            <a:ext cx="6210300" cy="346075"/>
          </a:xfrm>
        </p:spPr>
        <p:txBody>
          <a:bodyPr>
            <a:noAutofit/>
          </a:bodyPr>
          <a:lstStyle>
            <a:lvl1pPr algn="r">
              <a:buNone/>
              <a:defRPr sz="1600" b="1" baseline="0">
                <a:solidFill>
                  <a:srgbClr val="C0C0C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600">
                <a:latin typeface="Arial" pitchFamily="34" charset="0"/>
                <a:cs typeface="Arial" pitchFamily="34" charset="0"/>
              </a:defRPr>
            </a:lvl2pPr>
            <a:lvl3pPr algn="r">
              <a:defRPr sz="1600">
                <a:latin typeface="Arial" pitchFamily="34" charset="0"/>
                <a:cs typeface="Arial" pitchFamily="34" charset="0"/>
              </a:defRPr>
            </a:lvl3pPr>
            <a:lvl4pPr algn="r">
              <a:defRPr sz="1600">
                <a:latin typeface="Arial" pitchFamily="34" charset="0"/>
                <a:cs typeface="Arial" pitchFamily="34" charset="0"/>
              </a:defRPr>
            </a:lvl4pPr>
            <a:lvl5pPr algn="r"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7964424" cy="14843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944880" y="2849880"/>
            <a:ext cx="7982712" cy="314553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796442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960120" y="3688080"/>
            <a:ext cx="796442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796442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960120" y="4511040"/>
            <a:ext cx="796442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960120" y="2852928"/>
            <a:ext cx="7964424" cy="149961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5020056" y="121920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60120" y="3672840"/>
            <a:ext cx="7964424" cy="233172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41832" y="1219200"/>
            <a:ext cx="798271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960120" y="3672840"/>
            <a:ext cx="3895344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20056" y="368808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3895344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5020056" y="121920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944880" y="3688080"/>
            <a:ext cx="391363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5020056" y="368808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60120" y="1219200"/>
            <a:ext cx="7964424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975360" y="1630680"/>
            <a:ext cx="3877056" cy="190195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5020056" y="1630680"/>
            <a:ext cx="3904488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6"/>
          </p:nvPr>
        </p:nvSpPr>
        <p:spPr>
          <a:xfrm>
            <a:off x="5020056" y="3678936"/>
            <a:ext cx="3904488" cy="1883664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60120" y="5736336"/>
            <a:ext cx="7955280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8"/>
          </p:nvPr>
        </p:nvSpPr>
        <p:spPr>
          <a:xfrm>
            <a:off x="972312" y="3678936"/>
            <a:ext cx="3886200" cy="1883664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60120" y="1219200"/>
            <a:ext cx="3895344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020056" y="1219200"/>
            <a:ext cx="39044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960120" y="1219200"/>
            <a:ext cx="389534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960120" y="3672840"/>
            <a:ext cx="3895344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5"/>
          </p:nvPr>
        </p:nvSpPr>
        <p:spPr>
          <a:xfrm>
            <a:off x="5020056" y="1219200"/>
            <a:ext cx="39044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5020056" y="1219200"/>
            <a:ext cx="3904488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5020056" y="368808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3895344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82638" y="-6350"/>
            <a:ext cx="9126537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3686175"/>
            <a:ext cx="5700713" cy="16287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966788" y="1977397"/>
            <a:ext cx="7986712" cy="1544637"/>
          </a:xfrm>
        </p:spPr>
        <p:txBody>
          <a:bodyPr/>
          <a:lstStyle>
            <a:lvl1pPr>
              <a:buNone/>
              <a:defRPr>
                <a:solidFill>
                  <a:srgbClr val="882034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solidFill>
                  <a:srgbClr val="882034"/>
                </a:solidFill>
              </a:defRPr>
            </a:lvl2pPr>
            <a:lvl3pPr>
              <a:buNone/>
              <a:defRPr>
                <a:solidFill>
                  <a:srgbClr val="882034"/>
                </a:solidFill>
              </a:defRPr>
            </a:lvl3pPr>
            <a:lvl4pPr>
              <a:buNone/>
              <a:defRPr>
                <a:solidFill>
                  <a:srgbClr val="882034"/>
                </a:solidFill>
              </a:defRPr>
            </a:lvl4pPr>
            <a:lvl5pPr>
              <a:buNone/>
              <a:defRPr>
                <a:solidFill>
                  <a:srgbClr val="88203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GB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5699125" y="3689829"/>
            <a:ext cx="3254375" cy="1627200"/>
          </a:xfrm>
        </p:spPr>
        <p:txBody>
          <a:bodyPr rtlCol="0">
            <a:normAutofit/>
          </a:bodyPr>
          <a:lstStyle>
            <a:lvl1pPr>
              <a:buNone/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66788" y="4614531"/>
            <a:ext cx="4732263" cy="563525"/>
          </a:xfrm>
        </p:spPr>
        <p:txBody>
          <a:bodyPr>
            <a:noAutofit/>
          </a:bodyPr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  <a:lvl2pPr>
              <a:buNone/>
              <a:defRPr sz="1600">
                <a:latin typeface="Arial" pitchFamily="34" charset="0"/>
                <a:cs typeface="Arial" pitchFamily="34" charset="0"/>
              </a:defRPr>
            </a:lvl2pPr>
            <a:lvl3pPr>
              <a:buNone/>
              <a:defRPr sz="1600">
                <a:latin typeface="Arial" pitchFamily="34" charset="0"/>
                <a:cs typeface="Arial" pitchFamily="34" charset="0"/>
              </a:defRPr>
            </a:lvl3pPr>
            <a:lvl4pPr>
              <a:buNone/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966788" y="3904807"/>
            <a:ext cx="4732337" cy="585787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buNone/>
              <a:defRPr sz="1600">
                <a:latin typeface="Arial" pitchFamily="34" charset="0"/>
                <a:cs typeface="Arial" pitchFamily="34" charset="0"/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7"/>
          <p:cNvSpPr>
            <a:spLocks noGrp="1"/>
          </p:cNvSpPr>
          <p:nvPr>
            <p:ph sz="quarter" idx="16"/>
          </p:nvPr>
        </p:nvSpPr>
        <p:spPr>
          <a:xfrm>
            <a:off x="354788" y="6286500"/>
            <a:ext cx="1224000" cy="324000"/>
          </a:xfrm>
        </p:spPr>
        <p:txBody>
          <a:bodyPr>
            <a:noAutofit/>
          </a:bodyPr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600">
                <a:latin typeface="Arial" pitchFamily="34" charset="0"/>
                <a:cs typeface="Arial" pitchFamily="34" charset="0"/>
              </a:defRPr>
            </a:lvl2pPr>
            <a:lvl3pPr>
              <a:buNone/>
              <a:defRPr sz="1600">
                <a:latin typeface="Arial" pitchFamily="34" charset="0"/>
                <a:cs typeface="Arial" pitchFamily="34" charset="0"/>
              </a:defRPr>
            </a:lvl3pPr>
            <a:lvl4pPr>
              <a:buNone/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7"/>
          <p:cNvSpPr>
            <a:spLocks noGrp="1"/>
          </p:cNvSpPr>
          <p:nvPr>
            <p:ph sz="quarter" idx="17"/>
          </p:nvPr>
        </p:nvSpPr>
        <p:spPr>
          <a:xfrm>
            <a:off x="4329706" y="6286500"/>
            <a:ext cx="1224000" cy="324000"/>
          </a:xfrm>
        </p:spPr>
        <p:txBody>
          <a:bodyPr>
            <a:noAutofit/>
          </a:bodyPr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600">
                <a:latin typeface="Arial" pitchFamily="34" charset="0"/>
                <a:cs typeface="Arial" pitchFamily="34" charset="0"/>
              </a:defRPr>
            </a:lvl2pPr>
            <a:lvl3pPr>
              <a:buNone/>
              <a:defRPr sz="1600">
                <a:latin typeface="Arial" pitchFamily="34" charset="0"/>
                <a:cs typeface="Arial" pitchFamily="34" charset="0"/>
              </a:defRPr>
            </a:lvl3pPr>
            <a:lvl4pPr>
              <a:buNone/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743200" y="520809"/>
            <a:ext cx="6210300" cy="346075"/>
          </a:xfrm>
        </p:spPr>
        <p:txBody>
          <a:bodyPr>
            <a:noAutofit/>
          </a:bodyPr>
          <a:lstStyle>
            <a:lvl1pPr algn="r">
              <a:buNone/>
              <a:defRPr sz="1600" b="1" baseline="0">
                <a:solidFill>
                  <a:srgbClr val="C0C0C0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600">
                <a:latin typeface="Arial" pitchFamily="34" charset="0"/>
                <a:cs typeface="Arial" pitchFamily="34" charset="0"/>
              </a:defRPr>
            </a:lvl2pPr>
            <a:lvl3pPr algn="r">
              <a:defRPr sz="1600">
                <a:latin typeface="Arial" pitchFamily="34" charset="0"/>
                <a:cs typeface="Arial" pitchFamily="34" charset="0"/>
              </a:defRPr>
            </a:lvl3pPr>
            <a:lvl4pPr algn="r">
              <a:defRPr sz="1600">
                <a:latin typeface="Arial" pitchFamily="34" charset="0"/>
                <a:cs typeface="Arial" pitchFamily="34" charset="0"/>
              </a:defRPr>
            </a:lvl4pPr>
            <a:lvl5pPr algn="r"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343400" y="1219200"/>
            <a:ext cx="4581144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975360" y="1219200"/>
            <a:ext cx="3200400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3"/>
          </p:nvPr>
        </p:nvSpPr>
        <p:spPr>
          <a:xfrm>
            <a:off x="975360" y="4495800"/>
            <a:ext cx="3200400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5"/>
          </p:nvPr>
        </p:nvSpPr>
        <p:spPr>
          <a:xfrm>
            <a:off x="975360" y="2852928"/>
            <a:ext cx="3200400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944880" y="1219200"/>
            <a:ext cx="45902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5715000" y="1219200"/>
            <a:ext cx="322783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2"/>
          </p:nvPr>
        </p:nvSpPr>
        <p:spPr>
          <a:xfrm>
            <a:off x="5715000" y="2852928"/>
            <a:ext cx="3227832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3"/>
          </p:nvPr>
        </p:nvSpPr>
        <p:spPr>
          <a:xfrm>
            <a:off x="5715000" y="4511040"/>
            <a:ext cx="322783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5"/>
          </p:nvPr>
        </p:nvSpPr>
        <p:spPr>
          <a:xfrm>
            <a:off x="972312" y="1219200"/>
            <a:ext cx="252374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6"/>
          </p:nvPr>
        </p:nvSpPr>
        <p:spPr>
          <a:xfrm>
            <a:off x="972312" y="3688080"/>
            <a:ext cx="2523744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8"/>
          </p:nvPr>
        </p:nvSpPr>
        <p:spPr>
          <a:xfrm>
            <a:off x="6382512" y="4495800"/>
            <a:ext cx="2542032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9"/>
          </p:nvPr>
        </p:nvSpPr>
        <p:spPr>
          <a:xfrm>
            <a:off x="3675888" y="4495800"/>
            <a:ext cx="2532888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/>
          </p:nvPr>
        </p:nvSpPr>
        <p:spPr>
          <a:xfrm>
            <a:off x="3675888" y="1219200"/>
            <a:ext cx="5248656" cy="313639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002280" y="1219200"/>
            <a:ext cx="3886200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2987040" y="4495800"/>
            <a:ext cx="3904488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3895344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5020056" y="1219200"/>
            <a:ext cx="3904488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960120" y="4495800"/>
            <a:ext cx="3895344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5020056" y="4495800"/>
            <a:ext cx="3904488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7973568" cy="313639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960120" y="4495800"/>
            <a:ext cx="7973568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3904488" cy="39624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6"/>
          </p:nvPr>
        </p:nvSpPr>
        <p:spPr>
          <a:xfrm>
            <a:off x="5020056" y="1219200"/>
            <a:ext cx="3904488" cy="39624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944880" y="5334000"/>
            <a:ext cx="3913632" cy="6583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/>
          </p:nvPr>
        </p:nvSpPr>
        <p:spPr>
          <a:xfrm>
            <a:off x="5020056" y="5334000"/>
            <a:ext cx="3904488" cy="6583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25420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3657600" y="1219200"/>
            <a:ext cx="2551176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>
          <a:xfrm>
            <a:off x="6373368" y="1219200"/>
            <a:ext cx="2551176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sz="quarter" idx="15"/>
          </p:nvPr>
        </p:nvSpPr>
        <p:spPr>
          <a:xfrm>
            <a:off x="944880" y="1219200"/>
            <a:ext cx="2560320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6"/>
          </p:nvPr>
        </p:nvSpPr>
        <p:spPr>
          <a:xfrm>
            <a:off x="3657600" y="1219200"/>
            <a:ext cx="2551176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Content Placeholder 33"/>
          <p:cNvSpPr>
            <a:spLocks noGrp="1"/>
          </p:cNvSpPr>
          <p:nvPr>
            <p:ph sz="quarter" idx="17"/>
          </p:nvPr>
        </p:nvSpPr>
        <p:spPr>
          <a:xfrm>
            <a:off x="6382512" y="1219200"/>
            <a:ext cx="2542032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33"/>
          <p:cNvSpPr>
            <a:spLocks noGrp="1"/>
          </p:cNvSpPr>
          <p:nvPr>
            <p:ph sz="quarter" idx="18"/>
          </p:nvPr>
        </p:nvSpPr>
        <p:spPr>
          <a:xfrm>
            <a:off x="960120" y="3672840"/>
            <a:ext cx="2542032" cy="2743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Content Placeholder 33"/>
          <p:cNvSpPr>
            <a:spLocks noGrp="1"/>
          </p:cNvSpPr>
          <p:nvPr>
            <p:ph sz="quarter" idx="19"/>
          </p:nvPr>
        </p:nvSpPr>
        <p:spPr>
          <a:xfrm>
            <a:off x="3657600" y="3672840"/>
            <a:ext cx="2551176" cy="2743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33"/>
          <p:cNvSpPr>
            <a:spLocks noGrp="1"/>
          </p:cNvSpPr>
          <p:nvPr>
            <p:ph sz="quarter" idx="20"/>
          </p:nvPr>
        </p:nvSpPr>
        <p:spPr>
          <a:xfrm>
            <a:off x="6382512" y="3672840"/>
            <a:ext cx="2542032" cy="2743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21"/>
          </p:nvPr>
        </p:nvSpPr>
        <p:spPr>
          <a:xfrm>
            <a:off x="960120" y="1621536"/>
            <a:ext cx="2542032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Content Placeholder 40"/>
          <p:cNvSpPr>
            <a:spLocks noGrp="1"/>
          </p:cNvSpPr>
          <p:nvPr>
            <p:ph sz="quarter" idx="22"/>
          </p:nvPr>
        </p:nvSpPr>
        <p:spPr>
          <a:xfrm>
            <a:off x="3657600" y="1621536"/>
            <a:ext cx="2551176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Content Placeholder 40"/>
          <p:cNvSpPr>
            <a:spLocks noGrp="1"/>
          </p:cNvSpPr>
          <p:nvPr>
            <p:ph sz="quarter" idx="23"/>
          </p:nvPr>
        </p:nvSpPr>
        <p:spPr>
          <a:xfrm>
            <a:off x="6370320" y="1621536"/>
            <a:ext cx="2551176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40"/>
          <p:cNvSpPr>
            <a:spLocks noGrp="1"/>
          </p:cNvSpPr>
          <p:nvPr>
            <p:ph sz="quarter" idx="25"/>
          </p:nvPr>
        </p:nvSpPr>
        <p:spPr>
          <a:xfrm>
            <a:off x="3657600" y="4084320"/>
            <a:ext cx="2551176" cy="192024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Content Placeholder 40"/>
          <p:cNvSpPr>
            <a:spLocks noGrp="1"/>
          </p:cNvSpPr>
          <p:nvPr>
            <p:ph sz="quarter" idx="26"/>
          </p:nvPr>
        </p:nvSpPr>
        <p:spPr>
          <a:xfrm>
            <a:off x="6373368" y="4084320"/>
            <a:ext cx="2551176" cy="192024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40"/>
          <p:cNvSpPr>
            <a:spLocks noGrp="1"/>
          </p:cNvSpPr>
          <p:nvPr>
            <p:ph sz="quarter" idx="27"/>
          </p:nvPr>
        </p:nvSpPr>
        <p:spPr>
          <a:xfrm>
            <a:off x="960120" y="4084320"/>
            <a:ext cx="2542032" cy="192024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40"/>
          <p:cNvSpPr>
            <a:spLocks noGrp="1"/>
          </p:cNvSpPr>
          <p:nvPr>
            <p:ph sz="quarter" idx="21"/>
          </p:nvPr>
        </p:nvSpPr>
        <p:spPr>
          <a:xfrm>
            <a:off x="960120" y="1621536"/>
            <a:ext cx="2542032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Content Placeholder 40"/>
          <p:cNvSpPr>
            <a:spLocks noGrp="1"/>
          </p:cNvSpPr>
          <p:nvPr>
            <p:ph sz="quarter" idx="22"/>
          </p:nvPr>
        </p:nvSpPr>
        <p:spPr>
          <a:xfrm>
            <a:off x="3657600" y="1621536"/>
            <a:ext cx="2551176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Content Placeholder 40"/>
          <p:cNvSpPr>
            <a:spLocks noGrp="1"/>
          </p:cNvSpPr>
          <p:nvPr>
            <p:ph sz="quarter" idx="23"/>
          </p:nvPr>
        </p:nvSpPr>
        <p:spPr>
          <a:xfrm>
            <a:off x="6382512" y="1621536"/>
            <a:ext cx="2542032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24"/>
          </p:nvPr>
        </p:nvSpPr>
        <p:spPr>
          <a:xfrm>
            <a:off x="975360" y="3672840"/>
            <a:ext cx="7955280" cy="109728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25"/>
          </p:nvPr>
        </p:nvSpPr>
        <p:spPr>
          <a:xfrm>
            <a:off x="975360" y="4922520"/>
            <a:ext cx="7955280" cy="106984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3"/>
          <p:cNvSpPr>
            <a:spLocks noGrp="1"/>
          </p:cNvSpPr>
          <p:nvPr>
            <p:ph sz="quarter" idx="15"/>
          </p:nvPr>
        </p:nvSpPr>
        <p:spPr>
          <a:xfrm>
            <a:off x="944880" y="1219200"/>
            <a:ext cx="2551176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33"/>
          <p:cNvSpPr>
            <a:spLocks noGrp="1"/>
          </p:cNvSpPr>
          <p:nvPr>
            <p:ph sz="quarter" idx="16"/>
          </p:nvPr>
        </p:nvSpPr>
        <p:spPr>
          <a:xfrm>
            <a:off x="3657600" y="1219200"/>
            <a:ext cx="2560320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33"/>
          <p:cNvSpPr>
            <a:spLocks noGrp="1"/>
          </p:cNvSpPr>
          <p:nvPr>
            <p:ph sz="quarter" idx="17"/>
          </p:nvPr>
        </p:nvSpPr>
        <p:spPr>
          <a:xfrm>
            <a:off x="6382512" y="1219200"/>
            <a:ext cx="2542032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MB 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82638" y="-6350"/>
            <a:ext cx="9126537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5" name="Rectangle 6"/>
          <p:cNvSpPr>
            <a:spLocks/>
          </p:cNvSpPr>
          <p:nvPr userDrawn="1"/>
        </p:nvSpPr>
        <p:spPr bwMode="auto">
          <a:xfrm>
            <a:off x="0" y="3352800"/>
            <a:ext cx="5707063" cy="76200"/>
          </a:xfrm>
          <a:prstGeom prst="rect">
            <a:avLst/>
          </a:prstGeom>
          <a:solidFill>
            <a:srgbClr val="DC241F"/>
          </a:solidFill>
          <a:ln w="25400">
            <a:noFill/>
            <a:miter lim="800000"/>
            <a:headEnd/>
            <a:tailEnd/>
          </a:ln>
        </p:spPr>
        <p:txBody>
          <a:bodyPr wrap="none" lIns="91375" tIns="45691" rIns="91375" bIns="456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66788" y="1873988"/>
            <a:ext cx="4817324" cy="14678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rgbClr val="892034"/>
                </a:solidFill>
                <a:latin typeface="Arial" pitchFamily="34" charset="0"/>
                <a:cs typeface="Arial" pitchFamily="34" charset="0"/>
              </a:defRPr>
            </a:lvl1pPr>
            <a:lvl2pPr marL="742950" indent="-74295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spcBef>
                <a:spcPts val="0"/>
              </a:spcBef>
              <a:buNone/>
              <a:defRPr sz="3200"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944880" y="1219200"/>
            <a:ext cx="1874520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5"/>
          </p:nvPr>
        </p:nvSpPr>
        <p:spPr>
          <a:xfrm>
            <a:off x="2987040" y="1219200"/>
            <a:ext cx="1865376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4"/>
          <p:cNvSpPr>
            <a:spLocks noGrp="1"/>
          </p:cNvSpPr>
          <p:nvPr>
            <p:ph sz="quarter" idx="16"/>
          </p:nvPr>
        </p:nvSpPr>
        <p:spPr>
          <a:xfrm>
            <a:off x="5013960" y="1219200"/>
            <a:ext cx="188366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7"/>
          </p:nvPr>
        </p:nvSpPr>
        <p:spPr>
          <a:xfrm>
            <a:off x="7071360" y="1219200"/>
            <a:ext cx="185623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960120" y="3688080"/>
            <a:ext cx="7955280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944880" y="3672840"/>
            <a:ext cx="1874520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5"/>
          </p:nvPr>
        </p:nvSpPr>
        <p:spPr>
          <a:xfrm>
            <a:off x="2987040" y="3672840"/>
            <a:ext cx="1865376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4"/>
          <p:cNvSpPr>
            <a:spLocks noGrp="1"/>
          </p:cNvSpPr>
          <p:nvPr>
            <p:ph sz="quarter" idx="16"/>
          </p:nvPr>
        </p:nvSpPr>
        <p:spPr>
          <a:xfrm>
            <a:off x="5013960" y="3672840"/>
            <a:ext cx="1883664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7"/>
          </p:nvPr>
        </p:nvSpPr>
        <p:spPr>
          <a:xfrm>
            <a:off x="7050024" y="3672840"/>
            <a:ext cx="1874520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941832" y="1219200"/>
            <a:ext cx="798271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5257800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975360" y="3672840"/>
            <a:ext cx="523951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6373368" y="1219200"/>
            <a:ext cx="255117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6373368" y="3688080"/>
            <a:ext cx="255117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675888" y="121920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3675888" y="368808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944880" y="1219200"/>
            <a:ext cx="255117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960120" y="3688080"/>
            <a:ext cx="254203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254203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3675888" y="1219200"/>
            <a:ext cx="524865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7"/>
          </p:nvPr>
        </p:nvSpPr>
        <p:spPr>
          <a:xfrm>
            <a:off x="960120" y="2852928"/>
            <a:ext cx="2542032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8"/>
          </p:nvPr>
        </p:nvSpPr>
        <p:spPr>
          <a:xfrm>
            <a:off x="3675888" y="2865120"/>
            <a:ext cx="524865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19"/>
          </p:nvPr>
        </p:nvSpPr>
        <p:spPr>
          <a:xfrm>
            <a:off x="944880" y="4495800"/>
            <a:ext cx="2560320" cy="149961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19"/>
          <p:cNvSpPr>
            <a:spLocks noGrp="1"/>
          </p:cNvSpPr>
          <p:nvPr>
            <p:ph sz="quarter" idx="20"/>
          </p:nvPr>
        </p:nvSpPr>
        <p:spPr>
          <a:xfrm>
            <a:off x="3675888" y="4495800"/>
            <a:ext cx="5248656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385560" y="1219200"/>
            <a:ext cx="255117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975360" y="1219200"/>
            <a:ext cx="523951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7"/>
          </p:nvPr>
        </p:nvSpPr>
        <p:spPr>
          <a:xfrm>
            <a:off x="6373368" y="2865120"/>
            <a:ext cx="255117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8"/>
          </p:nvPr>
        </p:nvSpPr>
        <p:spPr>
          <a:xfrm>
            <a:off x="960120" y="2852928"/>
            <a:ext cx="5248656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19"/>
          </p:nvPr>
        </p:nvSpPr>
        <p:spPr>
          <a:xfrm>
            <a:off x="6370320" y="4511040"/>
            <a:ext cx="255117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19"/>
          <p:cNvSpPr>
            <a:spLocks noGrp="1"/>
          </p:cNvSpPr>
          <p:nvPr>
            <p:ph sz="quarter" idx="20"/>
          </p:nvPr>
        </p:nvSpPr>
        <p:spPr>
          <a:xfrm>
            <a:off x="960120" y="4511040"/>
            <a:ext cx="524865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5715000" y="1219200"/>
            <a:ext cx="320954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960120" y="1219200"/>
            <a:ext cx="4572000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7"/>
          </p:nvPr>
        </p:nvSpPr>
        <p:spPr>
          <a:xfrm>
            <a:off x="5715000" y="2852928"/>
            <a:ext cx="3209544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8"/>
          </p:nvPr>
        </p:nvSpPr>
        <p:spPr>
          <a:xfrm>
            <a:off x="944880" y="2852928"/>
            <a:ext cx="4590288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19"/>
          </p:nvPr>
        </p:nvSpPr>
        <p:spPr>
          <a:xfrm>
            <a:off x="5715000" y="4511040"/>
            <a:ext cx="320954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19"/>
          <p:cNvSpPr>
            <a:spLocks noGrp="1"/>
          </p:cNvSpPr>
          <p:nvPr>
            <p:ph sz="quarter" idx="20"/>
          </p:nvPr>
        </p:nvSpPr>
        <p:spPr>
          <a:xfrm>
            <a:off x="960120" y="4495800"/>
            <a:ext cx="4572000" cy="149961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975360" y="1219200"/>
            <a:ext cx="523951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975360" y="3672840"/>
            <a:ext cx="523951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391656" y="1219200"/>
            <a:ext cx="25328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3675888" y="121920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3675888" y="368808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960120" y="1219200"/>
            <a:ext cx="25420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944880" y="1219200"/>
            <a:ext cx="52852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373368" y="1219200"/>
            <a:ext cx="2551176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MB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9431338" y="6392863"/>
            <a:ext cx="385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5" tIns="45691" rIns="91375" bIns="45691"/>
          <a:lstStyle/>
          <a:p>
            <a:pPr algn="ctr" defTabSz="913768" fontAlgn="auto">
              <a:spcBef>
                <a:spcPts val="0"/>
              </a:spcBef>
              <a:spcAft>
                <a:spcPts val="0"/>
              </a:spcAft>
              <a:defRPr/>
            </a:pPr>
            <a:fld id="{D69479DF-18A4-436A-803F-677065CA0FA4}" type="slidenum">
              <a:rPr lang="en-US" sz="1100" b="0">
                <a:solidFill>
                  <a:srgbClr val="000000"/>
                </a:solidFill>
                <a:ea typeface="MS PGothic" pitchFamily="34" charset="-128"/>
                <a:cs typeface="Arial" pitchFamily="34" charset="0"/>
                <a:sym typeface="Lucida Grande"/>
              </a:rPr>
              <a:pPr algn="ctr" defTabSz="91376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4200" b="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6350"/>
            <a:ext cx="9909175" cy="152400"/>
            <a:chOff x="0" y="-6106"/>
            <a:chExt cx="9909257" cy="1524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82644" y="-6106"/>
              <a:ext cx="9126613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-6106"/>
              <a:ext cx="97155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966788" y="254480"/>
            <a:ext cx="7986712" cy="949325"/>
          </a:xfrm>
        </p:spPr>
        <p:txBody>
          <a:bodyPr>
            <a:noAutofit/>
          </a:bodyPr>
          <a:lstStyle>
            <a:lvl1pPr>
              <a:buNone/>
              <a:defRPr sz="2900">
                <a:solidFill>
                  <a:srgbClr val="892034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900">
                <a:latin typeface="Arial" pitchFamily="34" charset="0"/>
                <a:cs typeface="Arial" pitchFamily="34" charset="0"/>
              </a:defRPr>
            </a:lvl2pPr>
            <a:lvl3pPr>
              <a:buNone/>
              <a:defRPr sz="2900">
                <a:latin typeface="Arial" pitchFamily="34" charset="0"/>
                <a:cs typeface="Arial" pitchFamily="34" charset="0"/>
              </a:defRPr>
            </a:lvl3pPr>
            <a:lvl4pPr>
              <a:buNone/>
              <a:defRPr sz="2900">
                <a:latin typeface="Arial" pitchFamily="34" charset="0"/>
                <a:cs typeface="Arial" pitchFamily="34" charset="0"/>
              </a:defRPr>
            </a:lvl4pPr>
            <a:lvl5pPr>
              <a:buNone/>
              <a:defRPr sz="2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72840" y="1219200"/>
            <a:ext cx="5257800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44880" y="1219200"/>
            <a:ext cx="25420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60120" y="2014728"/>
            <a:ext cx="7964424" cy="1499616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60120" y="5334000"/>
            <a:ext cx="3895344" cy="6583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950976" y="1219200"/>
            <a:ext cx="7973568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960120" y="4511040"/>
            <a:ext cx="796442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7964424" cy="14843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944880" y="2849880"/>
            <a:ext cx="7982712" cy="314553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796442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960120" y="3688080"/>
            <a:ext cx="796442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796442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960120" y="4511040"/>
            <a:ext cx="796442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960120" y="2852928"/>
            <a:ext cx="7964424" cy="149961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5020056" y="121920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60120" y="3672840"/>
            <a:ext cx="7964424" cy="233172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41832" y="1219200"/>
            <a:ext cx="798271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960120" y="3672840"/>
            <a:ext cx="3895344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20056" y="368808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960120" y="1219200"/>
            <a:ext cx="3895344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>
          <a:xfrm>
            <a:off x="5020056" y="121920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944880" y="3688080"/>
            <a:ext cx="391363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5020056" y="368808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60120" y="1219200"/>
            <a:ext cx="7964424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975360" y="1630680"/>
            <a:ext cx="3877056" cy="190195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5020056" y="1630680"/>
            <a:ext cx="3904488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6"/>
          </p:nvPr>
        </p:nvSpPr>
        <p:spPr>
          <a:xfrm>
            <a:off x="5020056" y="3678936"/>
            <a:ext cx="3904488" cy="1883664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60120" y="5736336"/>
            <a:ext cx="7955280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8"/>
          </p:nvPr>
        </p:nvSpPr>
        <p:spPr>
          <a:xfrm>
            <a:off x="972312" y="3678936"/>
            <a:ext cx="3886200" cy="1883664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MB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9431338" y="6392863"/>
            <a:ext cx="385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5" tIns="45691" rIns="91375" bIns="45691"/>
          <a:lstStyle/>
          <a:p>
            <a:pPr algn="ctr" defTabSz="913768" fontAlgn="auto">
              <a:spcBef>
                <a:spcPts val="0"/>
              </a:spcBef>
              <a:spcAft>
                <a:spcPts val="0"/>
              </a:spcAft>
              <a:defRPr/>
            </a:pPr>
            <a:fld id="{BE32D608-8135-4761-8075-9D2FA0596DC6}" type="slidenum">
              <a:rPr lang="en-US" sz="1100" b="0">
                <a:solidFill>
                  <a:srgbClr val="000000"/>
                </a:solidFill>
                <a:ea typeface="MS PGothic" pitchFamily="34" charset="-128"/>
                <a:cs typeface="Arial" pitchFamily="34" charset="0"/>
                <a:sym typeface="Lucida Grande"/>
              </a:rPr>
              <a:pPr algn="ctr" defTabSz="91376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4200" b="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966788" y="275746"/>
            <a:ext cx="7986712" cy="936000"/>
          </a:xfrm>
        </p:spPr>
        <p:txBody>
          <a:bodyPr>
            <a:noAutofit/>
          </a:bodyPr>
          <a:lstStyle>
            <a:lvl1pPr>
              <a:buNone/>
              <a:defRPr sz="2900">
                <a:solidFill>
                  <a:srgbClr val="892034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900">
                <a:latin typeface="Arial" pitchFamily="34" charset="0"/>
                <a:cs typeface="Arial" pitchFamily="34" charset="0"/>
              </a:defRPr>
            </a:lvl2pPr>
            <a:lvl3pPr>
              <a:buNone/>
              <a:defRPr sz="2900">
                <a:latin typeface="Arial" pitchFamily="34" charset="0"/>
                <a:cs typeface="Arial" pitchFamily="34" charset="0"/>
              </a:defRPr>
            </a:lvl3pPr>
            <a:lvl4pPr>
              <a:buNone/>
              <a:defRPr sz="2900">
                <a:latin typeface="Arial" pitchFamily="34" charset="0"/>
                <a:cs typeface="Arial" pitchFamily="34" charset="0"/>
              </a:defRPr>
            </a:lvl4pPr>
            <a:lvl5pPr>
              <a:buNone/>
              <a:defRPr sz="2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60120" y="1219200"/>
            <a:ext cx="3895344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020056" y="1219200"/>
            <a:ext cx="39044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960120" y="1219200"/>
            <a:ext cx="389534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960120" y="3672840"/>
            <a:ext cx="3895344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5"/>
          </p:nvPr>
        </p:nvSpPr>
        <p:spPr>
          <a:xfrm>
            <a:off x="5020056" y="1219200"/>
            <a:ext cx="39044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5020056" y="1219200"/>
            <a:ext cx="3904488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5020056" y="3688080"/>
            <a:ext cx="3904488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3895344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343400" y="1219200"/>
            <a:ext cx="4581144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975360" y="1219200"/>
            <a:ext cx="3200400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3"/>
          </p:nvPr>
        </p:nvSpPr>
        <p:spPr>
          <a:xfrm>
            <a:off x="975360" y="4495800"/>
            <a:ext cx="3200400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5"/>
          </p:nvPr>
        </p:nvSpPr>
        <p:spPr>
          <a:xfrm>
            <a:off x="975360" y="2852928"/>
            <a:ext cx="3200400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944880" y="1219200"/>
            <a:ext cx="45902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5715000" y="1219200"/>
            <a:ext cx="322783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2"/>
          </p:nvPr>
        </p:nvSpPr>
        <p:spPr>
          <a:xfrm>
            <a:off x="5715000" y="2852928"/>
            <a:ext cx="3227832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3"/>
          </p:nvPr>
        </p:nvSpPr>
        <p:spPr>
          <a:xfrm>
            <a:off x="5715000" y="4511040"/>
            <a:ext cx="322783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5"/>
          </p:nvPr>
        </p:nvSpPr>
        <p:spPr>
          <a:xfrm>
            <a:off x="972312" y="1219200"/>
            <a:ext cx="252374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6"/>
          </p:nvPr>
        </p:nvSpPr>
        <p:spPr>
          <a:xfrm>
            <a:off x="972312" y="3688080"/>
            <a:ext cx="2523744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8"/>
          </p:nvPr>
        </p:nvSpPr>
        <p:spPr>
          <a:xfrm>
            <a:off x="6382512" y="4495800"/>
            <a:ext cx="2542032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9"/>
          </p:nvPr>
        </p:nvSpPr>
        <p:spPr>
          <a:xfrm>
            <a:off x="3675888" y="4495800"/>
            <a:ext cx="2532888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/>
          </p:nvPr>
        </p:nvSpPr>
        <p:spPr>
          <a:xfrm>
            <a:off x="3675888" y="1219200"/>
            <a:ext cx="5248656" cy="313639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002280" y="1219200"/>
            <a:ext cx="3886200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2987040" y="4495800"/>
            <a:ext cx="3904488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3895344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5020056" y="1219200"/>
            <a:ext cx="3904488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960120" y="4495800"/>
            <a:ext cx="3895344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5020056" y="4495800"/>
            <a:ext cx="3904488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7973568" cy="313639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960120" y="4495800"/>
            <a:ext cx="7973568" cy="67665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3904488" cy="39624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6"/>
          </p:nvPr>
        </p:nvSpPr>
        <p:spPr>
          <a:xfrm>
            <a:off x="5020056" y="1219200"/>
            <a:ext cx="3904488" cy="39624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944880" y="5334000"/>
            <a:ext cx="3913632" cy="6583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/>
          </p:nvPr>
        </p:nvSpPr>
        <p:spPr>
          <a:xfrm>
            <a:off x="5020056" y="5334000"/>
            <a:ext cx="3904488" cy="6583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MB 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-6350"/>
            <a:ext cx="9909175" cy="152400"/>
            <a:chOff x="0" y="1063256"/>
            <a:chExt cx="9147006" cy="152400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722441" y="1063256"/>
              <a:ext cx="8424565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0" y="1063256"/>
              <a:ext cx="91440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solidFill>
                  <a:prstClr val="black"/>
                </a:solidFill>
                <a:latin typeface="+mn-lt"/>
              </a:endParaRPr>
            </a:p>
          </p:txBody>
        </p:sp>
      </p:grp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 bwMode="auto">
          <a:xfrm>
            <a:off x="0" y="3352800"/>
            <a:ext cx="5707063" cy="76200"/>
          </a:xfrm>
          <a:prstGeom prst="rect">
            <a:avLst/>
          </a:prstGeom>
          <a:solidFill>
            <a:srgbClr val="DC241F"/>
          </a:solidFill>
          <a:ln w="25400">
            <a:noFill/>
            <a:miter lim="800000"/>
            <a:headEnd/>
            <a:tailEnd/>
          </a:ln>
        </p:spPr>
        <p:txBody>
          <a:bodyPr wrap="none" lIns="91375" tIns="45691" rIns="91375" bIns="456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66788" y="1873988"/>
            <a:ext cx="4817324" cy="14678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rgbClr val="892034"/>
                </a:solidFill>
                <a:latin typeface="Arial" pitchFamily="34" charset="0"/>
                <a:cs typeface="Arial" pitchFamily="34" charset="0"/>
              </a:defRPr>
            </a:lvl1pPr>
            <a:lvl2pPr marL="742950" indent="-74295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spcBef>
                <a:spcPts val="0"/>
              </a:spcBef>
              <a:buNone/>
              <a:defRPr sz="3200"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25420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3657600" y="1219200"/>
            <a:ext cx="2551176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>
          <a:xfrm>
            <a:off x="6373368" y="1219200"/>
            <a:ext cx="2551176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sz="quarter" idx="15"/>
          </p:nvPr>
        </p:nvSpPr>
        <p:spPr>
          <a:xfrm>
            <a:off x="944880" y="1219200"/>
            <a:ext cx="2560320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6"/>
          </p:nvPr>
        </p:nvSpPr>
        <p:spPr>
          <a:xfrm>
            <a:off x="3657600" y="1219200"/>
            <a:ext cx="2551176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Content Placeholder 33"/>
          <p:cNvSpPr>
            <a:spLocks noGrp="1"/>
          </p:cNvSpPr>
          <p:nvPr>
            <p:ph sz="quarter" idx="17"/>
          </p:nvPr>
        </p:nvSpPr>
        <p:spPr>
          <a:xfrm>
            <a:off x="6382512" y="1219200"/>
            <a:ext cx="2542032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33"/>
          <p:cNvSpPr>
            <a:spLocks noGrp="1"/>
          </p:cNvSpPr>
          <p:nvPr>
            <p:ph sz="quarter" idx="18"/>
          </p:nvPr>
        </p:nvSpPr>
        <p:spPr>
          <a:xfrm>
            <a:off x="960120" y="3672840"/>
            <a:ext cx="2542032" cy="2743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Content Placeholder 33"/>
          <p:cNvSpPr>
            <a:spLocks noGrp="1"/>
          </p:cNvSpPr>
          <p:nvPr>
            <p:ph sz="quarter" idx="19"/>
          </p:nvPr>
        </p:nvSpPr>
        <p:spPr>
          <a:xfrm>
            <a:off x="3657600" y="3672840"/>
            <a:ext cx="2551176" cy="2743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33"/>
          <p:cNvSpPr>
            <a:spLocks noGrp="1"/>
          </p:cNvSpPr>
          <p:nvPr>
            <p:ph sz="quarter" idx="20"/>
          </p:nvPr>
        </p:nvSpPr>
        <p:spPr>
          <a:xfrm>
            <a:off x="6382512" y="3672840"/>
            <a:ext cx="2542032" cy="27432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21"/>
          </p:nvPr>
        </p:nvSpPr>
        <p:spPr>
          <a:xfrm>
            <a:off x="960120" y="1621536"/>
            <a:ext cx="2542032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Content Placeholder 40"/>
          <p:cNvSpPr>
            <a:spLocks noGrp="1"/>
          </p:cNvSpPr>
          <p:nvPr>
            <p:ph sz="quarter" idx="22"/>
          </p:nvPr>
        </p:nvSpPr>
        <p:spPr>
          <a:xfrm>
            <a:off x="3657600" y="1621536"/>
            <a:ext cx="2551176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Content Placeholder 40"/>
          <p:cNvSpPr>
            <a:spLocks noGrp="1"/>
          </p:cNvSpPr>
          <p:nvPr>
            <p:ph sz="quarter" idx="23"/>
          </p:nvPr>
        </p:nvSpPr>
        <p:spPr>
          <a:xfrm>
            <a:off x="6370320" y="1621536"/>
            <a:ext cx="2551176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40"/>
          <p:cNvSpPr>
            <a:spLocks noGrp="1"/>
          </p:cNvSpPr>
          <p:nvPr>
            <p:ph sz="quarter" idx="25"/>
          </p:nvPr>
        </p:nvSpPr>
        <p:spPr>
          <a:xfrm>
            <a:off x="3657600" y="4084320"/>
            <a:ext cx="2551176" cy="192024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Content Placeholder 40"/>
          <p:cNvSpPr>
            <a:spLocks noGrp="1"/>
          </p:cNvSpPr>
          <p:nvPr>
            <p:ph sz="quarter" idx="26"/>
          </p:nvPr>
        </p:nvSpPr>
        <p:spPr>
          <a:xfrm>
            <a:off x="6373368" y="4084320"/>
            <a:ext cx="2551176" cy="192024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40"/>
          <p:cNvSpPr>
            <a:spLocks noGrp="1"/>
          </p:cNvSpPr>
          <p:nvPr>
            <p:ph sz="quarter" idx="27"/>
          </p:nvPr>
        </p:nvSpPr>
        <p:spPr>
          <a:xfrm>
            <a:off x="960120" y="4084320"/>
            <a:ext cx="2542032" cy="192024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40"/>
          <p:cNvSpPr>
            <a:spLocks noGrp="1"/>
          </p:cNvSpPr>
          <p:nvPr>
            <p:ph sz="quarter" idx="21"/>
          </p:nvPr>
        </p:nvSpPr>
        <p:spPr>
          <a:xfrm>
            <a:off x="960120" y="1621536"/>
            <a:ext cx="2542032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Content Placeholder 40"/>
          <p:cNvSpPr>
            <a:spLocks noGrp="1"/>
          </p:cNvSpPr>
          <p:nvPr>
            <p:ph sz="quarter" idx="22"/>
          </p:nvPr>
        </p:nvSpPr>
        <p:spPr>
          <a:xfrm>
            <a:off x="3657600" y="1621536"/>
            <a:ext cx="2551176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Content Placeholder 40"/>
          <p:cNvSpPr>
            <a:spLocks noGrp="1"/>
          </p:cNvSpPr>
          <p:nvPr>
            <p:ph sz="quarter" idx="23"/>
          </p:nvPr>
        </p:nvSpPr>
        <p:spPr>
          <a:xfrm>
            <a:off x="6382512" y="1621536"/>
            <a:ext cx="2542032" cy="189280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24"/>
          </p:nvPr>
        </p:nvSpPr>
        <p:spPr>
          <a:xfrm>
            <a:off x="975360" y="3672840"/>
            <a:ext cx="7955280" cy="109728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25"/>
          </p:nvPr>
        </p:nvSpPr>
        <p:spPr>
          <a:xfrm>
            <a:off x="975360" y="4922520"/>
            <a:ext cx="7955280" cy="106984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3"/>
          <p:cNvSpPr>
            <a:spLocks noGrp="1"/>
          </p:cNvSpPr>
          <p:nvPr>
            <p:ph sz="quarter" idx="15"/>
          </p:nvPr>
        </p:nvSpPr>
        <p:spPr>
          <a:xfrm>
            <a:off x="944880" y="1219200"/>
            <a:ext cx="2551176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33"/>
          <p:cNvSpPr>
            <a:spLocks noGrp="1"/>
          </p:cNvSpPr>
          <p:nvPr>
            <p:ph sz="quarter" idx="16"/>
          </p:nvPr>
        </p:nvSpPr>
        <p:spPr>
          <a:xfrm>
            <a:off x="3657600" y="1219200"/>
            <a:ext cx="2560320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33"/>
          <p:cNvSpPr>
            <a:spLocks noGrp="1"/>
          </p:cNvSpPr>
          <p:nvPr>
            <p:ph sz="quarter" idx="17"/>
          </p:nvPr>
        </p:nvSpPr>
        <p:spPr>
          <a:xfrm>
            <a:off x="6382512" y="1219200"/>
            <a:ext cx="2542032" cy="2560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944880" y="1219200"/>
            <a:ext cx="1874520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5"/>
          </p:nvPr>
        </p:nvSpPr>
        <p:spPr>
          <a:xfrm>
            <a:off x="2987040" y="1219200"/>
            <a:ext cx="1865376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4"/>
          <p:cNvSpPr>
            <a:spLocks noGrp="1"/>
          </p:cNvSpPr>
          <p:nvPr>
            <p:ph sz="quarter" idx="16"/>
          </p:nvPr>
        </p:nvSpPr>
        <p:spPr>
          <a:xfrm>
            <a:off x="5013960" y="1219200"/>
            <a:ext cx="1883664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7"/>
          </p:nvPr>
        </p:nvSpPr>
        <p:spPr>
          <a:xfrm>
            <a:off x="7071360" y="1219200"/>
            <a:ext cx="185623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960120" y="3688080"/>
            <a:ext cx="7955280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944880" y="3672840"/>
            <a:ext cx="1874520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5"/>
          </p:nvPr>
        </p:nvSpPr>
        <p:spPr>
          <a:xfrm>
            <a:off x="2987040" y="3672840"/>
            <a:ext cx="1865376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4"/>
          <p:cNvSpPr>
            <a:spLocks noGrp="1"/>
          </p:cNvSpPr>
          <p:nvPr>
            <p:ph sz="quarter" idx="16"/>
          </p:nvPr>
        </p:nvSpPr>
        <p:spPr>
          <a:xfrm>
            <a:off x="5013960" y="3672840"/>
            <a:ext cx="1883664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7"/>
          </p:nvPr>
        </p:nvSpPr>
        <p:spPr>
          <a:xfrm>
            <a:off x="7050024" y="3672840"/>
            <a:ext cx="1874520" cy="232257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941832" y="1219200"/>
            <a:ext cx="798271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5257800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975360" y="3672840"/>
            <a:ext cx="523951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6373368" y="1219200"/>
            <a:ext cx="255117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6373368" y="3688080"/>
            <a:ext cx="255117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675888" y="121920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6"/>
          </p:nvPr>
        </p:nvSpPr>
        <p:spPr>
          <a:xfrm>
            <a:off x="3675888" y="368808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944880" y="1219200"/>
            <a:ext cx="255117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960120" y="3688080"/>
            <a:ext cx="254203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60120" y="1219200"/>
            <a:ext cx="254203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3675888" y="1219200"/>
            <a:ext cx="524865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7"/>
          </p:nvPr>
        </p:nvSpPr>
        <p:spPr>
          <a:xfrm>
            <a:off x="960120" y="2852928"/>
            <a:ext cx="2542032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8"/>
          </p:nvPr>
        </p:nvSpPr>
        <p:spPr>
          <a:xfrm>
            <a:off x="3675888" y="2865120"/>
            <a:ext cx="524865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19"/>
          </p:nvPr>
        </p:nvSpPr>
        <p:spPr>
          <a:xfrm>
            <a:off x="944880" y="4495800"/>
            <a:ext cx="2560320" cy="149961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19"/>
          <p:cNvSpPr>
            <a:spLocks noGrp="1"/>
          </p:cNvSpPr>
          <p:nvPr>
            <p:ph sz="quarter" idx="20"/>
          </p:nvPr>
        </p:nvSpPr>
        <p:spPr>
          <a:xfrm>
            <a:off x="3675888" y="4495800"/>
            <a:ext cx="5248656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385560" y="1219200"/>
            <a:ext cx="255117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975360" y="1219200"/>
            <a:ext cx="5239512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7"/>
          </p:nvPr>
        </p:nvSpPr>
        <p:spPr>
          <a:xfrm>
            <a:off x="6373368" y="2865120"/>
            <a:ext cx="255117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8"/>
          </p:nvPr>
        </p:nvSpPr>
        <p:spPr>
          <a:xfrm>
            <a:off x="960120" y="2852928"/>
            <a:ext cx="5248656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19"/>
          </p:nvPr>
        </p:nvSpPr>
        <p:spPr>
          <a:xfrm>
            <a:off x="6370320" y="4511040"/>
            <a:ext cx="255117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19"/>
          <p:cNvSpPr>
            <a:spLocks noGrp="1"/>
          </p:cNvSpPr>
          <p:nvPr>
            <p:ph sz="quarter" idx="20"/>
          </p:nvPr>
        </p:nvSpPr>
        <p:spPr>
          <a:xfrm>
            <a:off x="960120" y="4511040"/>
            <a:ext cx="5248656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5715000" y="1219200"/>
            <a:ext cx="320954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960120" y="1219200"/>
            <a:ext cx="4572000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7"/>
          </p:nvPr>
        </p:nvSpPr>
        <p:spPr>
          <a:xfrm>
            <a:off x="5715000" y="2852928"/>
            <a:ext cx="3209544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8"/>
          </p:nvPr>
        </p:nvSpPr>
        <p:spPr>
          <a:xfrm>
            <a:off x="944880" y="2852928"/>
            <a:ext cx="4590288" cy="14904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19"/>
          </p:nvPr>
        </p:nvSpPr>
        <p:spPr>
          <a:xfrm>
            <a:off x="5715000" y="4511040"/>
            <a:ext cx="320954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19"/>
          <p:cNvSpPr>
            <a:spLocks noGrp="1"/>
          </p:cNvSpPr>
          <p:nvPr>
            <p:ph sz="quarter" idx="20"/>
          </p:nvPr>
        </p:nvSpPr>
        <p:spPr>
          <a:xfrm>
            <a:off x="960120" y="4495800"/>
            <a:ext cx="4572000" cy="1499616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MB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-6350"/>
            <a:ext cx="9909175" cy="152400"/>
            <a:chOff x="0" y="1063256"/>
            <a:chExt cx="9147006" cy="152400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722441" y="1063256"/>
              <a:ext cx="8424565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0" y="1063256"/>
              <a:ext cx="91440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solidFill>
                  <a:prstClr val="black"/>
                </a:solidFill>
                <a:latin typeface="+mn-lt"/>
              </a:endParaRPr>
            </a:p>
          </p:txBody>
        </p:sp>
      </p:grp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421813" y="6394450"/>
            <a:ext cx="3841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5" tIns="45691" rIns="91375" bIns="45691"/>
          <a:lstStyle/>
          <a:p>
            <a:pPr algn="ctr" defTabSz="913768" fontAlgn="auto">
              <a:spcBef>
                <a:spcPts val="0"/>
              </a:spcBef>
              <a:spcAft>
                <a:spcPts val="0"/>
              </a:spcAft>
              <a:defRPr/>
            </a:pPr>
            <a:fld id="{8F9DE0D7-E035-4258-9C84-00696C13731E}" type="slidenum">
              <a:rPr lang="en-US" sz="1100" b="0">
                <a:solidFill>
                  <a:srgbClr val="000000"/>
                </a:solidFill>
                <a:ea typeface="MS PGothic" pitchFamily="34" charset="-128"/>
                <a:cs typeface="Arial" pitchFamily="34" charset="0"/>
                <a:sym typeface="Lucida Grande"/>
              </a:rPr>
              <a:pPr algn="ctr" defTabSz="91376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4200" b="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966788" y="275746"/>
            <a:ext cx="7986712" cy="1188000"/>
          </a:xfrm>
        </p:spPr>
        <p:txBody>
          <a:bodyPr>
            <a:noAutofit/>
          </a:bodyPr>
          <a:lstStyle>
            <a:lvl1pPr>
              <a:buNone/>
              <a:defRPr sz="2900">
                <a:solidFill>
                  <a:srgbClr val="892034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900">
                <a:latin typeface="Arial" pitchFamily="34" charset="0"/>
                <a:cs typeface="Arial" pitchFamily="34" charset="0"/>
              </a:defRPr>
            </a:lvl2pPr>
            <a:lvl3pPr>
              <a:buNone/>
              <a:defRPr sz="2900">
                <a:latin typeface="Arial" pitchFamily="34" charset="0"/>
                <a:cs typeface="Arial" pitchFamily="34" charset="0"/>
              </a:defRPr>
            </a:lvl3pPr>
            <a:lvl4pPr>
              <a:buNone/>
              <a:defRPr sz="2900">
                <a:latin typeface="Arial" pitchFamily="34" charset="0"/>
                <a:cs typeface="Arial" pitchFamily="34" charset="0"/>
              </a:defRPr>
            </a:lvl4pPr>
            <a:lvl5pPr>
              <a:buNone/>
              <a:defRPr sz="2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975360" y="1219200"/>
            <a:ext cx="5239512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975360" y="3672840"/>
            <a:ext cx="5239512" cy="231343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391656" y="1219200"/>
            <a:ext cx="2532888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3675888" y="121920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3675888" y="3688080"/>
            <a:ext cx="5248656" cy="23042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960120" y="1219200"/>
            <a:ext cx="25420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944880" y="1219200"/>
            <a:ext cx="52852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373368" y="1219200"/>
            <a:ext cx="2551176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 CIMB_grid_rev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72840" y="1219200"/>
            <a:ext cx="5257800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44880" y="1219200"/>
            <a:ext cx="2542032" cy="47731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60120" y="2014728"/>
            <a:ext cx="7964424" cy="1499616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60120" y="5334000"/>
            <a:ext cx="3895344" cy="65836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950976" y="1219200"/>
            <a:ext cx="7973568" cy="3124200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960120" y="4511040"/>
            <a:ext cx="7964424" cy="148132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Arial Narrow" pitchFamily="34" charset="0"/>
                <a:cs typeface="Calibr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0120" y="152400"/>
            <a:ext cx="7964424" cy="105156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kern="1200" baseline="0" dirty="0">
                <a:solidFill>
                  <a:srgbClr val="892035"/>
                </a:solidFill>
                <a:latin typeface="Arial" pitchFamily="34" charset="0"/>
                <a:ea typeface="MS PGothic" pitchFamily="34" charset="-128"/>
                <a:cs typeface="+mn-cs"/>
                <a:sym typeface="Lucida Grande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theme" Target="../theme/theme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theme" Target="../theme/theme9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D89897D-1D4C-4D47-9A97-973E244341D6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DC843C-7923-4CF6-BAA5-4D6E63E32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2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AFB16E-CA98-4D66-BA83-E9C3328A0DC7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203C97-6E4B-4CDF-9AE2-74B7A53C77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82638" y="-6350"/>
            <a:ext cx="9126537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3686175"/>
            <a:ext cx="5700713" cy="16287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205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2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9AA031-81C8-483A-B207-94B54D011E54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01522E-59CE-4546-B339-B87EC1FA57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82638" y="-6350"/>
            <a:ext cx="9126537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0" y="3352800"/>
            <a:ext cx="5791200" cy="76200"/>
          </a:xfrm>
          <a:prstGeom prst="rect">
            <a:avLst/>
          </a:prstGeom>
          <a:solidFill>
            <a:srgbClr val="DC241F"/>
          </a:solidFill>
          <a:ln w="25400">
            <a:noFill/>
            <a:miter lim="800000"/>
            <a:headEnd/>
            <a:tailEnd/>
          </a:ln>
        </p:spPr>
        <p:txBody>
          <a:bodyPr wrap="none" lIns="91375" tIns="45691" rIns="91375" bIns="456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308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2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01779A-3E62-4F05-81BC-8157EA804B68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33412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6C9A2B-09FE-4AE2-B67E-7F51BC80A82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82638" y="-6350"/>
            <a:ext cx="9126537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410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3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94C66A-4B21-4C41-A9A7-E306A7EE1BD5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33412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BB4460-A946-4159-B2F0-47D1B3C371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grpSp>
        <p:nvGrpSpPr>
          <p:cNvPr id="5128" name="Group 11"/>
          <p:cNvGrpSpPr>
            <a:grpSpLocks/>
          </p:cNvGrpSpPr>
          <p:nvPr/>
        </p:nvGrpSpPr>
        <p:grpSpPr bwMode="auto">
          <a:xfrm>
            <a:off x="0" y="-6350"/>
            <a:ext cx="9909175" cy="152400"/>
            <a:chOff x="0" y="-6106"/>
            <a:chExt cx="9909257" cy="152400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782644" y="-6106"/>
              <a:ext cx="9126613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0" y="-6106"/>
              <a:ext cx="97155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</p:grp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513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3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FAF156D-C0BF-4F78-951E-8D1FB773C165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6722237-F893-41B1-B955-BEDE0D97F5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0" y="3352800"/>
            <a:ext cx="5791200" cy="76200"/>
          </a:xfrm>
          <a:prstGeom prst="rect">
            <a:avLst/>
          </a:prstGeom>
          <a:solidFill>
            <a:srgbClr val="DC241F"/>
          </a:solidFill>
          <a:ln w="25400">
            <a:noFill/>
            <a:miter lim="800000"/>
            <a:headEnd/>
            <a:tailEnd/>
          </a:ln>
        </p:spPr>
        <p:txBody>
          <a:bodyPr wrap="none" lIns="91375" tIns="45691" rIns="91375" bIns="456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6153" name="Group 12"/>
          <p:cNvGrpSpPr>
            <a:grpSpLocks/>
          </p:cNvGrpSpPr>
          <p:nvPr/>
        </p:nvGrpSpPr>
        <p:grpSpPr bwMode="auto">
          <a:xfrm>
            <a:off x="0" y="-6350"/>
            <a:ext cx="9909175" cy="152400"/>
            <a:chOff x="0" y="-6106"/>
            <a:chExt cx="9909257" cy="152400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782644" y="-6106"/>
              <a:ext cx="9126613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0" y="-6106"/>
              <a:ext cx="97155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</p:grp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615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3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7396FB03-B052-4FBC-B2A3-462066ADBF77}" type="datetime1">
              <a:rPr lang="en-US"/>
              <a:pPr>
                <a:defRPr/>
              </a:pPr>
              <a:t>5/30/2017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33412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6AADCAB9-CAC7-4EC8-B747-80F0572EAC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grpSp>
        <p:nvGrpSpPr>
          <p:cNvPr id="7175" name="Group 6"/>
          <p:cNvGrpSpPr>
            <a:grpSpLocks/>
          </p:cNvGrpSpPr>
          <p:nvPr/>
        </p:nvGrpSpPr>
        <p:grpSpPr bwMode="auto">
          <a:xfrm>
            <a:off x="0" y="-6350"/>
            <a:ext cx="9909175" cy="152400"/>
            <a:chOff x="0" y="1063256"/>
            <a:chExt cx="9147006" cy="1524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22441" y="1063256"/>
              <a:ext cx="8424565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1063256"/>
              <a:ext cx="91440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solidFill>
                  <a:prstClr val="black"/>
                </a:solidFill>
                <a:latin typeface="+mn-lt"/>
              </a:endParaRPr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717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3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2"/>
          <p:cNvSpPr txBox="1">
            <a:spLocks noGrp="1"/>
          </p:cNvSpPr>
          <p:nvPr/>
        </p:nvSpPr>
        <p:spPr bwMode="auto">
          <a:xfrm>
            <a:off x="9080500" y="6629400"/>
            <a:ext cx="30638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sz="1000" b="0">
              <a:solidFill>
                <a:srgbClr val="808080"/>
              </a:solidFill>
              <a:latin typeface="+mn-lt"/>
              <a:ea typeface="MS PGothic" pitchFamily="34" charset="-128"/>
              <a:sym typeface="Lucida Grande" charset="0"/>
            </a:endParaRPr>
          </a:p>
        </p:txBody>
      </p:sp>
      <p:pic>
        <p:nvPicPr>
          <p:cNvPr id="8195" name="Picture 11" descr="cimb_logo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8585200" y="6445250"/>
            <a:ext cx="7429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GB" sz="4200" b="0">
              <a:solidFill>
                <a:srgbClr val="000000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 kern="0">
              <a:solidFill>
                <a:sysClr val="windowText" lastClr="000000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8200" y="62484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200" b="0">
              <a:solidFill>
                <a:srgbClr val="FFFFFF"/>
              </a:solidFill>
            </a:endParaRPr>
          </a:p>
        </p:txBody>
      </p:sp>
      <p:grpSp>
        <p:nvGrpSpPr>
          <p:cNvPr id="8199" name="Group 18"/>
          <p:cNvGrpSpPr>
            <a:grpSpLocks/>
          </p:cNvGrpSpPr>
          <p:nvPr/>
        </p:nvGrpSpPr>
        <p:grpSpPr bwMode="auto">
          <a:xfrm>
            <a:off x="0" y="-6350"/>
            <a:ext cx="9909175" cy="152400"/>
            <a:chOff x="0" y="-6106"/>
            <a:chExt cx="9909257" cy="152400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782644" y="-6106"/>
              <a:ext cx="9126613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0" y="-6106"/>
              <a:ext cx="97155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pic>
        <p:nvPicPr>
          <p:cNvPr id="8201" name="Picture 2"/>
          <p:cNvPicPr>
            <a:picLocks noChangeAspect="1" noChangeArrowheads="1"/>
          </p:cNvPicPr>
          <p:nvPr userDrawn="1"/>
        </p:nvPicPr>
        <p:blipFill>
          <a:blip r:embed="rId36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61" r:id="rId1"/>
    <p:sldLayoutId id="2147486462" r:id="rId2"/>
    <p:sldLayoutId id="2147486463" r:id="rId3"/>
    <p:sldLayoutId id="2147486464" r:id="rId4"/>
    <p:sldLayoutId id="2147486465" r:id="rId5"/>
    <p:sldLayoutId id="2147486466" r:id="rId6"/>
    <p:sldLayoutId id="2147486467" r:id="rId7"/>
    <p:sldLayoutId id="2147486468" r:id="rId8"/>
    <p:sldLayoutId id="2147486469" r:id="rId9"/>
    <p:sldLayoutId id="2147486470" r:id="rId10"/>
    <p:sldLayoutId id="2147486471" r:id="rId11"/>
    <p:sldLayoutId id="2147486472" r:id="rId12"/>
    <p:sldLayoutId id="2147486473" r:id="rId13"/>
    <p:sldLayoutId id="2147486474" r:id="rId14"/>
    <p:sldLayoutId id="2147486475" r:id="rId15"/>
    <p:sldLayoutId id="2147486476" r:id="rId16"/>
    <p:sldLayoutId id="2147486477" r:id="rId17"/>
    <p:sldLayoutId id="2147486478" r:id="rId18"/>
    <p:sldLayoutId id="2147486479" r:id="rId19"/>
    <p:sldLayoutId id="2147486480" r:id="rId20"/>
    <p:sldLayoutId id="2147486481" r:id="rId21"/>
    <p:sldLayoutId id="2147486482" r:id="rId22"/>
    <p:sldLayoutId id="2147486483" r:id="rId23"/>
    <p:sldLayoutId id="2147486484" r:id="rId24"/>
    <p:sldLayoutId id="2147486485" r:id="rId25"/>
    <p:sldLayoutId id="2147486486" r:id="rId26"/>
    <p:sldLayoutId id="2147486487" r:id="rId27"/>
    <p:sldLayoutId id="2147486488" r:id="rId28"/>
    <p:sldLayoutId id="2147486489" r:id="rId29"/>
    <p:sldLayoutId id="2147486490" r:id="rId30"/>
    <p:sldLayoutId id="2147486491" r:id="rId31"/>
    <p:sldLayoutId id="2147486492" r:id="rId32"/>
    <p:sldLayoutId id="2147486493" r:id="rId3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8"/>
          <p:cNvGrpSpPr>
            <a:grpSpLocks/>
          </p:cNvGrpSpPr>
          <p:nvPr/>
        </p:nvGrpSpPr>
        <p:grpSpPr bwMode="auto">
          <a:xfrm>
            <a:off x="0" y="0"/>
            <a:ext cx="9906000" cy="152400"/>
            <a:chOff x="0" y="0"/>
            <a:chExt cx="5760" cy="96"/>
          </a:xfrm>
        </p:grpSpPr>
        <p:sp>
          <p:nvSpPr>
            <p:cNvPr id="2056" name="Rectangle 6"/>
            <p:cNvSpPr>
              <a:spLocks noChangeArrowheads="1"/>
            </p:cNvSpPr>
            <p:nvPr userDrawn="1"/>
          </p:nvSpPr>
          <p:spPr bwMode="auto">
            <a:xfrm>
              <a:off x="576" y="0"/>
              <a:ext cx="5184" cy="96"/>
            </a:xfrm>
            <a:prstGeom prst="rect">
              <a:avLst/>
            </a:prstGeom>
            <a:solidFill>
              <a:srgbClr val="89203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>
                <a:defRPr/>
              </a:pPr>
              <a:endParaRPr lang="en-GB" sz="4200" b="0">
                <a:solidFill>
                  <a:srgbClr val="000000"/>
                </a:solidFill>
                <a:latin typeface="+mn-lt"/>
                <a:ea typeface="MS PGothic" pitchFamily="34" charset="-128"/>
              </a:endParaRPr>
            </a:p>
          </p:txBody>
        </p:sp>
        <p:sp>
          <p:nvSpPr>
            <p:cNvPr id="2057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" cy="96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813">
                <a:defRPr/>
              </a:pPr>
              <a:endParaRPr lang="en-GB" sz="4200" b="0">
                <a:solidFill>
                  <a:srgbClr val="000000"/>
                </a:solidFill>
                <a:latin typeface="+mn-lt"/>
                <a:ea typeface="MS PGothic" pitchFamily="34" charset="-128"/>
              </a:endParaRPr>
            </a:p>
          </p:txBody>
        </p:sp>
      </p:grp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2813">
              <a:defRPr/>
            </a:pPr>
            <a:endParaRPr lang="en-GB" sz="4200" b="0">
              <a:solidFill>
                <a:srgbClr val="000000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6705600"/>
            <a:ext cx="9906000" cy="152400"/>
          </a:xfrm>
          <a:prstGeom prst="rect">
            <a:avLst/>
          </a:prstGeom>
          <a:solidFill>
            <a:srgbClr val="89203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2813">
              <a:defRPr/>
            </a:pPr>
            <a:endParaRPr lang="en-GB" b="0">
              <a:solidFill>
                <a:srgbClr val="000000"/>
              </a:solidFill>
              <a:latin typeface="+mn-lt"/>
              <a:ea typeface="MS PGothic" pitchFamily="34" charset="-128"/>
            </a:endParaRPr>
          </a:p>
        </p:txBody>
      </p:sp>
      <p:grpSp>
        <p:nvGrpSpPr>
          <p:cNvPr id="9221" name="Group 18"/>
          <p:cNvGrpSpPr>
            <a:grpSpLocks/>
          </p:cNvGrpSpPr>
          <p:nvPr/>
        </p:nvGrpSpPr>
        <p:grpSpPr bwMode="auto">
          <a:xfrm>
            <a:off x="0" y="-6350"/>
            <a:ext cx="9909175" cy="152400"/>
            <a:chOff x="0" y="-6106"/>
            <a:chExt cx="9909257" cy="152400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782644" y="-6106"/>
              <a:ext cx="9126613" cy="152400"/>
            </a:xfrm>
            <a:prstGeom prst="rect">
              <a:avLst/>
            </a:prstGeom>
            <a:solidFill>
              <a:srgbClr val="89203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0" y="-6106"/>
              <a:ext cx="971558" cy="152400"/>
            </a:xfrm>
            <a:prstGeom prst="homePlate">
              <a:avLst/>
            </a:prstGeom>
            <a:solidFill>
              <a:srgbClr val="DC241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>
                <a:latin typeface="+mn-lt"/>
              </a:endParaRPr>
            </a:p>
          </p:txBody>
        </p:sp>
      </p:grpSp>
      <p:sp>
        <p:nvSpPr>
          <p:cNvPr id="24" name="Rectangle 7"/>
          <p:cNvSpPr>
            <a:spLocks noChangeArrowheads="1"/>
          </p:cNvSpPr>
          <p:nvPr userDrawn="1"/>
        </p:nvSpPr>
        <p:spPr bwMode="auto">
          <a:xfrm>
            <a:off x="0" y="-6350"/>
            <a:ext cx="1373188" cy="152400"/>
          </a:xfrm>
          <a:prstGeom prst="homePlate">
            <a:avLst/>
          </a:prstGeom>
          <a:solidFill>
            <a:srgbClr val="DC24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134350" y="6359525"/>
            <a:ext cx="1404938" cy="34131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9224" name="Picture 2"/>
          <p:cNvPicPr>
            <a:picLocks noChangeAspect="1" noChangeArrowheads="1"/>
          </p:cNvPicPr>
          <p:nvPr userDrawn="1"/>
        </p:nvPicPr>
        <p:blipFill>
          <a:blip r:embed="rId35" cstate="print"/>
          <a:srcRect l="10580" t="26160" r="10638" b="24950"/>
          <a:stretch>
            <a:fillRect/>
          </a:stretch>
        </p:blipFill>
        <p:spPr bwMode="auto">
          <a:xfrm>
            <a:off x="7588250" y="6386513"/>
            <a:ext cx="17827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94" r:id="rId1"/>
    <p:sldLayoutId id="2147486495" r:id="rId2"/>
    <p:sldLayoutId id="2147486496" r:id="rId3"/>
    <p:sldLayoutId id="2147486497" r:id="rId4"/>
    <p:sldLayoutId id="2147486498" r:id="rId5"/>
    <p:sldLayoutId id="2147486499" r:id="rId6"/>
    <p:sldLayoutId id="2147486500" r:id="rId7"/>
    <p:sldLayoutId id="2147486501" r:id="rId8"/>
    <p:sldLayoutId id="2147486502" r:id="rId9"/>
    <p:sldLayoutId id="2147486503" r:id="rId10"/>
    <p:sldLayoutId id="2147486504" r:id="rId11"/>
    <p:sldLayoutId id="2147486505" r:id="rId12"/>
    <p:sldLayoutId id="2147486506" r:id="rId13"/>
    <p:sldLayoutId id="2147486507" r:id="rId14"/>
    <p:sldLayoutId id="2147486508" r:id="rId15"/>
    <p:sldLayoutId id="2147486509" r:id="rId16"/>
    <p:sldLayoutId id="2147486510" r:id="rId17"/>
    <p:sldLayoutId id="2147486511" r:id="rId18"/>
    <p:sldLayoutId id="2147486512" r:id="rId19"/>
    <p:sldLayoutId id="2147486513" r:id="rId20"/>
    <p:sldLayoutId id="2147486514" r:id="rId21"/>
    <p:sldLayoutId id="2147486515" r:id="rId22"/>
    <p:sldLayoutId id="2147486516" r:id="rId23"/>
    <p:sldLayoutId id="2147486517" r:id="rId24"/>
    <p:sldLayoutId id="2147486518" r:id="rId25"/>
    <p:sldLayoutId id="2147486519" r:id="rId26"/>
    <p:sldLayoutId id="2147486520" r:id="rId27"/>
    <p:sldLayoutId id="2147486521" r:id="rId28"/>
    <p:sldLayoutId id="2147486522" r:id="rId29"/>
    <p:sldLayoutId id="2147486523" r:id="rId30"/>
    <p:sldLayoutId id="2147486524" r:id="rId31"/>
    <p:sldLayoutId id="2147486525" r:id="rId32"/>
    <p:sldLayoutId id="2147486534" r:id="rId3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19421" y="982000"/>
            <a:ext cx="8731250" cy="77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9938" eaLnBrk="0" hangingPunct="0"/>
            <a:endParaRPr lang="en-MY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19421" y="1865601"/>
            <a:ext cx="5738517" cy="4375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9938" eaLnBrk="0" hangingPunct="0"/>
            <a:endParaRPr lang="en-MY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68646" y="1957870"/>
            <a:ext cx="5440066" cy="3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81000" indent="-381000" algn="l" defTabSz="1042988">
              <a:spcBef>
                <a:spcPct val="10000"/>
              </a:spcBef>
              <a:spcAft>
                <a:spcPct val="10000"/>
              </a:spcAft>
              <a:tabLst>
                <a:tab pos="0" algn="l"/>
              </a:tabLst>
              <a:defRPr/>
            </a:pPr>
            <a:r>
              <a:rPr lang="en-US" sz="1100" b="1" dirty="0">
                <a:solidFill>
                  <a:schemeClr val="tx1"/>
                </a:solidFill>
                <a:cs typeface="Arial" pitchFamily="34" charset="0"/>
              </a:rPr>
              <a:t>PRINCIPLE ACCOUNTABILITIES</a:t>
            </a:r>
          </a:p>
          <a:p>
            <a:pPr marL="228600" indent="-228600"/>
            <a:endParaRPr lang="en-US" sz="1200" b="0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/>
              <a:t>Data mining using state-of-the-art methods, keeping abreast with latest developments in machine learning and applying them to solve business problems</a:t>
            </a:r>
          </a:p>
          <a:p>
            <a:pPr marL="228600" indent="-228600">
              <a:buFont typeface="Wingdings" pitchFamily="2" charset="2"/>
              <a:buChar char="Ø"/>
            </a:pPr>
            <a:endParaRPr lang="en-US" sz="1200" b="0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/>
              <a:t>Selecting features, building and optimizing classifiers using machine learning techniques </a:t>
            </a:r>
          </a:p>
          <a:p>
            <a:pPr marL="228600" indent="-228600">
              <a:buFont typeface="Wingdings" pitchFamily="2" charset="2"/>
              <a:buChar char="Ø"/>
            </a:pPr>
            <a:endParaRPr lang="en-US" sz="1200" b="0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/>
              <a:t>Extending company’s data with third party sources of information when needed</a:t>
            </a:r>
          </a:p>
          <a:p>
            <a:pPr marL="228600" indent="-228600">
              <a:buFont typeface="Wingdings" pitchFamily="2" charset="2"/>
              <a:buChar char="Ø"/>
            </a:pPr>
            <a:endParaRPr lang="en-US" sz="1200" b="0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/>
              <a:t>Enhancing data collection procedures to include information that is relevant for building analytic systems</a:t>
            </a:r>
          </a:p>
          <a:p>
            <a:endParaRPr lang="en-US" sz="1200" b="0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/>
              <a:t>Doing ad-hoc analysis and presenting results in a clear manner</a:t>
            </a:r>
          </a:p>
          <a:p>
            <a:pPr>
              <a:buFont typeface="Wingdings" pitchFamily="2" charset="2"/>
              <a:buChar char="Ø"/>
            </a:pPr>
            <a:endParaRPr lang="en-US" sz="1200" b="0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/>
              <a:t>Creating automated anomaly detection systems and constant tracking of its performance</a:t>
            </a:r>
          </a:p>
          <a:p>
            <a:pPr marL="228600" indent="-228600">
              <a:buFont typeface="Wingdings" pitchFamily="2" charset="2"/>
              <a:buChar char="Ø"/>
            </a:pPr>
            <a:endParaRPr lang="en-US" sz="1200" b="0" dirty="0">
              <a:solidFill>
                <a:schemeClr val="tx1"/>
              </a:solidFill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r>
              <a:rPr lang="en-US" sz="1200" b="0" dirty="0" smtClean="0">
                <a:cs typeface="Arial" pitchFamily="34" charset="0"/>
              </a:rPr>
              <a:t>Lead and coach a team of analysts</a:t>
            </a:r>
            <a:endParaRPr lang="en-US" sz="11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513515" y="1865601"/>
            <a:ext cx="2837156" cy="43755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9938" eaLnBrk="0" hangingPunct="0"/>
            <a:endParaRPr lang="en-MY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92446" y="1019865"/>
            <a:ext cx="8658225" cy="50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1042988">
              <a:spcBef>
                <a:spcPct val="10000"/>
              </a:spcBef>
              <a:tabLst>
                <a:tab pos="0" algn="l"/>
              </a:tabLst>
              <a:defRPr/>
            </a:pPr>
            <a:r>
              <a:rPr lang="en-GB" sz="1100" dirty="0">
                <a:solidFill>
                  <a:srgbClr val="000000"/>
                </a:solidFill>
                <a:latin typeface="Arial" charset="0"/>
              </a:rPr>
              <a:t>ROLE </a:t>
            </a:r>
            <a:r>
              <a:rPr lang="en-GB" sz="1100" dirty="0" smtClean="0">
                <a:solidFill>
                  <a:srgbClr val="000000"/>
                </a:solidFill>
                <a:latin typeface="Arial" charset="0"/>
              </a:rPr>
              <a:t>PURPOSE </a:t>
            </a:r>
            <a:r>
              <a:rPr lang="en-GB" sz="1100" b="0" dirty="0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defTabSz="1042988">
              <a:spcBef>
                <a:spcPct val="10000"/>
              </a:spcBef>
              <a:tabLst>
                <a:tab pos="0" algn="l"/>
              </a:tabLst>
              <a:defRPr/>
            </a:pPr>
            <a:r>
              <a:rPr lang="en-GB" sz="1050" b="0" dirty="0" smtClean="0">
                <a:solidFill>
                  <a:srgbClr val="000000"/>
                </a:solidFill>
                <a:latin typeface="Arial" charset="0"/>
              </a:rPr>
              <a:t>Develop analytical capabilities and algorithms  that enable Product owners to do targeted marketing initiatives. </a:t>
            </a:r>
            <a:r>
              <a:rPr lang="en-US" sz="1050" b="0" dirty="0" smtClean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sz="1050" b="0" dirty="0" smtClean="0"/>
              <a:t>rimary focus will be in applying data mining techniques, doing statistical analysis, and building high quality prediction systems integrated with the bank’s products. </a:t>
            </a:r>
            <a:endParaRPr lang="en-US" sz="1100" b="0" u="sng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643688" y="1957870"/>
            <a:ext cx="2557462" cy="339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81000" indent="-381000" algn="just" defTabSz="1042988">
              <a:spcBef>
                <a:spcPct val="10000"/>
              </a:spcBef>
              <a:tabLst>
                <a:tab pos="0" algn="l"/>
              </a:tabLst>
              <a:defRPr/>
            </a:pPr>
            <a:r>
              <a:rPr lang="en-US" sz="1100" b="1" dirty="0">
                <a:solidFill>
                  <a:schemeClr val="tx1"/>
                </a:solidFill>
                <a:latin typeface="Arial" charset="0"/>
              </a:rPr>
              <a:t>QUALIFICATION &amp; </a:t>
            </a:r>
            <a:r>
              <a:rPr lang="en-US" sz="1100" b="1" dirty="0" smtClean="0">
                <a:solidFill>
                  <a:schemeClr val="tx1"/>
                </a:solidFill>
                <a:latin typeface="Arial" charset="0"/>
              </a:rPr>
              <a:t>EXPERIENCE</a:t>
            </a:r>
          </a:p>
          <a:p>
            <a:pPr marL="381000" indent="-381000" algn="just" defTabSz="1042988">
              <a:spcBef>
                <a:spcPct val="10000"/>
              </a:spcBef>
              <a:buFont typeface="Arial" pitchFamily="34" charset="0"/>
              <a:buChar char="•"/>
              <a:tabLst>
                <a:tab pos="0" algn="l"/>
              </a:tabLst>
              <a:defRPr/>
            </a:pPr>
            <a:endParaRPr lang="en-US" sz="1050" b="0" dirty="0" smtClean="0">
              <a:latin typeface="Arial" charset="0"/>
            </a:endParaRPr>
          </a:p>
          <a:p>
            <a:pPr marL="122238" indent="-122238">
              <a:buFont typeface="Arial" pitchFamily="34" charset="0"/>
              <a:buChar char="•"/>
            </a:pPr>
            <a:r>
              <a:rPr lang="en-US" sz="1100" b="0" dirty="0" smtClean="0"/>
              <a:t>Candidate must have at 8-10 years of hands on experience in statistical modeling using machine learning techniques </a:t>
            </a:r>
          </a:p>
          <a:p>
            <a:endParaRPr lang="en-US" sz="1100" b="0" dirty="0" smtClean="0"/>
          </a:p>
          <a:p>
            <a:pPr marL="122238" indent="-122238">
              <a:buFont typeface="Arial" pitchFamily="34" charset="0"/>
              <a:buChar char="•"/>
            </a:pPr>
            <a:r>
              <a:rPr lang="en-US" sz="1100" b="0" dirty="0" smtClean="0"/>
              <a:t>Demonstrated experience in applying and implementing machine learning techniques like  neural networks, SVM, recommender engines, deep learning algorithms etc</a:t>
            </a:r>
          </a:p>
          <a:p>
            <a:pPr lvl="0"/>
            <a:endParaRPr lang="en-US" sz="1100" b="0" dirty="0"/>
          </a:p>
          <a:p>
            <a:pPr marL="122238" lvl="0" indent="-122238">
              <a:buFont typeface="Arial" pitchFamily="34" charset="0"/>
              <a:buChar char="•"/>
            </a:pPr>
            <a:r>
              <a:rPr lang="en-US" sz="1100" b="0" dirty="0"/>
              <a:t>Knowledge in Big Data Tools (e.g. Hive, </a:t>
            </a:r>
            <a:r>
              <a:rPr lang="en-US" sz="1100" b="0" dirty="0" smtClean="0"/>
              <a:t>Impala, Hadoop </a:t>
            </a:r>
            <a:r>
              <a:rPr lang="en-US" sz="1100" b="0" dirty="0"/>
              <a:t>and Spark) </a:t>
            </a:r>
            <a:r>
              <a:rPr lang="en-US" sz="1100" b="0" dirty="0" smtClean="0"/>
              <a:t>is </a:t>
            </a:r>
            <a:r>
              <a:rPr lang="en-US" sz="1100" b="0" dirty="0"/>
              <a:t>an added advantage</a:t>
            </a:r>
            <a:r>
              <a:rPr lang="en-US" sz="1100" b="0" dirty="0" smtClean="0"/>
              <a:t>.</a:t>
            </a:r>
            <a:endParaRPr lang="en-US" sz="1100" b="0" dirty="0">
              <a:solidFill>
                <a:schemeClr val="tx1"/>
              </a:solidFill>
              <a:latin typeface="Arial" charset="0"/>
            </a:endParaRPr>
          </a:p>
          <a:p>
            <a:pPr marL="122238" lvl="0" indent="-122238">
              <a:buFont typeface="Arial" pitchFamily="34" charset="0"/>
              <a:buChar char="•"/>
            </a:pPr>
            <a:endParaRPr lang="en-US" sz="1100" b="0" dirty="0" smtClean="0">
              <a:latin typeface="Arial" charset="0"/>
            </a:endParaRPr>
          </a:p>
          <a:p>
            <a:pPr marL="122238" lvl="0" indent="-122238">
              <a:buFont typeface="Arial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  <a:latin typeface="Arial" charset="0"/>
              </a:rPr>
              <a:t>At least 3 years of experience </a:t>
            </a:r>
            <a:r>
              <a:rPr lang="en-US" sz="1100" b="0" dirty="0" smtClean="0">
                <a:latin typeface="Arial" charset="0"/>
              </a:rPr>
              <a:t>on analytics on Anti Money laundering initiatives</a:t>
            </a:r>
            <a:endParaRPr lang="en-US" sz="11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421" y="337256"/>
            <a:ext cx="8713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DECISION MANAGEMENT		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Job Title / Designation :   Head, AML/Financial Crimes analytics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MB Cover Slide with 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MB Slide 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IMB Contents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IMB Contents Slide">
  <a:themeElements>
    <a:clrScheme name="CIMB Colours">
      <a:dk1>
        <a:srgbClr val="000000"/>
      </a:dk1>
      <a:lt1>
        <a:srgbClr val="FFFFFF"/>
      </a:lt1>
      <a:dk2>
        <a:srgbClr val="FFFFFF"/>
      </a:dk2>
      <a:lt2>
        <a:srgbClr val="F8F0DA"/>
      </a:lt2>
      <a:accent1>
        <a:srgbClr val="892034"/>
      </a:accent1>
      <a:accent2>
        <a:srgbClr val="C38181"/>
      </a:accent2>
      <a:accent3>
        <a:srgbClr val="DC241F"/>
      </a:accent3>
      <a:accent4>
        <a:srgbClr val="D7D7D7"/>
      </a:accent4>
      <a:accent5>
        <a:srgbClr val="A6A79F"/>
      </a:accent5>
      <a:accent6>
        <a:srgbClr val="818181"/>
      </a:accent6>
      <a:hlink>
        <a:srgbClr val="D75710"/>
      </a:hlink>
      <a:folHlink>
        <a:srgbClr val="F59F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IMB Slide 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CIMB Contents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Slides</Template>
  <TotalTime>9283</TotalTime>
  <Words>209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Lucida Grande</vt:lpstr>
      <vt:lpstr>MS PGothic</vt:lpstr>
      <vt:lpstr>Arial</vt:lpstr>
      <vt:lpstr>Arial Narrow</vt:lpstr>
      <vt:lpstr>Calibri</vt:lpstr>
      <vt:lpstr>Wingdings</vt:lpstr>
      <vt:lpstr>Sample Slides</vt:lpstr>
      <vt:lpstr>CIMB Cover Slide with Pic</vt:lpstr>
      <vt:lpstr>CIMB Slide Divider</vt:lpstr>
      <vt:lpstr>CIMB Contents Slide</vt:lpstr>
      <vt:lpstr>1_CIMB Contents Slide</vt:lpstr>
      <vt:lpstr>1_CIMB Slide Divider</vt:lpstr>
      <vt:lpstr>2_CIMB Contents Slide</vt:lpstr>
      <vt:lpstr>1_Custom Design</vt:lpstr>
      <vt:lpstr>2_Custom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NOM</dc:creator>
  <cp:lastModifiedBy>Tan, SY</cp:lastModifiedBy>
  <cp:revision>397</cp:revision>
  <cp:lastPrinted>2012-07-26T07:49:59Z</cp:lastPrinted>
  <dcterms:created xsi:type="dcterms:W3CDTF">2012-08-29T04:02:43Z</dcterms:created>
  <dcterms:modified xsi:type="dcterms:W3CDTF">2017-05-30T03:29:31Z</dcterms:modified>
</cp:coreProperties>
</file>