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F30CE-9378-41B1-970A-C581A4F12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F323F-BC46-47B7-A639-341AAD06E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4DE67-48DC-4C27-B33D-A954CDA5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51325-A0A6-4914-9BC8-61973B7A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86DCB-646B-4771-94BC-98986861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1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ED799-BAE5-4CD6-A49C-E21748CB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5A38D-5DE6-42BE-B3A4-3605D24B9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5AA29-57F2-4D6C-A98F-8267F2EA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6F9F4-EF35-4365-B4E8-8CF5A88D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1DCE5-C70F-4221-91A7-FE5E1AF7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2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566317-1483-454C-9A23-2F6443D17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89722-DF78-4A90-8E99-2ACC4A9A0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37AF-4B7E-4932-82AA-FCA0ABD0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8432F-F358-4660-8601-FDB34F49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CE5C4-173F-4EDE-86E1-92A44B40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D55E7-49A5-4DD8-87F8-7B80325B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78FDC-7FB6-486A-B700-1E888C3F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DA10D-BC0F-485A-B687-33FC3B2A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3F00-DFD8-4508-B591-02A7801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F2D9E-BEEE-403C-A78D-82B654EC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9664-478B-4F30-B7F0-3177C589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3C4D4-27E6-49C5-88A1-96E1993D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CB949-7220-4789-A240-E1F68948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CF16F-A3E1-49D7-9328-40F990C6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61379-8AEE-4A4F-9768-19E9A9CA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1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12FBA-C292-4CD6-8259-F2D55E36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E2112-A22A-42FA-8FAB-1341939F6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A661C-A015-4928-89B6-169ACA61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AA9DB-59F9-4DB4-8EDA-E428150E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70E6D-DCFC-4EA0-A4A4-4ECE88BF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239D6-10DE-46F8-81A5-FAC34838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5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8164E-7888-4722-B8AB-43B6DCA0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E8EDF-0F6A-45DC-BF92-A4AAE87A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68FF8-21F7-463C-9152-889CB120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FA1120-8A6B-4DF8-ADB3-BF5FC9A93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294F34-C84E-4164-BBAF-1C1D4FD73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5FCBB-20A5-413A-AE81-E247CCE3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2076DF-32B3-4DFB-A547-28C36A9D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01E0-1833-4DFD-BB20-9077A31D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0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00EE0-4457-47F1-8F6E-36A4F6DD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DB03E5-F84A-4170-A4AA-B016AD83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E6699-4E13-4AD3-A614-87CDB16C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7A90D3-39E3-48CF-B03D-1E7BE976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79BA1-C697-414C-971E-566A0240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406A31-0452-4225-9429-8586D351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66783C-B5ED-4D2C-B06D-109ED67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3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899A-BD4B-46F5-BC53-4199B496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5C37-ED03-461B-AFA3-B73C44D66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EC6E2-B742-489D-A0E9-3DD781B5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101A3-B674-4E92-A872-9A15CFAC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E608D-286B-4005-88E2-019FA56C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C525B-6F68-4A51-AB07-162CAED6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6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A30E-91BF-4ADC-9AAF-9974A4C5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03888-9ADF-416C-A4E3-2A40C2163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B0880E-A459-4CC6-9E3D-38A84784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B88340-7857-40BA-BFAD-2C9A427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85EEA-A3BB-4EEC-8CFF-8AB509C3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D578E-4F93-4118-82C6-2B4F4505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B367B-1428-41C8-8E98-6F64CE5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24B24-02FA-436C-B738-5C2BBED7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003A7-004D-4A0F-9C19-827DF0AEF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6695-729A-44A9-9F02-E464AEC4F97D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D3068-25A9-4C2E-8763-6C90D1C74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7FDBD-B721-451F-82D6-01CA50211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7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99094E-ADB0-4CD2-98A5-4AE38820ED31}"/>
              </a:ext>
            </a:extLst>
          </p:cNvPr>
          <p:cNvSpPr/>
          <p:nvPr/>
        </p:nvSpPr>
        <p:spPr>
          <a:xfrm rot="5400000">
            <a:off x="1337888" y="620119"/>
            <a:ext cx="180000" cy="2880000"/>
          </a:xfrm>
          <a:prstGeom prst="rect">
            <a:avLst/>
          </a:prstGeom>
          <a:solidFill>
            <a:srgbClr val="2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33248-A142-4D57-A3C3-33110DE6152E}"/>
              </a:ext>
            </a:extLst>
          </p:cNvPr>
          <p:cNvSpPr/>
          <p:nvPr/>
        </p:nvSpPr>
        <p:spPr>
          <a:xfrm rot="5400000">
            <a:off x="8034253" y="40180"/>
            <a:ext cx="196734" cy="8135391"/>
          </a:xfrm>
          <a:prstGeom prst="rect">
            <a:avLst/>
          </a:prstGeom>
          <a:solidFill>
            <a:srgbClr val="2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F1FDE-8773-4C19-B3E2-E2B430F3B127}"/>
              </a:ext>
            </a:extLst>
          </p:cNvPr>
          <p:cNvSpPr txBox="1"/>
          <p:nvPr/>
        </p:nvSpPr>
        <p:spPr>
          <a:xfrm>
            <a:off x="3287733" y="2544462"/>
            <a:ext cx="5332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NAVER 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클론 코딩</a:t>
            </a:r>
          </a:p>
        </p:txBody>
      </p:sp>
    </p:spTree>
    <p:extLst>
      <p:ext uri="{BB962C8B-B14F-4D97-AF65-F5344CB8AC3E}">
        <p14:creationId xmlns:p14="http://schemas.microsoft.com/office/powerpoint/2010/main" val="2532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AC592B-9F80-4235-B523-EA3F01AA698A}"/>
              </a:ext>
            </a:extLst>
          </p:cNvPr>
          <p:cNvSpPr/>
          <p:nvPr/>
        </p:nvSpPr>
        <p:spPr>
          <a:xfrm rot="5400000">
            <a:off x="847896" y="-244113"/>
            <a:ext cx="249380" cy="1402627"/>
          </a:xfrm>
          <a:prstGeom prst="rect">
            <a:avLst/>
          </a:prstGeom>
          <a:solidFill>
            <a:srgbClr val="2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4D9F3-16B9-4B08-8374-97DDF768F303}"/>
              </a:ext>
            </a:extLst>
          </p:cNvPr>
          <p:cNvSpPr txBox="1"/>
          <p:nvPr/>
        </p:nvSpPr>
        <p:spPr>
          <a:xfrm>
            <a:off x="271274" y="138435"/>
            <a:ext cx="140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GOAL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6BFBA-0A85-4F09-AA61-1B7028250CAB}"/>
              </a:ext>
            </a:extLst>
          </p:cNvPr>
          <p:cNvSpPr txBox="1"/>
          <p:nvPr/>
        </p:nvSpPr>
        <p:spPr>
          <a:xfrm>
            <a:off x="1255218" y="2113110"/>
            <a:ext cx="9660401" cy="2975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FrontEnd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구조나 스크립트 등의 경험 늘리기</a:t>
            </a:r>
            <a:endParaRPr lang="en-US" altLang="ko-KR" sz="3200" b="0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</a:t>
            </a:r>
            <a:r>
              <a:rPr lang="en-US" altLang="ko-KR" sz="32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32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사용해보기</a:t>
            </a:r>
            <a:endParaRPr lang="en-US" altLang="ko-KR" sz="3200" b="0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Vanilla </a:t>
            </a:r>
            <a:r>
              <a:rPr lang="en-US" altLang="ko-KR" sz="32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&amp;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r>
              <a:rPr lang="en-US" altLang="ko-KR" sz="32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 </a:t>
            </a:r>
            <a:r>
              <a:rPr lang="ko-KR" altLang="en-US" sz="32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en-US" altLang="ko-KR" sz="3200" b="1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여러 가지 기능 만들기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7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FC05DC-4445-4623-BF5A-FF12E0EAE8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84075-23A1-473D-AA6A-C13780929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"/>
          <a:stretch/>
        </p:blipFill>
        <p:spPr>
          <a:xfrm>
            <a:off x="2284768" y="0"/>
            <a:ext cx="7799439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25E991-9719-4E06-A4D2-151FE53C650A}"/>
              </a:ext>
            </a:extLst>
          </p:cNvPr>
          <p:cNvSpPr/>
          <p:nvPr/>
        </p:nvSpPr>
        <p:spPr>
          <a:xfrm>
            <a:off x="2284768" y="-1"/>
            <a:ext cx="7799439" cy="10640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C19CF5-70FA-40B2-8CB6-9857307B4BE3}"/>
              </a:ext>
            </a:extLst>
          </p:cNvPr>
          <p:cNvSpPr/>
          <p:nvPr/>
        </p:nvSpPr>
        <p:spPr>
          <a:xfrm>
            <a:off x="2284768" y="1122218"/>
            <a:ext cx="4947305" cy="3823855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F93C72-BA54-49E3-8885-EF17B81656B6}"/>
              </a:ext>
            </a:extLst>
          </p:cNvPr>
          <p:cNvSpPr/>
          <p:nvPr/>
        </p:nvSpPr>
        <p:spPr>
          <a:xfrm>
            <a:off x="7340138" y="1122218"/>
            <a:ext cx="2730215" cy="382385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258EDBD-2FC6-4250-A388-7D809AF84F96}"/>
                  </a:ext>
                </a:extLst>
              </p:cNvPr>
              <p:cNvSpPr/>
              <p:nvPr/>
            </p:nvSpPr>
            <p:spPr>
              <a:xfrm>
                <a:off x="2291695" y="5004262"/>
                <a:ext cx="7792512" cy="1853738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258EDBD-2FC6-4250-A388-7D809AF84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95" y="5004262"/>
                <a:ext cx="7792512" cy="185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C3BCD61-E36C-441C-907B-F2EC2FB20F4A}"/>
              </a:ext>
            </a:extLst>
          </p:cNvPr>
          <p:cNvSpPr txBox="1"/>
          <p:nvPr/>
        </p:nvSpPr>
        <p:spPr>
          <a:xfrm>
            <a:off x="2308321" y="6946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F43B2-654C-4F3E-B2CE-6BE88327024B}"/>
              </a:ext>
            </a:extLst>
          </p:cNvPr>
          <p:cNvSpPr txBox="1"/>
          <p:nvPr/>
        </p:nvSpPr>
        <p:spPr>
          <a:xfrm>
            <a:off x="2308321" y="4568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29B4D-877A-4E74-BCB9-32E0C4526835}"/>
              </a:ext>
            </a:extLst>
          </p:cNvPr>
          <p:cNvSpPr txBox="1"/>
          <p:nvPr/>
        </p:nvSpPr>
        <p:spPr>
          <a:xfrm>
            <a:off x="9625776" y="4551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E9DC7-1447-4095-992B-CFB617905D18}"/>
              </a:ext>
            </a:extLst>
          </p:cNvPr>
          <p:cNvSpPr txBox="1"/>
          <p:nvPr/>
        </p:nvSpPr>
        <p:spPr>
          <a:xfrm>
            <a:off x="2308321" y="64304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④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CE8E5C-287C-4607-BBF1-5920D47157C0}"/>
              </a:ext>
            </a:extLst>
          </p:cNvPr>
          <p:cNvSpPr/>
          <p:nvPr/>
        </p:nvSpPr>
        <p:spPr>
          <a:xfrm>
            <a:off x="2284768" y="-1"/>
            <a:ext cx="7799439" cy="68580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- Grid</a:t>
            </a:r>
            <a:endParaRPr lang="ko-KR" altLang="en-US" sz="7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83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BB3FD8-55AE-40FA-9C85-E6B10B267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727"/>
          <a:stretch/>
        </p:blipFill>
        <p:spPr>
          <a:xfrm>
            <a:off x="0" y="1920238"/>
            <a:ext cx="12192000" cy="21779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BEACF4-3066-4360-B8A0-DF770BB16CBB}"/>
              </a:ext>
            </a:extLst>
          </p:cNvPr>
          <p:cNvSpPr/>
          <p:nvPr/>
        </p:nvSpPr>
        <p:spPr>
          <a:xfrm rot="5400000">
            <a:off x="677973" y="-74191"/>
            <a:ext cx="257427" cy="1070829"/>
          </a:xfrm>
          <a:prstGeom prst="rect">
            <a:avLst/>
          </a:prstGeom>
          <a:solidFill>
            <a:srgbClr val="2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994C5-EC4D-4CD3-A1B9-AED8D85E6899}"/>
              </a:ext>
            </a:extLst>
          </p:cNvPr>
          <p:cNvSpPr txBox="1"/>
          <p:nvPr/>
        </p:nvSpPr>
        <p:spPr>
          <a:xfrm>
            <a:off x="271274" y="138435"/>
            <a:ext cx="107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5F7DB-4031-43C4-B73B-68CD9B320F08}"/>
              </a:ext>
            </a:extLst>
          </p:cNvPr>
          <p:cNvSpPr txBox="1"/>
          <p:nvPr/>
        </p:nvSpPr>
        <p:spPr>
          <a:xfrm>
            <a:off x="4228757" y="1802254"/>
            <a:ext cx="53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- autocomplete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2F5B436-F23B-4807-A94F-096A3B027F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8338" y="1997449"/>
            <a:ext cx="385652" cy="33518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1986505-76DF-488F-ADD2-71B3C07529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87170" y="4365026"/>
            <a:ext cx="685224" cy="357990"/>
          </a:xfrm>
          <a:prstGeom prst="bentConnector3">
            <a:avLst>
              <a:gd name="adj1" fmla="val -1656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3DF2F6-5B0B-451D-92B2-DE9EDE4D988B}"/>
              </a:ext>
            </a:extLst>
          </p:cNvPr>
          <p:cNvSpPr txBox="1"/>
          <p:nvPr/>
        </p:nvSpPr>
        <p:spPr>
          <a:xfrm>
            <a:off x="6190287" y="4633578"/>
            <a:ext cx="53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부트스트랩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Navbar &amp;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드롭다운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JS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A9D8E7-87BC-44D2-AAF5-33BDA0FAAF2D}"/>
              </a:ext>
            </a:extLst>
          </p:cNvPr>
          <p:cNvSpPr/>
          <p:nvPr/>
        </p:nvSpPr>
        <p:spPr>
          <a:xfrm>
            <a:off x="1607575" y="2352407"/>
            <a:ext cx="7138220" cy="9069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A04724-4101-4342-91F8-EC73B273118C}"/>
              </a:ext>
            </a:extLst>
          </p:cNvPr>
          <p:cNvSpPr/>
          <p:nvPr/>
        </p:nvSpPr>
        <p:spPr>
          <a:xfrm>
            <a:off x="1345446" y="3406878"/>
            <a:ext cx="10232037" cy="80928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BB3FD8-55AE-40FA-9C85-E6B10B267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9" r="34170" b="26787"/>
          <a:stretch/>
        </p:blipFill>
        <p:spPr>
          <a:xfrm>
            <a:off x="1185852" y="918694"/>
            <a:ext cx="5245331" cy="55399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D49361C-BB48-4B71-8EC8-86E13D60B34D}"/>
              </a:ext>
            </a:extLst>
          </p:cNvPr>
          <p:cNvSpPr/>
          <p:nvPr/>
        </p:nvSpPr>
        <p:spPr>
          <a:xfrm>
            <a:off x="1986850" y="2630314"/>
            <a:ext cx="4346222" cy="1388533"/>
          </a:xfrm>
          <a:prstGeom prst="rect">
            <a:avLst/>
          </a:prstGeom>
          <a:noFill/>
          <a:ln w="19050">
            <a:solidFill>
              <a:srgbClr val="2DB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AA740B-DF84-424C-B96E-65255A6FF859}"/>
              </a:ext>
            </a:extLst>
          </p:cNvPr>
          <p:cNvCxnSpPr>
            <a:cxnSpLocks/>
          </p:cNvCxnSpPr>
          <p:nvPr/>
        </p:nvCxnSpPr>
        <p:spPr>
          <a:xfrm>
            <a:off x="6333072" y="3285069"/>
            <a:ext cx="620889" cy="0"/>
          </a:xfrm>
          <a:prstGeom prst="straightConnector1">
            <a:avLst/>
          </a:prstGeom>
          <a:ln w="19050">
            <a:solidFill>
              <a:srgbClr val="2D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B88687-A085-4C6E-BA5D-4F44B695897D}"/>
              </a:ext>
            </a:extLst>
          </p:cNvPr>
          <p:cNvSpPr txBox="1"/>
          <p:nvPr/>
        </p:nvSpPr>
        <p:spPr>
          <a:xfrm>
            <a:off x="7032469" y="2862323"/>
            <a:ext cx="5342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부트스트랩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캐러셀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(carousel)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JS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마우스 이벤트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EF550-08E0-4696-A133-06C885682A34}"/>
              </a:ext>
            </a:extLst>
          </p:cNvPr>
          <p:cNvSpPr txBox="1"/>
          <p:nvPr/>
        </p:nvSpPr>
        <p:spPr>
          <a:xfrm>
            <a:off x="7111494" y="4278492"/>
            <a:ext cx="53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Vanilla 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Pagination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3FFA0F-FB6A-4A45-B927-C4597C5D2A7D}"/>
              </a:ext>
            </a:extLst>
          </p:cNvPr>
          <p:cNvSpPr/>
          <p:nvPr/>
        </p:nvSpPr>
        <p:spPr>
          <a:xfrm>
            <a:off x="1986850" y="4267203"/>
            <a:ext cx="4346222" cy="3838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AFDAED-6C7A-4D0E-B8E7-D8DAB5B28B7F}"/>
              </a:ext>
            </a:extLst>
          </p:cNvPr>
          <p:cNvCxnSpPr>
            <a:cxnSpLocks/>
          </p:cNvCxnSpPr>
          <p:nvPr/>
        </p:nvCxnSpPr>
        <p:spPr>
          <a:xfrm>
            <a:off x="6333072" y="4470402"/>
            <a:ext cx="62088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2C2C3F-F3C5-4F5D-8FA2-738293C98F88}"/>
              </a:ext>
            </a:extLst>
          </p:cNvPr>
          <p:cNvSpPr/>
          <p:nvPr/>
        </p:nvSpPr>
        <p:spPr>
          <a:xfrm rot="5400000">
            <a:off x="677973" y="-74191"/>
            <a:ext cx="257427" cy="1070829"/>
          </a:xfrm>
          <a:prstGeom prst="rect">
            <a:avLst/>
          </a:prstGeom>
          <a:solidFill>
            <a:srgbClr val="2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6B81C-9184-4892-92B5-9E02C3622AA5}"/>
              </a:ext>
            </a:extLst>
          </p:cNvPr>
          <p:cNvSpPr txBox="1"/>
          <p:nvPr/>
        </p:nvSpPr>
        <p:spPr>
          <a:xfrm>
            <a:off x="271274" y="138435"/>
            <a:ext cx="107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4922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BB3FD8-55AE-40FA-9C85-E6B10B267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22" t="15759" b="26909"/>
          <a:stretch/>
        </p:blipFill>
        <p:spPr>
          <a:xfrm>
            <a:off x="4525567" y="784766"/>
            <a:ext cx="3798917" cy="56563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E1E98D-22DF-4055-9EC6-B16ACCAB2B19}"/>
              </a:ext>
            </a:extLst>
          </p:cNvPr>
          <p:cNvSpPr/>
          <p:nvPr/>
        </p:nvSpPr>
        <p:spPr>
          <a:xfrm rot="5400000">
            <a:off x="677973" y="-74191"/>
            <a:ext cx="257427" cy="1070829"/>
          </a:xfrm>
          <a:prstGeom prst="rect">
            <a:avLst/>
          </a:prstGeom>
          <a:solidFill>
            <a:srgbClr val="2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937A9-1009-4354-ADE2-1844278822AD}"/>
              </a:ext>
            </a:extLst>
          </p:cNvPr>
          <p:cNvSpPr txBox="1"/>
          <p:nvPr/>
        </p:nvSpPr>
        <p:spPr>
          <a:xfrm>
            <a:off x="271274" y="138435"/>
            <a:ext cx="107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3FBC9F-306F-436E-B9A1-2AD51A3F31F1}"/>
              </a:ext>
            </a:extLst>
          </p:cNvPr>
          <p:cNvSpPr/>
          <p:nvPr/>
        </p:nvSpPr>
        <p:spPr>
          <a:xfrm>
            <a:off x="4628444" y="2037972"/>
            <a:ext cx="2991555" cy="519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B46438-633F-4934-BF73-04BB14D3563A}"/>
              </a:ext>
            </a:extLst>
          </p:cNvPr>
          <p:cNvSpPr/>
          <p:nvPr/>
        </p:nvSpPr>
        <p:spPr>
          <a:xfrm>
            <a:off x="4628444" y="4109484"/>
            <a:ext cx="2991555" cy="400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4400FA-6333-48AF-9453-B017C9A75630}"/>
              </a:ext>
            </a:extLst>
          </p:cNvPr>
          <p:cNvCxnSpPr>
            <a:cxnSpLocks/>
          </p:cNvCxnSpPr>
          <p:nvPr/>
        </p:nvCxnSpPr>
        <p:spPr>
          <a:xfrm>
            <a:off x="7619999" y="2246489"/>
            <a:ext cx="90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0E5EB4-6F06-4E08-8BF4-726318A73DDB}"/>
              </a:ext>
            </a:extLst>
          </p:cNvPr>
          <p:cNvCxnSpPr>
            <a:cxnSpLocks/>
          </p:cNvCxnSpPr>
          <p:nvPr/>
        </p:nvCxnSpPr>
        <p:spPr>
          <a:xfrm>
            <a:off x="7619999" y="4323645"/>
            <a:ext cx="90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5BE108-9BF2-4707-92FB-8CF27EFE719B}"/>
              </a:ext>
            </a:extLst>
          </p:cNvPr>
          <p:cNvCxnSpPr/>
          <p:nvPr/>
        </p:nvCxnSpPr>
        <p:spPr>
          <a:xfrm>
            <a:off x="8511816" y="2246489"/>
            <a:ext cx="0" cy="20771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233C2C-0EA5-4653-A512-B39BD4604CA6}"/>
              </a:ext>
            </a:extLst>
          </p:cNvPr>
          <p:cNvCxnSpPr/>
          <p:nvPr/>
        </p:nvCxnSpPr>
        <p:spPr>
          <a:xfrm>
            <a:off x="8523105" y="3228622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FE69A8-087C-483E-B9DF-C9F3EBB03AAB}"/>
              </a:ext>
            </a:extLst>
          </p:cNvPr>
          <p:cNvSpPr txBox="1"/>
          <p:nvPr/>
        </p:nvSpPr>
        <p:spPr>
          <a:xfrm>
            <a:off x="9110126" y="2967335"/>
            <a:ext cx="53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Pagination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14BD58-C230-43A1-8945-98469B98A790}"/>
              </a:ext>
            </a:extLst>
          </p:cNvPr>
          <p:cNvSpPr/>
          <p:nvPr/>
        </p:nvSpPr>
        <p:spPr>
          <a:xfrm>
            <a:off x="4628444" y="3194755"/>
            <a:ext cx="2991555" cy="400755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46B67A7-C8D0-4554-88F7-EE0A08F9CCF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188178" y="3395133"/>
            <a:ext cx="440266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C18B05-F25A-4706-9EA3-7F0DC33CC548}"/>
              </a:ext>
            </a:extLst>
          </p:cNvPr>
          <p:cNvSpPr txBox="1"/>
          <p:nvPr/>
        </p:nvSpPr>
        <p:spPr>
          <a:xfrm>
            <a:off x="1305658" y="3179463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부트스트랩 </a:t>
            </a:r>
            <a:r>
              <a:rPr lang="en-US" altLang="ko-KR" sz="2400" b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nav-pills</a:t>
            </a:r>
          </a:p>
        </p:txBody>
      </p:sp>
    </p:spTree>
    <p:extLst>
      <p:ext uri="{BB962C8B-B14F-4D97-AF65-F5344CB8AC3E}">
        <p14:creationId xmlns:p14="http://schemas.microsoft.com/office/powerpoint/2010/main" val="28501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20" grpId="0"/>
      <p:bldP spid="21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BB3FD8-55AE-40FA-9C85-E6B10B267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9" t="74789"/>
          <a:stretch/>
        </p:blipFill>
        <p:spPr>
          <a:xfrm>
            <a:off x="0" y="2061557"/>
            <a:ext cx="12192000" cy="30242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66E27-9270-4F0E-AFF5-6EDA8A73977A}"/>
              </a:ext>
            </a:extLst>
          </p:cNvPr>
          <p:cNvSpPr/>
          <p:nvPr/>
        </p:nvSpPr>
        <p:spPr>
          <a:xfrm rot="5400000">
            <a:off x="677973" y="-74191"/>
            <a:ext cx="257427" cy="1070829"/>
          </a:xfrm>
          <a:prstGeom prst="rect">
            <a:avLst/>
          </a:prstGeom>
          <a:solidFill>
            <a:srgbClr val="2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3EECB-7F5A-4959-9DD7-C96F531E03E3}"/>
              </a:ext>
            </a:extLst>
          </p:cNvPr>
          <p:cNvSpPr txBox="1"/>
          <p:nvPr/>
        </p:nvSpPr>
        <p:spPr>
          <a:xfrm>
            <a:off x="271274" y="138435"/>
            <a:ext cx="107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풋터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1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99094E-ADB0-4CD2-98A5-4AE38820ED31}"/>
              </a:ext>
            </a:extLst>
          </p:cNvPr>
          <p:cNvSpPr/>
          <p:nvPr/>
        </p:nvSpPr>
        <p:spPr>
          <a:xfrm rot="5400000">
            <a:off x="1337888" y="620119"/>
            <a:ext cx="180000" cy="2880000"/>
          </a:xfrm>
          <a:prstGeom prst="rect">
            <a:avLst/>
          </a:prstGeom>
          <a:solidFill>
            <a:srgbClr val="2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33248-A142-4D57-A3C3-33110DE6152E}"/>
              </a:ext>
            </a:extLst>
          </p:cNvPr>
          <p:cNvSpPr/>
          <p:nvPr/>
        </p:nvSpPr>
        <p:spPr>
          <a:xfrm rot="5400000">
            <a:off x="8034253" y="40180"/>
            <a:ext cx="196734" cy="8135391"/>
          </a:xfrm>
          <a:prstGeom prst="rect">
            <a:avLst/>
          </a:prstGeom>
          <a:solidFill>
            <a:srgbClr val="2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F1FDE-8773-4C19-B3E2-E2B430F3B127}"/>
              </a:ext>
            </a:extLst>
          </p:cNvPr>
          <p:cNvSpPr txBox="1"/>
          <p:nvPr/>
        </p:nvSpPr>
        <p:spPr>
          <a:xfrm>
            <a:off x="2718256" y="2544462"/>
            <a:ext cx="6200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 클론 코딩</a:t>
            </a:r>
            <a:endParaRPr lang="ko-KR" alt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191CD-9777-4B79-B58C-F4D6B6955481}"/>
              </a:ext>
            </a:extLst>
          </p:cNvPr>
          <p:cNvSpPr txBox="1"/>
          <p:nvPr/>
        </p:nvSpPr>
        <p:spPr>
          <a:xfrm>
            <a:off x="82279" y="1392269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NEXT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40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74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이가현</dc:creator>
  <cp:lastModifiedBy>이가현</cp:lastModifiedBy>
  <cp:revision>21</cp:revision>
  <dcterms:created xsi:type="dcterms:W3CDTF">2021-01-02T09:32:11Z</dcterms:created>
  <dcterms:modified xsi:type="dcterms:W3CDTF">2021-01-03T05:35:44Z</dcterms:modified>
</cp:coreProperties>
</file>