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6" r:id="rId5"/>
    <p:sldId id="265" r:id="rId6"/>
    <p:sldId id="26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  <a:srgbClr val="3F729B"/>
    <a:srgbClr val="2D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30CE-9378-41B1-970A-C581A4F12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F323F-BC46-47B7-A639-341AAD06E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4DE67-48DC-4C27-B33D-A954CDA5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51325-A0A6-4914-9BC8-61973B7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86DCB-646B-4771-94BC-9898686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1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ED799-BAE5-4CD6-A49C-E21748CB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5A38D-5DE6-42BE-B3A4-3605D24B9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AA29-57F2-4D6C-A98F-8267F2EA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6F9F4-EF35-4365-B4E8-8CF5A88D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1DCE5-C70F-4221-91A7-FE5E1AF7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2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66317-1483-454C-9A23-2F6443D1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89722-DF78-4A90-8E99-2ACC4A9A0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37AF-4B7E-4932-82AA-FCA0ABD0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8432F-F358-4660-8601-FDB34F49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CE5C4-173F-4EDE-86E1-92A44B40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55E7-49A5-4DD8-87F8-7B80325B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78FDC-7FB6-486A-B700-1E888C3F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DA10D-BC0F-485A-B687-33FC3B2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3F00-DFD8-4508-B591-02A7801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2D9E-BEEE-403C-A78D-82B654EC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9664-478B-4F30-B7F0-3177C589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3C4D4-27E6-49C5-88A1-96E1993D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CB949-7220-4789-A240-E1F68948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CF16F-A3E1-49D7-9328-40F990C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61379-8AEE-4A4F-9768-19E9A9CA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1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12FBA-C292-4CD6-8259-F2D55E36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E2112-A22A-42FA-8FAB-1341939F6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A661C-A015-4928-89B6-169ACA61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AA9DB-59F9-4DB4-8EDA-E428150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70E6D-DCFC-4EA0-A4A4-4ECE88BF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239D6-10DE-46F8-81A5-FAC34838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164E-7888-4722-B8AB-43B6DCA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E8EDF-0F6A-45DC-BF92-A4AAE87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68FF8-21F7-463C-9152-889CB120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A1120-8A6B-4DF8-ADB3-BF5FC9A93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94F34-C84E-4164-BBAF-1C1D4FD73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5FCBB-20A5-413A-AE81-E247CCE3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076DF-32B3-4DFB-A547-28C36A9D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01E0-1833-4DFD-BB20-9077A31D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0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00EE0-4457-47F1-8F6E-36A4F6DD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DB03E5-F84A-4170-A4AA-B016AD83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E6699-4E13-4AD3-A614-87CDB16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7A90D3-39E3-48CF-B03D-1E7BE97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79BA1-C697-414C-971E-566A0240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06A31-0452-4225-9429-8586D351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6783C-B5ED-4D2C-B06D-109ED67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3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899A-BD4B-46F5-BC53-4199B496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5C37-ED03-461B-AFA3-B73C44D6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EC6E2-B742-489D-A0E9-3DD781B5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101A3-B674-4E92-A872-9A15CFAC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E608D-286B-4005-88E2-019FA56C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C525B-6F68-4A51-AB07-162CAED6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A30E-91BF-4ADC-9AAF-9974A4C5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03888-9ADF-416C-A4E3-2A40C2163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0880E-A459-4CC6-9E3D-38A84784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B88340-7857-40BA-BFAD-2C9A427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85EEA-A3BB-4EEC-8CFF-8AB509C3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D578E-4F93-4118-82C6-2B4F4505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367B-1428-41C8-8E98-6F64CE5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24B24-02FA-436C-B738-5C2BBED7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003A7-004D-4A0F-9C19-827DF0AE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6695-729A-44A9-9F02-E464AEC4F97D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D3068-25A9-4C2E-8763-6C90D1C74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7FDBD-B721-451F-82D6-01CA50211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9094E-ADB0-4CD2-98A5-4AE38820ED31}"/>
              </a:ext>
            </a:extLst>
          </p:cNvPr>
          <p:cNvSpPr/>
          <p:nvPr/>
        </p:nvSpPr>
        <p:spPr>
          <a:xfrm rot="5400000">
            <a:off x="1337888" y="620119"/>
            <a:ext cx="180000" cy="2880000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33248-A142-4D57-A3C3-33110DE6152E}"/>
              </a:ext>
            </a:extLst>
          </p:cNvPr>
          <p:cNvSpPr/>
          <p:nvPr/>
        </p:nvSpPr>
        <p:spPr>
          <a:xfrm rot="5400000">
            <a:off x="8034253" y="40180"/>
            <a:ext cx="196734" cy="8135391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F1FDE-8773-4C19-B3E2-E2B430F3B127}"/>
              </a:ext>
            </a:extLst>
          </p:cNvPr>
          <p:cNvSpPr txBox="1"/>
          <p:nvPr/>
        </p:nvSpPr>
        <p:spPr>
          <a:xfrm>
            <a:off x="2982930" y="2544462"/>
            <a:ext cx="620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클론 코딩</a:t>
            </a:r>
          </a:p>
        </p:txBody>
      </p:sp>
    </p:spTree>
    <p:extLst>
      <p:ext uri="{BB962C8B-B14F-4D97-AF65-F5344CB8AC3E}">
        <p14:creationId xmlns:p14="http://schemas.microsoft.com/office/powerpoint/2010/main" val="2532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AC592B-9F80-4235-B523-EA3F01AA698A}"/>
              </a:ext>
            </a:extLst>
          </p:cNvPr>
          <p:cNvSpPr/>
          <p:nvPr/>
        </p:nvSpPr>
        <p:spPr>
          <a:xfrm rot="5400000">
            <a:off x="847896" y="-244113"/>
            <a:ext cx="249380" cy="1402627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4D9F3-16B9-4B08-8374-97DDF768F303}"/>
              </a:ext>
            </a:extLst>
          </p:cNvPr>
          <p:cNvSpPr txBox="1"/>
          <p:nvPr/>
        </p:nvSpPr>
        <p:spPr>
          <a:xfrm>
            <a:off x="271274" y="138435"/>
            <a:ext cx="140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GOAL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6BFBA-0A85-4F09-AA61-1B7028250CAB}"/>
              </a:ext>
            </a:extLst>
          </p:cNvPr>
          <p:cNvSpPr txBox="1"/>
          <p:nvPr/>
        </p:nvSpPr>
        <p:spPr>
          <a:xfrm>
            <a:off x="1265799" y="1379329"/>
            <a:ext cx="9660401" cy="4761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FrontEnd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구조나 스크립트 등의 경험 늘리기</a:t>
            </a:r>
            <a:endParaRPr lang="en-US" altLang="ko-KR" sz="32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</a:t>
            </a:r>
            <a:r>
              <a:rPr lang="en-US" altLang="ko-KR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oad</a:t>
            </a:r>
            <a:r>
              <a:rPr lang="ko-KR" altLang="en-US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more (1</a:t>
            </a:r>
            <a:r>
              <a:rPr lang="ko-KR" altLang="en-US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이상</a:t>
            </a:r>
            <a:r>
              <a:rPr lang="en-US" altLang="ko-KR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20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Material Design for Bootstrap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UI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j</a:t>
            </a:r>
            <a:r>
              <a:rPr lang="en-US" altLang="ko-KR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 </a:t>
            </a:r>
            <a:r>
              <a:rPr lang="ko-KR" altLang="en-US" sz="32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+)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로그인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vue.js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7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8C05A5-DBAB-4DA9-8039-8AD49934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31" y="0"/>
            <a:ext cx="6992938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F1FF4C-FA44-4237-94A9-BA6DC694721E}"/>
              </a:ext>
            </a:extLst>
          </p:cNvPr>
          <p:cNvSpPr/>
          <p:nvPr/>
        </p:nvSpPr>
        <p:spPr>
          <a:xfrm>
            <a:off x="3036711" y="372533"/>
            <a:ext cx="2788356" cy="541866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BAE80F-F688-4293-8E59-8C491B8A5DCA}"/>
              </a:ext>
            </a:extLst>
          </p:cNvPr>
          <p:cNvSpPr/>
          <p:nvPr/>
        </p:nvSpPr>
        <p:spPr>
          <a:xfrm>
            <a:off x="5904089" y="372533"/>
            <a:ext cx="3070578" cy="5418667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C1489C-5B70-4123-B89D-8EA24984C941}"/>
              </a:ext>
            </a:extLst>
          </p:cNvPr>
          <p:cNvCxnSpPr/>
          <p:nvPr/>
        </p:nvCxnSpPr>
        <p:spPr>
          <a:xfrm>
            <a:off x="5904089" y="3793067"/>
            <a:ext cx="3070578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D9B258-1C3E-4351-BD7A-B0F6BBB835E8}"/>
              </a:ext>
            </a:extLst>
          </p:cNvPr>
          <p:cNvCxnSpPr/>
          <p:nvPr/>
        </p:nvCxnSpPr>
        <p:spPr>
          <a:xfrm>
            <a:off x="5904089" y="4301067"/>
            <a:ext cx="3070578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92A73E-B84C-4E14-AEA4-5E77A07B36DC}"/>
              </a:ext>
            </a:extLst>
          </p:cNvPr>
          <p:cNvSpPr/>
          <p:nvPr/>
        </p:nvSpPr>
        <p:spPr>
          <a:xfrm>
            <a:off x="3036711" y="5994400"/>
            <a:ext cx="5937956" cy="863596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2DF60-659B-46A4-A240-8470A0E297E0}"/>
              </a:ext>
            </a:extLst>
          </p:cNvPr>
          <p:cNvSpPr txBox="1"/>
          <p:nvPr/>
        </p:nvSpPr>
        <p:spPr>
          <a:xfrm>
            <a:off x="6005689" y="1608667"/>
            <a:ext cx="609600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Material Design for Bootstrap</a:t>
            </a:r>
          </a:p>
        </p:txBody>
      </p:sp>
    </p:spTree>
    <p:extLst>
      <p:ext uri="{BB962C8B-B14F-4D97-AF65-F5344CB8AC3E}">
        <p14:creationId xmlns:p14="http://schemas.microsoft.com/office/powerpoint/2010/main" val="254841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C221D-33B3-4185-9714-6FBDE0C2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30" y="0"/>
            <a:ext cx="531114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5CAB90-E994-4471-9E84-808656FBAF67}"/>
              </a:ext>
            </a:extLst>
          </p:cNvPr>
          <p:cNvSpPr/>
          <p:nvPr/>
        </p:nvSpPr>
        <p:spPr>
          <a:xfrm>
            <a:off x="3440430" y="0"/>
            <a:ext cx="531114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반응형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1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2D47CF-5B20-4898-A797-E835B3FD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57" y="0"/>
            <a:ext cx="10080885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E63A5C-B690-4C4A-8C06-C3693648FFE5}"/>
              </a:ext>
            </a:extLst>
          </p:cNvPr>
          <p:cNvSpPr/>
          <p:nvPr/>
        </p:nvSpPr>
        <p:spPr>
          <a:xfrm>
            <a:off x="1055557" y="1"/>
            <a:ext cx="10080885" cy="479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FD35E7-E513-43C0-9BEF-EA7B79541CC1}"/>
              </a:ext>
            </a:extLst>
          </p:cNvPr>
          <p:cNvSpPr/>
          <p:nvPr/>
        </p:nvSpPr>
        <p:spPr>
          <a:xfrm>
            <a:off x="1055557" y="519289"/>
            <a:ext cx="5604887" cy="6338711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C41045-C458-4063-A049-CEFFB365D098}"/>
              </a:ext>
            </a:extLst>
          </p:cNvPr>
          <p:cNvCxnSpPr/>
          <p:nvPr/>
        </p:nvCxnSpPr>
        <p:spPr>
          <a:xfrm>
            <a:off x="1055557" y="1524000"/>
            <a:ext cx="56048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55285B-B617-43FA-A505-E1DB78D28E36}"/>
              </a:ext>
            </a:extLst>
          </p:cNvPr>
          <p:cNvSpPr/>
          <p:nvPr/>
        </p:nvSpPr>
        <p:spPr>
          <a:xfrm>
            <a:off x="6773332" y="519289"/>
            <a:ext cx="4363109" cy="6338711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115FA9-961B-4624-A141-7AE806D375D2}"/>
              </a:ext>
            </a:extLst>
          </p:cNvPr>
          <p:cNvCxnSpPr/>
          <p:nvPr/>
        </p:nvCxnSpPr>
        <p:spPr>
          <a:xfrm>
            <a:off x="6773332" y="1286933"/>
            <a:ext cx="4363109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0D8F38-E1F4-4E9E-808A-980246000E77}"/>
              </a:ext>
            </a:extLst>
          </p:cNvPr>
          <p:cNvCxnSpPr/>
          <p:nvPr/>
        </p:nvCxnSpPr>
        <p:spPr>
          <a:xfrm>
            <a:off x="6773332" y="2314222"/>
            <a:ext cx="4363109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F1C705-C71A-478A-9AA2-425D4402F1CF}"/>
              </a:ext>
            </a:extLst>
          </p:cNvPr>
          <p:cNvSpPr txBox="1"/>
          <p:nvPr/>
        </p:nvSpPr>
        <p:spPr>
          <a:xfrm>
            <a:off x="6553200" y="6651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autocomplete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638E9-7842-4D36-B459-B28ADA9FF129}"/>
              </a:ext>
            </a:extLst>
          </p:cNvPr>
          <p:cNvSpPr txBox="1"/>
          <p:nvPr/>
        </p:nvSpPr>
        <p:spPr>
          <a:xfrm>
            <a:off x="2720622" y="1686469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load more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FB81AA-91F0-4417-A273-FE692FFC80E3}"/>
              </a:ext>
            </a:extLst>
          </p:cNvPr>
          <p:cNvSpPr txBox="1"/>
          <p:nvPr/>
        </p:nvSpPr>
        <p:spPr>
          <a:xfrm>
            <a:off x="2310093" y="6563648"/>
            <a:ext cx="255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ranking(</a:t>
            </a:r>
            <a:r>
              <a:rPr lang="en-US" altLang="ko-KR" sz="1200" b="0" i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Semantic UI)</a:t>
            </a:r>
          </a:p>
        </p:txBody>
      </p:sp>
    </p:spTree>
    <p:extLst>
      <p:ext uri="{BB962C8B-B14F-4D97-AF65-F5344CB8AC3E}">
        <p14:creationId xmlns:p14="http://schemas.microsoft.com/office/powerpoint/2010/main" val="242937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EA066-7DE7-48FD-B447-F7A26D14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15" y="0"/>
            <a:ext cx="884637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5CAB90-E994-4471-9E84-808656FBAF67}"/>
              </a:ext>
            </a:extLst>
          </p:cNvPr>
          <p:cNvSpPr/>
          <p:nvPr/>
        </p:nvSpPr>
        <p:spPr>
          <a:xfrm>
            <a:off x="1672815" y="0"/>
            <a:ext cx="884637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반응형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1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9094E-ADB0-4CD2-98A5-4AE38820ED31}"/>
              </a:ext>
            </a:extLst>
          </p:cNvPr>
          <p:cNvSpPr/>
          <p:nvPr/>
        </p:nvSpPr>
        <p:spPr>
          <a:xfrm rot="5400000">
            <a:off x="1337888" y="620119"/>
            <a:ext cx="180000" cy="2880000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33248-A142-4D57-A3C3-33110DE6152E}"/>
              </a:ext>
            </a:extLst>
          </p:cNvPr>
          <p:cNvSpPr/>
          <p:nvPr/>
        </p:nvSpPr>
        <p:spPr>
          <a:xfrm rot="5400000">
            <a:off x="8034253" y="40180"/>
            <a:ext cx="196734" cy="8135391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F1FDE-8773-4C19-B3E2-E2B430F3B127}"/>
              </a:ext>
            </a:extLst>
          </p:cNvPr>
          <p:cNvSpPr txBox="1"/>
          <p:nvPr/>
        </p:nvSpPr>
        <p:spPr>
          <a:xfrm>
            <a:off x="2300563" y="2544462"/>
            <a:ext cx="8610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현황 페이지 클론 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191CD-9777-4B79-B58C-F4D6B6955481}"/>
              </a:ext>
            </a:extLst>
          </p:cNvPr>
          <p:cNvSpPr txBox="1"/>
          <p:nvPr/>
        </p:nvSpPr>
        <p:spPr>
          <a:xfrm>
            <a:off x="82279" y="1392269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40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210 맨발의청춘 L</vt:lpstr>
      <vt:lpstr>210 맨발의청춘 R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이가현</dc:creator>
  <cp:lastModifiedBy>이가현</cp:lastModifiedBy>
  <cp:revision>32</cp:revision>
  <dcterms:created xsi:type="dcterms:W3CDTF">2021-01-02T09:32:11Z</dcterms:created>
  <dcterms:modified xsi:type="dcterms:W3CDTF">2021-01-10T16:39:35Z</dcterms:modified>
</cp:coreProperties>
</file>