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3" r:id="rId3"/>
    <p:sldId id="269" r:id="rId4"/>
    <p:sldId id="264" r:id="rId5"/>
    <p:sldId id="266" r:id="rId6"/>
    <p:sldId id="267" r:id="rId7"/>
    <p:sldId id="268" r:id="rId8"/>
    <p:sldId id="270" r:id="rId9"/>
    <p:sldId id="271" r:id="rId10"/>
    <p:sldId id="262" r:id="rId11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12"/>
    </p:embeddedFont>
    <p:embeddedFont>
      <p:font typeface="210 맨발의청춘 L" panose="02020603020101020101" pitchFamily="18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3F729B"/>
    <a:srgbClr val="2D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30CE-9378-41B1-970A-C581A4F12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F323F-BC46-47B7-A639-341AAD06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4DE67-48DC-4C27-B33D-A954CDA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1325-A0A6-4914-9BC8-61973B7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86DCB-646B-4771-94BC-9898686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1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ED799-BAE5-4CD6-A49C-E21748CB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5A38D-5DE6-42BE-B3A4-3605D24B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AA29-57F2-4D6C-A98F-8267F2EA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6F9F4-EF35-4365-B4E8-8CF5A88D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1DCE5-C70F-4221-91A7-FE5E1AF7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66317-1483-454C-9A23-2F6443D17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9722-DF78-4A90-8E99-2ACC4A9A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37AF-4B7E-4932-82AA-FCA0ABD0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8432F-F358-4660-8601-FDB34F4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CE5C4-173F-4EDE-86E1-92A44B40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55E7-49A5-4DD8-87F8-7B80325B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78FDC-7FB6-486A-B700-1E888C3F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DA10D-BC0F-485A-B687-33FC3B2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3F00-DFD8-4508-B591-02A7801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2D9E-BEEE-403C-A78D-82B654EC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9664-478B-4F30-B7F0-3177C589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3C4D4-27E6-49C5-88A1-96E1993D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CB949-7220-4789-A240-E1F6894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CF16F-A3E1-49D7-9328-40F990C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1379-8AEE-4A4F-9768-19E9A9CA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1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2FBA-C292-4CD6-8259-F2D55E36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E2112-A22A-42FA-8FAB-1341939F6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A661C-A015-4928-89B6-169ACA61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AA9DB-59F9-4DB4-8EDA-E428150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0E6D-DCFC-4EA0-A4A4-4ECE88BF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239D6-10DE-46F8-81A5-FAC3483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164E-7888-4722-B8AB-43B6DCA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E8EDF-0F6A-45DC-BF92-A4AAE87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68FF8-21F7-463C-9152-889CB120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A1120-8A6B-4DF8-ADB3-BF5FC9A9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94F34-C84E-4164-BBAF-1C1D4FD73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5FCBB-20A5-413A-AE81-E247CCE3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76DF-32B3-4DFB-A547-28C36A9D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01E0-1833-4DFD-BB20-9077A31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00EE0-4457-47F1-8F6E-36A4F6D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B03E5-F84A-4170-A4AA-B016AD83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E6699-4E13-4AD3-A614-87CDB16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A90D3-39E3-48CF-B03D-1E7BE97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79BA1-C697-414C-971E-566A024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6A31-0452-4225-9429-8586D35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6783C-B5ED-4D2C-B06D-109ED67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3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899A-BD4B-46F5-BC53-4199B496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5C37-ED03-461B-AFA3-B73C44D6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EC6E2-B742-489D-A0E9-3DD781B5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101A3-B674-4E92-A872-9A15CFAC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E608D-286B-4005-88E2-019FA56C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C525B-6F68-4A51-AB07-162CAED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A30E-91BF-4ADC-9AAF-9974A4C5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03888-9ADF-416C-A4E3-2A40C2163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0880E-A459-4CC6-9E3D-38A84784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88340-7857-40BA-BFAD-2C9A427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85EEA-A3BB-4EEC-8CFF-8AB509C3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D578E-4F93-4118-82C6-2B4F4505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367B-1428-41C8-8E98-6F64CE5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B24-02FA-436C-B738-5C2BBED7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003A7-004D-4A0F-9C19-827DF0AE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6695-729A-44A9-9F02-E464AEC4F97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3068-25A9-4C2E-8763-6C90D1C7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7FDBD-B721-451F-82D6-01CA50211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8F94-C057-4063-AD24-223F57321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2982930" y="2544462"/>
            <a:ext cx="700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사이트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클론 코딩</a:t>
            </a:r>
          </a:p>
        </p:txBody>
      </p:sp>
    </p:spTree>
    <p:extLst>
      <p:ext uri="{BB962C8B-B14F-4D97-AF65-F5344CB8AC3E}">
        <p14:creationId xmlns:p14="http://schemas.microsoft.com/office/powerpoint/2010/main" val="25328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9094E-ADB0-4CD2-98A5-4AE38820ED31}"/>
              </a:ext>
            </a:extLst>
          </p:cNvPr>
          <p:cNvSpPr/>
          <p:nvPr/>
        </p:nvSpPr>
        <p:spPr>
          <a:xfrm rot="5400000">
            <a:off x="1337888" y="620119"/>
            <a:ext cx="180000" cy="2880000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33248-A142-4D57-A3C3-33110DE6152E}"/>
              </a:ext>
            </a:extLst>
          </p:cNvPr>
          <p:cNvSpPr/>
          <p:nvPr/>
        </p:nvSpPr>
        <p:spPr>
          <a:xfrm rot="5400000">
            <a:off x="8034253" y="40180"/>
            <a:ext cx="196734" cy="8135391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F1FDE-8773-4C19-B3E2-E2B430F3B127}"/>
              </a:ext>
            </a:extLst>
          </p:cNvPr>
          <p:cNvSpPr txBox="1"/>
          <p:nvPr/>
        </p:nvSpPr>
        <p:spPr>
          <a:xfrm>
            <a:off x="3068210" y="2544462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 유사도 복습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191CD-9777-4B79-B58C-F4D6B6955481}"/>
              </a:ext>
            </a:extLst>
          </p:cNvPr>
          <p:cNvSpPr txBox="1"/>
          <p:nvPr/>
        </p:nvSpPr>
        <p:spPr>
          <a:xfrm>
            <a:off x="82279" y="1392269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40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AC592B-9F80-4235-B523-EA3F01AA698A}"/>
              </a:ext>
            </a:extLst>
          </p:cNvPr>
          <p:cNvSpPr/>
          <p:nvPr/>
        </p:nvSpPr>
        <p:spPr>
          <a:xfrm rot="5400000">
            <a:off x="847896" y="-244113"/>
            <a:ext cx="249380" cy="1402627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4D9F3-16B9-4B08-8374-97DDF768F303}"/>
              </a:ext>
            </a:extLst>
          </p:cNvPr>
          <p:cNvSpPr txBox="1"/>
          <p:nvPr/>
        </p:nvSpPr>
        <p:spPr>
          <a:xfrm>
            <a:off x="271274" y="138435"/>
            <a:ext cx="140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BFBA-0A85-4F09-AA61-1B7028250CAB}"/>
              </a:ext>
            </a:extLst>
          </p:cNvPr>
          <p:cNvSpPr txBox="1"/>
          <p:nvPr/>
        </p:nvSpPr>
        <p:spPr>
          <a:xfrm>
            <a:off x="1344821" y="2327596"/>
            <a:ext cx="9660401" cy="2545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FrontEnd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구조나 스크립트 등의 경험 늘리기</a:t>
            </a:r>
            <a:endParaRPr lang="en-US" altLang="ko-KR" sz="32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en-US" altLang="ko-KR" sz="32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framework : Bootstrap Vue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framework : Vue.js</a:t>
            </a:r>
          </a:p>
        </p:txBody>
      </p:sp>
    </p:spTree>
    <p:extLst>
      <p:ext uri="{BB962C8B-B14F-4D97-AF65-F5344CB8AC3E}">
        <p14:creationId xmlns:p14="http://schemas.microsoft.com/office/powerpoint/2010/main" val="18167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1BA926B0-9ACE-4378-A3E7-E4309E99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42" y="0"/>
            <a:ext cx="5663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7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AE429-5051-4291-9F1C-5BD352D7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1455"/>
            <a:ext cx="12282311" cy="61150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8C6157-E186-4D1A-9692-BA6D69E69A67}"/>
              </a:ext>
            </a:extLst>
          </p:cNvPr>
          <p:cNvSpPr/>
          <p:nvPr/>
        </p:nvSpPr>
        <p:spPr>
          <a:xfrm>
            <a:off x="3578578" y="382744"/>
            <a:ext cx="4986302" cy="27201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C6DE-F497-422D-A483-8A74CC41BE4C}"/>
              </a:ext>
            </a:extLst>
          </p:cNvPr>
          <p:cNvSpPr txBox="1"/>
          <p:nvPr/>
        </p:nvSpPr>
        <p:spPr>
          <a:xfrm>
            <a:off x="8642250" y="3827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헤더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CD2DF6-3667-4B05-92C0-ABEA400905A5}"/>
              </a:ext>
            </a:extLst>
          </p:cNvPr>
          <p:cNvSpPr/>
          <p:nvPr/>
        </p:nvSpPr>
        <p:spPr>
          <a:xfrm>
            <a:off x="-2" y="654755"/>
            <a:ext cx="12282312" cy="283301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75589-76D8-409C-9371-08BF7A8A9405}"/>
              </a:ext>
            </a:extLst>
          </p:cNvPr>
          <p:cNvSpPr txBox="1"/>
          <p:nvPr/>
        </p:nvSpPr>
        <p:spPr>
          <a:xfrm>
            <a:off x="9428713" y="65475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지름길 헤더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D062F-A3E7-494E-B227-38F9276521C4}"/>
              </a:ext>
            </a:extLst>
          </p:cNvPr>
          <p:cNvSpPr/>
          <p:nvPr/>
        </p:nvSpPr>
        <p:spPr>
          <a:xfrm>
            <a:off x="3578578" y="962532"/>
            <a:ext cx="4986302" cy="444299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4A745-1663-4AEB-82FE-C69C94AFCE49}"/>
              </a:ext>
            </a:extLst>
          </p:cNvPr>
          <p:cNvSpPr txBox="1"/>
          <p:nvPr/>
        </p:nvSpPr>
        <p:spPr>
          <a:xfrm>
            <a:off x="8642250" y="100001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main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광고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509E7-EFE1-443B-9A0F-6AB54E37E551}"/>
              </a:ext>
            </a:extLst>
          </p:cNvPr>
          <p:cNvSpPr/>
          <p:nvPr/>
        </p:nvSpPr>
        <p:spPr>
          <a:xfrm>
            <a:off x="3590390" y="1431307"/>
            <a:ext cx="2078890" cy="33680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B0761-B3EA-42CD-BB7B-DCC40E5EC53B}"/>
              </a:ext>
            </a:extLst>
          </p:cNvPr>
          <p:cNvSpPr txBox="1"/>
          <p:nvPr/>
        </p:nvSpPr>
        <p:spPr>
          <a:xfrm>
            <a:off x="2287255" y="293066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left main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A1172-F30E-44E9-B88C-4E417303BC88}"/>
              </a:ext>
            </a:extLst>
          </p:cNvPr>
          <p:cNvSpPr txBox="1"/>
          <p:nvPr/>
        </p:nvSpPr>
        <p:spPr>
          <a:xfrm>
            <a:off x="8602854" y="293066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right main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945B22-07EC-434A-95E4-31E1E4A2364A}"/>
              </a:ext>
            </a:extLst>
          </p:cNvPr>
          <p:cNvSpPr/>
          <p:nvPr/>
        </p:nvSpPr>
        <p:spPr>
          <a:xfrm>
            <a:off x="5760720" y="1431307"/>
            <a:ext cx="2804160" cy="3368052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1D8D3D-F44C-4691-9634-B1A274F52E9A}"/>
              </a:ext>
            </a:extLst>
          </p:cNvPr>
          <p:cNvSpPr/>
          <p:nvPr/>
        </p:nvSpPr>
        <p:spPr>
          <a:xfrm>
            <a:off x="3580230" y="4886960"/>
            <a:ext cx="4984650" cy="1008508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1C697-02B2-4369-97B8-87D0BE4BDE37}"/>
              </a:ext>
            </a:extLst>
          </p:cNvPr>
          <p:cNvSpPr txBox="1"/>
          <p:nvPr/>
        </p:nvSpPr>
        <p:spPr>
          <a:xfrm>
            <a:off x="8642250" y="526613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footer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광고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4559A-8487-4EF1-842C-3B2779B965B2}"/>
              </a:ext>
            </a:extLst>
          </p:cNvPr>
          <p:cNvSpPr/>
          <p:nvPr/>
        </p:nvSpPr>
        <p:spPr>
          <a:xfrm>
            <a:off x="3578578" y="6004560"/>
            <a:ext cx="4984650" cy="44429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D65B8-5E01-4944-A6D3-416372B951E0}"/>
              </a:ext>
            </a:extLst>
          </p:cNvPr>
          <p:cNvSpPr txBox="1"/>
          <p:nvPr/>
        </p:nvSpPr>
        <p:spPr>
          <a:xfrm>
            <a:off x="8642250" y="60255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footer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4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890E8A-5C55-4B17-A5ED-6750C395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03" y="0"/>
            <a:ext cx="7408644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6811B8-863E-48BC-B3A7-163D0F6B185A}"/>
              </a:ext>
            </a:extLst>
          </p:cNvPr>
          <p:cNvSpPr/>
          <p:nvPr/>
        </p:nvSpPr>
        <p:spPr>
          <a:xfrm>
            <a:off x="2647975" y="0"/>
            <a:ext cx="7408644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Chart.js</a:t>
            </a:r>
            <a:endParaRPr lang="ko-KR" altLang="en-US" sz="6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4B4E2-0A05-427B-AF89-8DF342E4B53F}"/>
              </a:ext>
            </a:extLst>
          </p:cNvPr>
          <p:cNvSpPr txBox="1"/>
          <p:nvPr/>
        </p:nvSpPr>
        <p:spPr>
          <a:xfrm>
            <a:off x="2905027" y="2428241"/>
            <a:ext cx="236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chart-data.js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E9692-3ACD-4914-8637-BF768B8A83DC}"/>
              </a:ext>
            </a:extLst>
          </p:cNvPr>
          <p:cNvSpPr txBox="1"/>
          <p:nvPr/>
        </p:nvSpPr>
        <p:spPr>
          <a:xfrm>
            <a:off x="8442960" y="19202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도넛 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67710-1290-4560-8B4D-D12FCDE53301}"/>
              </a:ext>
            </a:extLst>
          </p:cNvPr>
          <p:cNvSpPr txBox="1"/>
          <p:nvPr/>
        </p:nvSpPr>
        <p:spPr>
          <a:xfrm>
            <a:off x="8442960" y="633984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 차트</a:t>
            </a:r>
          </a:p>
        </p:txBody>
      </p:sp>
    </p:spTree>
    <p:extLst>
      <p:ext uri="{BB962C8B-B14F-4D97-AF65-F5344CB8AC3E}">
        <p14:creationId xmlns:p14="http://schemas.microsoft.com/office/powerpoint/2010/main" val="24381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4B4E2-0A05-427B-AF89-8DF342E4B53F}"/>
              </a:ext>
            </a:extLst>
          </p:cNvPr>
          <p:cNvSpPr txBox="1"/>
          <p:nvPr/>
        </p:nvSpPr>
        <p:spPr>
          <a:xfrm>
            <a:off x="2905027" y="2428241"/>
            <a:ext cx="236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chart-data.js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E9692-3ACD-4914-8637-BF768B8A83DC}"/>
              </a:ext>
            </a:extLst>
          </p:cNvPr>
          <p:cNvSpPr txBox="1"/>
          <p:nvPr/>
        </p:nvSpPr>
        <p:spPr>
          <a:xfrm>
            <a:off x="8442960" y="19202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도넛 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67710-1290-4560-8B4D-D12FCDE53301}"/>
              </a:ext>
            </a:extLst>
          </p:cNvPr>
          <p:cNvSpPr txBox="1"/>
          <p:nvPr/>
        </p:nvSpPr>
        <p:spPr>
          <a:xfrm>
            <a:off x="8442960" y="633984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 차트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0A985F-BDED-4229-ABA9-87C4086E6BEB}"/>
              </a:ext>
            </a:extLst>
          </p:cNvPr>
          <p:cNvSpPr/>
          <p:nvPr/>
        </p:nvSpPr>
        <p:spPr>
          <a:xfrm>
            <a:off x="2641600" y="0"/>
            <a:ext cx="70510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여기까지는 좋았으나</a:t>
            </a:r>
            <a:r>
              <a:rPr lang="en-US" altLang="ko-KR" sz="54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  <a:endParaRPr lang="ko-KR" altLang="en-US" sz="54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4B4E2-0A05-427B-AF89-8DF342E4B53F}"/>
              </a:ext>
            </a:extLst>
          </p:cNvPr>
          <p:cNvSpPr txBox="1"/>
          <p:nvPr/>
        </p:nvSpPr>
        <p:spPr>
          <a:xfrm>
            <a:off x="2905027" y="2428241"/>
            <a:ext cx="236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chart-data.js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E9692-3ACD-4914-8637-BF768B8A83DC}"/>
              </a:ext>
            </a:extLst>
          </p:cNvPr>
          <p:cNvSpPr txBox="1"/>
          <p:nvPr/>
        </p:nvSpPr>
        <p:spPr>
          <a:xfrm>
            <a:off x="8442960" y="19202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도넛 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67710-1290-4560-8B4D-D12FCDE53301}"/>
              </a:ext>
            </a:extLst>
          </p:cNvPr>
          <p:cNvSpPr txBox="1"/>
          <p:nvPr/>
        </p:nvSpPr>
        <p:spPr>
          <a:xfrm>
            <a:off x="8442960" y="633984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 차트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44EF05-9C74-4FCE-862B-02AA8895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4C060-766A-4EE8-95C1-361AB4103887}"/>
              </a:ext>
            </a:extLst>
          </p:cNvPr>
          <p:cNvSpPr txBox="1"/>
          <p:nvPr/>
        </p:nvSpPr>
        <p:spPr>
          <a:xfrm>
            <a:off x="8098764" y="1273909"/>
            <a:ext cx="461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eslint</a:t>
            </a:r>
            <a:r>
              <a:rPr lang="en-US" altLang="ko-KR" sz="4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05460-B473-42D1-8CFF-B52D7F99BFCB}"/>
              </a:ext>
            </a:extLst>
          </p:cNvPr>
          <p:cNvSpPr txBox="1"/>
          <p:nvPr/>
        </p:nvSpPr>
        <p:spPr>
          <a:xfrm>
            <a:off x="3929801" y="904577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eslint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</a:t>
            </a:r>
            <a:r>
              <a:rPr lang="en-US" altLang="ko-KR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js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오류를 최대한 줄이기 위해 사용자에게 오류가 </a:t>
            </a:r>
            <a:r>
              <a: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날만한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사항을 미리 알려줌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54C994-33A4-434B-9E17-20A2C4D799ED}"/>
              </a:ext>
            </a:extLst>
          </p:cNvPr>
          <p:cNvSpPr/>
          <p:nvPr/>
        </p:nvSpPr>
        <p:spPr>
          <a:xfrm>
            <a:off x="-2" y="2738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해결방법</a:t>
            </a:r>
            <a:endParaRPr lang="en-US" altLang="ko-KR" sz="54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54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인라인으로 규칙 비활성화</a:t>
            </a:r>
            <a:endParaRPr lang="en-US" altLang="ko-KR" sz="3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vue.config.js</a:t>
            </a:r>
            <a:r>
              <a:rPr lang="ko-KR" altLang="en-US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 </a:t>
            </a:r>
            <a:r>
              <a:rPr lang="en-US" altLang="ko-KR" sz="3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lintOnSave</a:t>
            </a:r>
            <a:r>
              <a:rPr lang="en-US" altLang="ko-KR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옵션 값을 </a:t>
            </a:r>
            <a:r>
              <a:rPr lang="en-US" altLang="ko-KR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false</a:t>
            </a:r>
            <a:r>
              <a:rPr lang="ko-KR" altLang="en-US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설정</a:t>
            </a:r>
            <a:endParaRPr lang="en-US" altLang="ko-KR" sz="3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등등등</a:t>
            </a:r>
            <a:endParaRPr lang="en-US" altLang="ko-KR" sz="3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8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F45BACC-BC76-4D53-8202-18129C6750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4B4E2-0A05-427B-AF89-8DF342E4B53F}"/>
              </a:ext>
            </a:extLst>
          </p:cNvPr>
          <p:cNvSpPr txBox="1"/>
          <p:nvPr/>
        </p:nvSpPr>
        <p:spPr>
          <a:xfrm>
            <a:off x="2905027" y="2428241"/>
            <a:ext cx="236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chart-data.js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E9692-3ACD-4914-8637-BF768B8A83DC}"/>
              </a:ext>
            </a:extLst>
          </p:cNvPr>
          <p:cNvSpPr txBox="1"/>
          <p:nvPr/>
        </p:nvSpPr>
        <p:spPr>
          <a:xfrm>
            <a:off x="8442960" y="19202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도넛 차트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67710-1290-4560-8B4D-D12FCDE53301}"/>
              </a:ext>
            </a:extLst>
          </p:cNvPr>
          <p:cNvSpPr txBox="1"/>
          <p:nvPr/>
        </p:nvSpPr>
        <p:spPr>
          <a:xfrm>
            <a:off x="8442960" y="633984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 차트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4DF28881-497B-4166-897D-0147D3D38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>
          <a:xfrm>
            <a:off x="2584988" y="0"/>
            <a:ext cx="7021856" cy="687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527BA-AAF0-4EA8-BF9E-F5B8799EEC13}"/>
              </a:ext>
            </a:extLst>
          </p:cNvPr>
          <p:cNvSpPr txBox="1"/>
          <p:nvPr/>
        </p:nvSpPr>
        <p:spPr>
          <a:xfrm>
            <a:off x="3981987" y="3429000"/>
            <a:ext cx="1402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SVG</a:t>
            </a:r>
            <a:endParaRPr lang="ko-KR" altLang="en-US" sz="4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5AFD9-FC00-429A-8E11-15CE3699DE55}"/>
              </a:ext>
            </a:extLst>
          </p:cNvPr>
          <p:cNvSpPr txBox="1"/>
          <p:nvPr/>
        </p:nvSpPr>
        <p:spPr>
          <a:xfrm>
            <a:off x="3679211" y="419844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SVG</a:t>
            </a:r>
            <a:r>
              <a:rPr lang="en-US" altLang="ko-KR" dirty="0"/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loader</a:t>
            </a:r>
            <a:r>
              <a:rPr lang="en-US" altLang="ko-KR" dirty="0"/>
              <a:t> </a:t>
            </a:r>
            <a:r>
              <a:rPr lang="ko-KR" altLang="en-US" dirty="0"/>
              <a:t>충돌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B1094-FB66-4808-A2B9-8EC2ABA84ED5}"/>
              </a:ext>
            </a:extLst>
          </p:cNvPr>
          <p:cNvSpPr txBox="1"/>
          <p:nvPr/>
        </p:nvSpPr>
        <p:spPr>
          <a:xfrm>
            <a:off x="3258391" y="921435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지역 버튼 클릭 시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지역에 맞게 단계 변경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(How? Ajax &lt;</a:t>
            </a:r>
            <a:r>
              <a:rPr lang="ko-KR" altLang="en-US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에이젝스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&gt;)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AC592B-9F80-4235-B523-EA3F01AA698A}"/>
              </a:ext>
            </a:extLst>
          </p:cNvPr>
          <p:cNvSpPr/>
          <p:nvPr/>
        </p:nvSpPr>
        <p:spPr>
          <a:xfrm rot="5400000">
            <a:off x="847896" y="-244113"/>
            <a:ext cx="249380" cy="1402627"/>
          </a:xfrm>
          <a:prstGeom prst="rect">
            <a:avLst/>
          </a:prstGeom>
          <a:solidFill>
            <a:srgbClr val="3F7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4D9F3-16B9-4B08-8374-97DDF768F303}"/>
              </a:ext>
            </a:extLst>
          </p:cNvPr>
          <p:cNvSpPr txBox="1"/>
          <p:nvPr/>
        </p:nvSpPr>
        <p:spPr>
          <a:xfrm>
            <a:off x="271274" y="172302"/>
            <a:ext cx="140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Think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BFBA-0A85-4F09-AA61-1B7028250CAB}"/>
              </a:ext>
            </a:extLst>
          </p:cNvPr>
          <p:cNvSpPr txBox="1"/>
          <p:nvPr/>
        </p:nvSpPr>
        <p:spPr>
          <a:xfrm>
            <a:off x="2880111" y="2429195"/>
            <a:ext cx="6220036" cy="1594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</a:t>
            </a: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</a:t>
            </a:r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1A613-70D9-4BB5-AB1B-4BBC0E276D4C}"/>
              </a:ext>
            </a:extLst>
          </p:cNvPr>
          <p:cNvSpPr txBox="1"/>
          <p:nvPr/>
        </p:nvSpPr>
        <p:spPr>
          <a:xfrm>
            <a:off x="1323945" y="3105834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개발속도</a:t>
            </a:r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코드의 가독성 그리고 유지 보수 효율성</a:t>
            </a: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FF29AF7F-C5C0-4A2F-922B-1617D9181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>
          <a:xfrm>
            <a:off x="2584988" y="0"/>
            <a:ext cx="7021856" cy="687648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92BA4E-9900-4D89-91FF-E35A6A48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776538"/>
            <a:ext cx="103251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9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141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 Bold</vt:lpstr>
      <vt:lpstr>맑은 고딕</vt:lpstr>
      <vt:lpstr>Arial</vt:lpstr>
      <vt:lpstr>210 맨발의청춘 B</vt:lpstr>
      <vt:lpstr>나눔스퀘어 ExtraBold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이가현</dc:creator>
  <cp:lastModifiedBy>이가현</cp:lastModifiedBy>
  <cp:revision>60</cp:revision>
  <dcterms:created xsi:type="dcterms:W3CDTF">2021-01-02T09:32:11Z</dcterms:created>
  <dcterms:modified xsi:type="dcterms:W3CDTF">2021-02-02T02:07:02Z</dcterms:modified>
</cp:coreProperties>
</file>