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0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D279C-6B93-4B43-A9E0-0C402C115E1C}" v="2" dt="2023-02-03T08:24:26.253"/>
    <p1510:client id="{A583369D-B3CF-406F-8F57-5566F0ED240F}" v="80" dt="2023-02-03T10:51:30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kram Sengün" userId="eaba6ff2-b616-4610-8ff6-fb2b7bd6b38d" providerId="ADAL" clId="{A583369D-B3CF-406F-8F57-5566F0ED240F}"/>
    <pc:docChg chg="undo redo custSel addSld modSld">
      <pc:chgData name="Ikram Sengün" userId="eaba6ff2-b616-4610-8ff6-fb2b7bd6b38d" providerId="ADAL" clId="{A583369D-B3CF-406F-8F57-5566F0ED240F}" dt="2023-02-03T10:51:27.714" v="862" actId="207"/>
      <pc:docMkLst>
        <pc:docMk/>
      </pc:docMkLst>
      <pc:sldChg chg="modSp mod">
        <pc:chgData name="Ikram Sengün" userId="eaba6ff2-b616-4610-8ff6-fb2b7bd6b38d" providerId="ADAL" clId="{A583369D-B3CF-406F-8F57-5566F0ED240F}" dt="2023-02-03T09:54:52.596" v="384" actId="20577"/>
        <pc:sldMkLst>
          <pc:docMk/>
          <pc:sldMk cId="1896428948" sldId="258"/>
        </pc:sldMkLst>
        <pc:spChg chg="mod">
          <ac:chgData name="Ikram Sengün" userId="eaba6ff2-b616-4610-8ff6-fb2b7bd6b38d" providerId="ADAL" clId="{A583369D-B3CF-406F-8F57-5566F0ED240F}" dt="2023-02-03T09:54:52.596" v="384" actId="20577"/>
          <ac:spMkLst>
            <pc:docMk/>
            <pc:sldMk cId="1896428948" sldId="258"/>
            <ac:spMk id="3" creationId="{A269F54F-5D31-8E60-8D8D-2F2550B54081}"/>
          </ac:spMkLst>
        </pc:spChg>
      </pc:sldChg>
      <pc:sldChg chg="modSp mod">
        <pc:chgData name="Ikram Sengün" userId="eaba6ff2-b616-4610-8ff6-fb2b7bd6b38d" providerId="ADAL" clId="{A583369D-B3CF-406F-8F57-5566F0ED240F}" dt="2023-02-03T10:07:22.098" v="417" actId="20577"/>
        <pc:sldMkLst>
          <pc:docMk/>
          <pc:sldMk cId="1163418196" sldId="260"/>
        </pc:sldMkLst>
        <pc:spChg chg="mod">
          <ac:chgData name="Ikram Sengün" userId="eaba6ff2-b616-4610-8ff6-fb2b7bd6b38d" providerId="ADAL" clId="{A583369D-B3CF-406F-8F57-5566F0ED240F}" dt="2023-02-03T10:07:22.098" v="417" actId="20577"/>
          <ac:spMkLst>
            <pc:docMk/>
            <pc:sldMk cId="1163418196" sldId="260"/>
            <ac:spMk id="3" creationId="{A269F54F-5D31-8E60-8D8D-2F2550B54081}"/>
          </ac:spMkLst>
        </pc:spChg>
      </pc:sldChg>
      <pc:sldChg chg="modSp mod">
        <pc:chgData name="Ikram Sengün" userId="eaba6ff2-b616-4610-8ff6-fb2b7bd6b38d" providerId="ADAL" clId="{A583369D-B3CF-406F-8F57-5566F0ED240F}" dt="2023-02-03T10:28:25.011" v="723" actId="14100"/>
        <pc:sldMkLst>
          <pc:docMk/>
          <pc:sldMk cId="2366194792" sldId="261"/>
        </pc:sldMkLst>
        <pc:picChg chg="mod">
          <ac:chgData name="Ikram Sengün" userId="eaba6ff2-b616-4610-8ff6-fb2b7bd6b38d" providerId="ADAL" clId="{A583369D-B3CF-406F-8F57-5566F0ED240F}" dt="2023-02-03T10:28:25.011" v="723" actId="14100"/>
          <ac:picMkLst>
            <pc:docMk/>
            <pc:sldMk cId="2366194792" sldId="261"/>
            <ac:picMk id="6" creationId="{6E77451C-348F-F98B-8482-FC9915C890B0}"/>
          </ac:picMkLst>
        </pc:picChg>
      </pc:sldChg>
      <pc:sldChg chg="modSp mod">
        <pc:chgData name="Ikram Sengün" userId="eaba6ff2-b616-4610-8ff6-fb2b7bd6b38d" providerId="ADAL" clId="{A583369D-B3CF-406F-8F57-5566F0ED240F}" dt="2023-02-03T10:27:21.976" v="719" actId="1440"/>
        <pc:sldMkLst>
          <pc:docMk/>
          <pc:sldMk cId="1708862416" sldId="262"/>
        </pc:sldMkLst>
        <pc:picChg chg="mod">
          <ac:chgData name="Ikram Sengün" userId="eaba6ff2-b616-4610-8ff6-fb2b7bd6b38d" providerId="ADAL" clId="{A583369D-B3CF-406F-8F57-5566F0ED240F}" dt="2023-02-03T10:27:21.976" v="719" actId="1440"/>
          <ac:picMkLst>
            <pc:docMk/>
            <pc:sldMk cId="1708862416" sldId="262"/>
            <ac:picMk id="7" creationId="{A0D359C0-4A4A-090D-2059-D0CD0D34FE4D}"/>
          </ac:picMkLst>
        </pc:picChg>
      </pc:sldChg>
      <pc:sldChg chg="addSp delSp modSp mod">
        <pc:chgData name="Ikram Sengün" userId="eaba6ff2-b616-4610-8ff6-fb2b7bd6b38d" providerId="ADAL" clId="{A583369D-B3CF-406F-8F57-5566F0ED240F}" dt="2023-02-03T10:47:09.741" v="778" actId="14100"/>
        <pc:sldMkLst>
          <pc:docMk/>
          <pc:sldMk cId="3638713888" sldId="263"/>
        </pc:sldMkLst>
        <pc:spChg chg="mod">
          <ac:chgData name="Ikram Sengün" userId="eaba6ff2-b616-4610-8ff6-fb2b7bd6b38d" providerId="ADAL" clId="{A583369D-B3CF-406F-8F57-5566F0ED240F}" dt="2023-02-03T10:06:06.771" v="401" actId="1076"/>
          <ac:spMkLst>
            <pc:docMk/>
            <pc:sldMk cId="3638713888" sldId="263"/>
            <ac:spMk id="2" creationId="{B98F0F59-42F5-D865-63ED-276E474138B7}"/>
          </ac:spMkLst>
        </pc:spChg>
        <pc:spChg chg="del mod">
          <ac:chgData name="Ikram Sengün" userId="eaba6ff2-b616-4610-8ff6-fb2b7bd6b38d" providerId="ADAL" clId="{A583369D-B3CF-406F-8F57-5566F0ED240F}" dt="2023-02-03T10:05:26.552" v="390" actId="22"/>
          <ac:spMkLst>
            <pc:docMk/>
            <pc:sldMk cId="3638713888" sldId="263"/>
            <ac:spMk id="3" creationId="{A269F54F-5D31-8E60-8D8D-2F2550B54081}"/>
          </ac:spMkLst>
        </pc:spChg>
        <pc:picChg chg="add mod ord">
          <ac:chgData name="Ikram Sengün" userId="eaba6ff2-b616-4610-8ff6-fb2b7bd6b38d" providerId="ADAL" clId="{A583369D-B3CF-406F-8F57-5566F0ED240F}" dt="2023-02-03T10:47:09.741" v="778" actId="14100"/>
          <ac:picMkLst>
            <pc:docMk/>
            <pc:sldMk cId="3638713888" sldId="263"/>
            <ac:picMk id="6" creationId="{D778F7EA-993B-AA9A-73BA-10844C8A4FE8}"/>
          </ac:picMkLst>
        </pc:picChg>
      </pc:sldChg>
      <pc:sldChg chg="addSp delSp modSp mod">
        <pc:chgData name="Ikram Sengün" userId="eaba6ff2-b616-4610-8ff6-fb2b7bd6b38d" providerId="ADAL" clId="{A583369D-B3CF-406F-8F57-5566F0ED240F}" dt="2023-02-03T10:34:05.302" v="734" actId="27918"/>
        <pc:sldMkLst>
          <pc:docMk/>
          <pc:sldMk cId="1783768900" sldId="264"/>
        </pc:sldMkLst>
        <pc:spChg chg="mod">
          <ac:chgData name="Ikram Sengün" userId="eaba6ff2-b616-4610-8ff6-fb2b7bd6b38d" providerId="ADAL" clId="{A583369D-B3CF-406F-8F57-5566F0ED240F}" dt="2023-02-03T10:18:35.416" v="484" actId="1076"/>
          <ac:spMkLst>
            <pc:docMk/>
            <pc:sldMk cId="1783768900" sldId="264"/>
            <ac:spMk id="2" creationId="{B98F0F59-42F5-D865-63ED-276E474138B7}"/>
          </ac:spMkLst>
        </pc:spChg>
        <pc:spChg chg="del">
          <ac:chgData name="Ikram Sengün" userId="eaba6ff2-b616-4610-8ff6-fb2b7bd6b38d" providerId="ADAL" clId="{A583369D-B3CF-406F-8F57-5566F0ED240F}" dt="2023-02-03T10:11:01.018" v="418" actId="478"/>
          <ac:spMkLst>
            <pc:docMk/>
            <pc:sldMk cId="1783768900" sldId="264"/>
            <ac:spMk id="5" creationId="{CBA3B07B-486B-0F0B-4CA9-FA003A81E9D5}"/>
          </ac:spMkLst>
        </pc:spChg>
        <pc:graphicFrameChg chg="add mod">
          <ac:chgData name="Ikram Sengün" userId="eaba6ff2-b616-4610-8ff6-fb2b7bd6b38d" providerId="ADAL" clId="{A583369D-B3CF-406F-8F57-5566F0ED240F}" dt="2023-02-03T10:18:27.880" v="483" actId="1076"/>
          <ac:graphicFrameMkLst>
            <pc:docMk/>
            <pc:sldMk cId="1783768900" sldId="264"/>
            <ac:graphicFrameMk id="10" creationId="{9517CBF0-C974-D794-61C5-010C5BCA773C}"/>
          </ac:graphicFrameMkLst>
        </pc:graphicFrameChg>
        <pc:picChg chg="add del mod">
          <ac:chgData name="Ikram Sengün" userId="eaba6ff2-b616-4610-8ff6-fb2b7bd6b38d" providerId="ADAL" clId="{A583369D-B3CF-406F-8F57-5566F0ED240F}" dt="2023-02-03T10:12:48.289" v="426" actId="478"/>
          <ac:picMkLst>
            <pc:docMk/>
            <pc:sldMk cId="1783768900" sldId="264"/>
            <ac:picMk id="6" creationId="{6555F0E5-416A-90E2-A169-1156C6B577C8}"/>
          </ac:picMkLst>
        </pc:picChg>
        <pc:picChg chg="add mod">
          <ac:chgData name="Ikram Sengün" userId="eaba6ff2-b616-4610-8ff6-fb2b7bd6b38d" providerId="ADAL" clId="{A583369D-B3CF-406F-8F57-5566F0ED240F}" dt="2023-02-03T10:31:49.174" v="725" actId="1076"/>
          <ac:picMkLst>
            <pc:docMk/>
            <pc:sldMk cId="1783768900" sldId="264"/>
            <ac:picMk id="12" creationId="{9242E199-2520-CAE4-705E-4EC62B7C9048}"/>
          </ac:picMkLst>
        </pc:picChg>
        <pc:picChg chg="add del mod">
          <ac:chgData name="Ikram Sengün" userId="eaba6ff2-b616-4610-8ff6-fb2b7bd6b38d" providerId="ADAL" clId="{A583369D-B3CF-406F-8F57-5566F0ED240F}" dt="2023-02-03T10:22:44.922" v="510" actId="478"/>
          <ac:picMkLst>
            <pc:docMk/>
            <pc:sldMk cId="1783768900" sldId="264"/>
            <ac:picMk id="18" creationId="{191E06C1-677D-4AC9-86E2-76964D96547C}"/>
          </ac:picMkLst>
        </pc:picChg>
        <pc:picChg chg="add mod">
          <ac:chgData name="Ikram Sengün" userId="eaba6ff2-b616-4610-8ff6-fb2b7bd6b38d" providerId="ADAL" clId="{A583369D-B3CF-406F-8F57-5566F0ED240F}" dt="2023-02-03T10:31:46.736" v="724" actId="1076"/>
          <ac:picMkLst>
            <pc:docMk/>
            <pc:sldMk cId="1783768900" sldId="264"/>
            <ac:picMk id="20" creationId="{5DDA4A6E-0B65-FB52-AA53-40D42D9CE6EB}"/>
          </ac:picMkLst>
        </pc:picChg>
      </pc:sldChg>
      <pc:sldChg chg="modSp mod">
        <pc:chgData name="Ikram Sengün" userId="eaba6ff2-b616-4610-8ff6-fb2b7bd6b38d" providerId="ADAL" clId="{A583369D-B3CF-406F-8F57-5566F0ED240F}" dt="2023-02-03T10:28:09.675" v="721" actId="790"/>
        <pc:sldMkLst>
          <pc:docMk/>
          <pc:sldMk cId="4013037713" sldId="265"/>
        </pc:sldMkLst>
        <pc:spChg chg="mod">
          <ac:chgData name="Ikram Sengün" userId="eaba6ff2-b616-4610-8ff6-fb2b7bd6b38d" providerId="ADAL" clId="{A583369D-B3CF-406F-8F57-5566F0ED240F}" dt="2023-02-03T10:28:09.675" v="721" actId="790"/>
          <ac:spMkLst>
            <pc:docMk/>
            <pc:sldMk cId="4013037713" sldId="265"/>
            <ac:spMk id="2" creationId="{B98F0F59-42F5-D865-63ED-276E474138B7}"/>
          </ac:spMkLst>
        </pc:spChg>
        <pc:spChg chg="mod">
          <ac:chgData name="Ikram Sengün" userId="eaba6ff2-b616-4610-8ff6-fb2b7bd6b38d" providerId="ADAL" clId="{A583369D-B3CF-406F-8F57-5566F0ED240F}" dt="2023-02-03T10:26:46.628" v="718" actId="313"/>
          <ac:spMkLst>
            <pc:docMk/>
            <pc:sldMk cId="4013037713" sldId="265"/>
            <ac:spMk id="23" creationId="{BFECB258-4247-CF63-5324-7327B701FB23}"/>
          </ac:spMkLst>
        </pc:spChg>
      </pc:sldChg>
      <pc:sldChg chg="modSp mod">
        <pc:chgData name="Ikram Sengün" userId="eaba6ff2-b616-4610-8ff6-fb2b7bd6b38d" providerId="ADAL" clId="{A583369D-B3CF-406F-8F57-5566F0ED240F}" dt="2023-02-03T10:45:22.969" v="777" actId="790"/>
        <pc:sldMkLst>
          <pc:docMk/>
          <pc:sldMk cId="1898016341" sldId="266"/>
        </pc:sldMkLst>
        <pc:spChg chg="mod">
          <ac:chgData name="Ikram Sengün" userId="eaba6ff2-b616-4610-8ff6-fb2b7bd6b38d" providerId="ADAL" clId="{A583369D-B3CF-406F-8F57-5566F0ED240F}" dt="2023-02-03T10:45:22.969" v="777" actId="790"/>
          <ac:spMkLst>
            <pc:docMk/>
            <pc:sldMk cId="1898016341" sldId="266"/>
            <ac:spMk id="2" creationId="{B98F0F59-42F5-D865-63ED-276E474138B7}"/>
          </ac:spMkLst>
        </pc:spChg>
        <pc:spChg chg="mod">
          <ac:chgData name="Ikram Sengün" userId="eaba6ff2-b616-4610-8ff6-fb2b7bd6b38d" providerId="ADAL" clId="{A583369D-B3CF-406F-8F57-5566F0ED240F}" dt="2023-02-03T10:25:47.818" v="712" actId="790"/>
          <ac:spMkLst>
            <pc:docMk/>
            <pc:sldMk cId="1898016341" sldId="266"/>
            <ac:spMk id="8" creationId="{BF7D2AFE-C173-722D-D0F3-78995DBE22F9}"/>
          </ac:spMkLst>
        </pc:spChg>
      </pc:sldChg>
      <pc:sldChg chg="addSp delSp modSp mod">
        <pc:chgData name="Ikram Sengün" userId="eaba6ff2-b616-4610-8ff6-fb2b7bd6b38d" providerId="ADAL" clId="{A583369D-B3CF-406F-8F57-5566F0ED240F}" dt="2023-02-03T10:51:27.714" v="862" actId="207"/>
        <pc:sldMkLst>
          <pc:docMk/>
          <pc:sldMk cId="664736016" sldId="267"/>
        </pc:sldMkLst>
        <pc:spChg chg="mod">
          <ac:chgData name="Ikram Sengün" userId="eaba6ff2-b616-4610-8ff6-fb2b7bd6b38d" providerId="ADAL" clId="{A583369D-B3CF-406F-8F57-5566F0ED240F}" dt="2023-02-03T10:50:55.095" v="847" actId="403"/>
          <ac:spMkLst>
            <pc:docMk/>
            <pc:sldMk cId="664736016" sldId="267"/>
            <ac:spMk id="2" creationId="{B98F0F59-42F5-D865-63ED-276E474138B7}"/>
          </ac:spMkLst>
        </pc:spChg>
        <pc:spChg chg="add mod">
          <ac:chgData name="Ikram Sengün" userId="eaba6ff2-b616-4610-8ff6-fb2b7bd6b38d" providerId="ADAL" clId="{A583369D-B3CF-406F-8F57-5566F0ED240F}" dt="2023-02-03T10:51:27.714" v="862" actId="207"/>
          <ac:spMkLst>
            <pc:docMk/>
            <pc:sldMk cId="664736016" sldId="267"/>
            <ac:spMk id="7" creationId="{A0B73B08-0E23-1D6D-3488-CDF2EF0E3A96}"/>
          </ac:spMkLst>
        </pc:spChg>
        <pc:picChg chg="add del mod">
          <ac:chgData name="Ikram Sengün" userId="eaba6ff2-b616-4610-8ff6-fb2b7bd6b38d" providerId="ADAL" clId="{A583369D-B3CF-406F-8F57-5566F0ED240F}" dt="2023-02-03T10:19:46.711" v="489" actId="478"/>
          <ac:picMkLst>
            <pc:docMk/>
            <pc:sldMk cId="664736016" sldId="267"/>
            <ac:picMk id="5" creationId="{696D905D-C06E-FD59-EFD3-835A55E9D754}"/>
          </ac:picMkLst>
        </pc:picChg>
      </pc:sldChg>
      <pc:sldChg chg="addSp delSp modSp new mod">
        <pc:chgData name="Ikram Sengün" userId="eaba6ff2-b616-4610-8ff6-fb2b7bd6b38d" providerId="ADAL" clId="{A583369D-B3CF-406F-8F57-5566F0ED240F}" dt="2023-02-03T10:48:32.400" v="829" actId="20577"/>
        <pc:sldMkLst>
          <pc:docMk/>
          <pc:sldMk cId="15698077" sldId="268"/>
        </pc:sldMkLst>
        <pc:spChg chg="del">
          <ac:chgData name="Ikram Sengün" userId="eaba6ff2-b616-4610-8ff6-fb2b7bd6b38d" providerId="ADAL" clId="{A583369D-B3CF-406F-8F57-5566F0ED240F}" dt="2023-02-03T10:36:16.782" v="738" actId="478"/>
          <ac:spMkLst>
            <pc:docMk/>
            <pc:sldMk cId="15698077" sldId="268"/>
            <ac:spMk id="2" creationId="{25CBD095-12DA-E28C-8F52-F33EE477DA9D}"/>
          </ac:spMkLst>
        </pc:spChg>
        <pc:spChg chg="del">
          <ac:chgData name="Ikram Sengün" userId="eaba6ff2-b616-4610-8ff6-fb2b7bd6b38d" providerId="ADAL" clId="{A583369D-B3CF-406F-8F57-5566F0ED240F}" dt="2023-02-03T10:36:15.169" v="737" actId="478"/>
          <ac:spMkLst>
            <pc:docMk/>
            <pc:sldMk cId="15698077" sldId="268"/>
            <ac:spMk id="3" creationId="{6B1200B9-07ED-A2D6-C106-315F9F2CDF50}"/>
          </ac:spMkLst>
        </pc:spChg>
        <pc:graphicFrameChg chg="add del mod">
          <ac:chgData name="Ikram Sengün" userId="eaba6ff2-b616-4610-8ff6-fb2b7bd6b38d" providerId="ADAL" clId="{A583369D-B3CF-406F-8F57-5566F0ED240F}" dt="2023-02-03T10:43:18.376" v="766" actId="478"/>
          <ac:graphicFrameMkLst>
            <pc:docMk/>
            <pc:sldMk cId="15698077" sldId="268"/>
            <ac:graphicFrameMk id="8" creationId="{AAC45462-C2D3-B286-DB2A-271896F76849}"/>
          </ac:graphicFrameMkLst>
        </pc:graphicFrameChg>
        <pc:graphicFrameChg chg="add mod">
          <ac:chgData name="Ikram Sengün" userId="eaba6ff2-b616-4610-8ff6-fb2b7bd6b38d" providerId="ADAL" clId="{A583369D-B3CF-406F-8F57-5566F0ED240F}" dt="2023-02-03T10:48:32.400" v="829" actId="20577"/>
          <ac:graphicFrameMkLst>
            <pc:docMk/>
            <pc:sldMk cId="15698077" sldId="268"/>
            <ac:graphicFrameMk id="11" creationId="{36D2D0A3-B30E-8E72-AFBB-21511A3625EF}"/>
          </ac:graphicFrameMkLst>
        </pc:graphicFrameChg>
        <pc:picChg chg="add mod ord">
          <ac:chgData name="Ikram Sengün" userId="eaba6ff2-b616-4610-8ff6-fb2b7bd6b38d" providerId="ADAL" clId="{A583369D-B3CF-406F-8F57-5566F0ED240F}" dt="2023-02-03T10:38:47.957" v="744" actId="166"/>
          <ac:picMkLst>
            <pc:docMk/>
            <pc:sldMk cId="15698077" sldId="268"/>
            <ac:picMk id="5" creationId="{B12CB77A-CCFA-944D-5AEC-40B3FF7A937B}"/>
          </ac:picMkLst>
        </pc:picChg>
      </pc:sldChg>
    </pc:docChg>
  </pc:docChgLst>
  <pc:docChgLst>
    <pc:chgData name="Pascal Swertz" userId="61f35e41-965b-43b7-b893-d68ec458d74a" providerId="ADAL" clId="{5DFD279C-6B93-4B43-A9E0-0C402C115E1C}"/>
    <pc:docChg chg="undo custSel addSld modSld">
      <pc:chgData name="Pascal Swertz" userId="61f35e41-965b-43b7-b893-d68ec458d74a" providerId="ADAL" clId="{5DFD279C-6B93-4B43-A9E0-0C402C115E1C}" dt="2023-02-03T08:30:30.038" v="39" actId="26606"/>
      <pc:docMkLst>
        <pc:docMk/>
      </pc:docMkLst>
      <pc:sldChg chg="addSp delSp modSp mod setBg setClrOvrMap">
        <pc:chgData name="Pascal Swertz" userId="61f35e41-965b-43b7-b893-d68ec458d74a" providerId="ADAL" clId="{5DFD279C-6B93-4B43-A9E0-0C402C115E1C}" dt="2023-02-03T08:30:30.038" v="39" actId="26606"/>
        <pc:sldMkLst>
          <pc:docMk/>
          <pc:sldMk cId="3474182872" sldId="256"/>
        </pc:sldMkLst>
        <pc:spChg chg="mod">
          <ac:chgData name="Pascal Swertz" userId="61f35e41-965b-43b7-b893-d68ec458d74a" providerId="ADAL" clId="{5DFD279C-6B93-4B43-A9E0-0C402C115E1C}" dt="2023-02-03T08:30:30.038" v="39" actId="26606"/>
          <ac:spMkLst>
            <pc:docMk/>
            <pc:sldMk cId="3474182872" sldId="256"/>
            <ac:spMk id="2" creationId="{2F71211E-5F5F-33E8-6927-E466D0736665}"/>
          </ac:spMkLst>
        </pc:spChg>
        <pc:spChg chg="mod">
          <ac:chgData name="Pascal Swertz" userId="61f35e41-965b-43b7-b893-d68ec458d74a" providerId="ADAL" clId="{5DFD279C-6B93-4B43-A9E0-0C402C115E1C}" dt="2023-02-03T08:30:30.038" v="39" actId="26606"/>
          <ac:spMkLst>
            <pc:docMk/>
            <pc:sldMk cId="3474182872" sldId="256"/>
            <ac:spMk id="3" creationId="{EC4E8339-0704-565F-BA4D-CECFDA2C7601}"/>
          </ac:spMkLst>
        </pc:spChg>
        <pc:spChg chg="add del">
          <ac:chgData name="Pascal Swertz" userId="61f35e41-965b-43b7-b893-d68ec458d74a" providerId="ADAL" clId="{5DFD279C-6B93-4B43-A9E0-0C402C115E1C}" dt="2023-02-03T08:24:01.098" v="2" actId="26606"/>
          <ac:spMkLst>
            <pc:docMk/>
            <pc:sldMk cId="3474182872" sldId="256"/>
            <ac:spMk id="10" creationId="{E49CC64F-7275-4E33-961B-0C5CDC439875}"/>
          </ac:spMkLst>
        </pc:spChg>
        <pc:spChg chg="add del">
          <ac:chgData name="Pascal Swertz" userId="61f35e41-965b-43b7-b893-d68ec458d74a" providerId="ADAL" clId="{5DFD279C-6B93-4B43-A9E0-0C402C115E1C}" dt="2023-02-03T08:30:30.038" v="39" actId="26606"/>
          <ac:spMkLst>
            <pc:docMk/>
            <pc:sldMk cId="3474182872" sldId="256"/>
            <ac:spMk id="12" creationId="{1DB7C82F-AB7E-4F0C-B829-FA1B9C415180}"/>
          </ac:spMkLst>
        </pc:spChg>
        <pc:spChg chg="add del">
          <ac:chgData name="Pascal Swertz" userId="61f35e41-965b-43b7-b893-d68ec458d74a" providerId="ADAL" clId="{5DFD279C-6B93-4B43-A9E0-0C402C115E1C}" dt="2023-02-03T08:30:30.038" v="39" actId="26606"/>
          <ac:spMkLst>
            <pc:docMk/>
            <pc:sldMk cId="3474182872" sldId="256"/>
            <ac:spMk id="13" creationId="{C0B27210-D0CA-4654-B3E3-9ABB4F178EA1}"/>
          </ac:spMkLst>
        </pc:spChg>
        <pc:spChg chg="add del">
          <ac:chgData name="Pascal Swertz" userId="61f35e41-965b-43b7-b893-d68ec458d74a" providerId="ADAL" clId="{5DFD279C-6B93-4B43-A9E0-0C402C115E1C}" dt="2023-02-03T08:30:30.038" v="39" actId="26606"/>
          <ac:spMkLst>
            <pc:docMk/>
            <pc:sldMk cId="3474182872" sldId="256"/>
            <ac:spMk id="14" creationId="{70B66945-4967-4040-926D-DCA44313CDAB}"/>
          </ac:spMkLst>
        </pc:spChg>
        <pc:spChg chg="add">
          <ac:chgData name="Pascal Swertz" userId="61f35e41-965b-43b7-b893-d68ec458d74a" providerId="ADAL" clId="{5DFD279C-6B93-4B43-A9E0-0C402C115E1C}" dt="2023-02-03T08:30:30.038" v="39" actId="26606"/>
          <ac:spMkLst>
            <pc:docMk/>
            <pc:sldMk cId="3474182872" sldId="256"/>
            <ac:spMk id="19" creationId="{ACBE1851-2230-47A9-B000-CE9046EA61B9}"/>
          </ac:spMkLst>
        </pc:spChg>
        <pc:picChg chg="add mod">
          <ac:chgData name="Pascal Swertz" userId="61f35e41-965b-43b7-b893-d68ec458d74a" providerId="ADAL" clId="{5DFD279C-6B93-4B43-A9E0-0C402C115E1C}" dt="2023-02-03T08:30:30.038" v="39" actId="26606"/>
          <ac:picMkLst>
            <pc:docMk/>
            <pc:sldMk cId="3474182872" sldId="256"/>
            <ac:picMk id="5" creationId="{AE4BBA71-1287-A993-409F-DBEFF71AA777}"/>
          </ac:picMkLst>
        </pc:picChg>
        <pc:cxnChg chg="add">
          <ac:chgData name="Pascal Swertz" userId="61f35e41-965b-43b7-b893-d68ec458d74a" providerId="ADAL" clId="{5DFD279C-6B93-4B43-A9E0-0C402C115E1C}" dt="2023-02-03T08:30:30.038" v="39" actId="26606"/>
          <ac:cxnSpMkLst>
            <pc:docMk/>
            <pc:sldMk cId="3474182872" sldId="256"/>
            <ac:cxnSpMk id="21" creationId="{23B93832-6514-44F4-849B-5EE2C8A2337D}"/>
          </ac:cxnSpMkLst>
        </pc:cxnChg>
      </pc:sldChg>
      <pc:sldChg chg="addSp modSp new mod setBg">
        <pc:chgData name="Pascal Swertz" userId="61f35e41-965b-43b7-b893-d68ec458d74a" providerId="ADAL" clId="{5DFD279C-6B93-4B43-A9E0-0C402C115E1C}" dt="2023-02-03T08:26:32.662" v="38" actId="20577"/>
        <pc:sldMkLst>
          <pc:docMk/>
          <pc:sldMk cId="47652436" sldId="257"/>
        </pc:sldMkLst>
        <pc:spChg chg="mod">
          <ac:chgData name="Pascal Swertz" userId="61f35e41-965b-43b7-b893-d68ec458d74a" providerId="ADAL" clId="{5DFD279C-6B93-4B43-A9E0-0C402C115E1C}" dt="2023-02-03T08:26:32.662" v="38" actId="20577"/>
          <ac:spMkLst>
            <pc:docMk/>
            <pc:sldMk cId="47652436" sldId="257"/>
            <ac:spMk id="2" creationId="{B98F0F59-42F5-D865-63ED-276E474138B7}"/>
          </ac:spMkLst>
        </pc:spChg>
        <pc:spChg chg="mod">
          <ac:chgData name="Pascal Swertz" userId="61f35e41-965b-43b7-b893-d68ec458d74a" providerId="ADAL" clId="{5DFD279C-6B93-4B43-A9E0-0C402C115E1C}" dt="2023-02-03T08:26:19.432" v="19" actId="1076"/>
          <ac:spMkLst>
            <pc:docMk/>
            <pc:sldMk cId="47652436" sldId="257"/>
            <ac:spMk id="3" creationId="{A269F54F-5D31-8E60-8D8D-2F2550B54081}"/>
          </ac:spMkLst>
        </pc:spChg>
        <pc:spChg chg="add">
          <ac:chgData name="Pascal Swertz" userId="61f35e41-965b-43b7-b893-d68ec458d74a" providerId="ADAL" clId="{5DFD279C-6B93-4B43-A9E0-0C402C115E1C}" dt="2023-02-03T08:24:55.313" v="9" actId="26606"/>
          <ac:spMkLst>
            <pc:docMk/>
            <pc:sldMk cId="47652436" sldId="257"/>
            <ac:spMk id="9" creationId="{59A309A7-1751-4ABE-A3C1-EEC40366AD89}"/>
          </ac:spMkLst>
        </pc:spChg>
        <pc:spChg chg="add">
          <ac:chgData name="Pascal Swertz" userId="61f35e41-965b-43b7-b893-d68ec458d74a" providerId="ADAL" clId="{5DFD279C-6B93-4B43-A9E0-0C402C115E1C}" dt="2023-02-03T08:24:55.313" v="9" actId="26606"/>
          <ac:spMkLst>
            <pc:docMk/>
            <pc:sldMk cId="47652436" sldId="257"/>
            <ac:spMk id="11" creationId="{967D8EB6-EAE1-4F9C-B398-83321E287204}"/>
          </ac:spMkLst>
        </pc:spChg>
        <pc:picChg chg="add mod">
          <ac:chgData name="Pascal Swertz" userId="61f35e41-965b-43b7-b893-d68ec458d74a" providerId="ADAL" clId="{5DFD279C-6B93-4B43-A9E0-0C402C115E1C}" dt="2023-02-03T08:24:55.313" v="9" actId="26606"/>
          <ac:picMkLst>
            <pc:docMk/>
            <pc:sldMk cId="47652436" sldId="257"/>
            <ac:picMk id="4" creationId="{A54CD9A1-F187-1D0F-EA0F-D4DB97AD77F2}"/>
          </ac:picMkLst>
        </pc:picChg>
      </pc:sldChg>
      <pc:sldChg chg="add">
        <pc:chgData name="Pascal Swertz" userId="61f35e41-965b-43b7-b893-d68ec458d74a" providerId="ADAL" clId="{5DFD279C-6B93-4B43-A9E0-0C402C115E1C}" dt="2023-02-03T08:25:03.825" v="10" actId="2890"/>
        <pc:sldMkLst>
          <pc:docMk/>
          <pc:sldMk cId="1896428948" sldId="258"/>
        </pc:sldMkLst>
      </pc:sldChg>
      <pc:sldChg chg="add">
        <pc:chgData name="Pascal Swertz" userId="61f35e41-965b-43b7-b893-d68ec458d74a" providerId="ADAL" clId="{5DFD279C-6B93-4B43-A9E0-0C402C115E1C}" dt="2023-02-03T08:25:06.038" v="11" actId="2890"/>
        <pc:sldMkLst>
          <pc:docMk/>
          <pc:sldMk cId="2681413486" sldId="259"/>
        </pc:sldMkLst>
      </pc:sldChg>
      <pc:sldChg chg="add">
        <pc:chgData name="Pascal Swertz" userId="61f35e41-965b-43b7-b893-d68ec458d74a" providerId="ADAL" clId="{5DFD279C-6B93-4B43-A9E0-0C402C115E1C}" dt="2023-02-03T08:25:10.233" v="12" actId="2890"/>
        <pc:sldMkLst>
          <pc:docMk/>
          <pc:sldMk cId="1163418196" sldId="26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StoryPoints </a:t>
            </a:r>
            <a:r>
              <a:rPr lang="de-DE" dirty="0">
                <a:sym typeface="Wingdings" panose="05000000000000000000" pitchFamily="2" charset="2"/>
              </a:rPr>
              <a:t>&lt;----</a:t>
            </a:r>
            <a:r>
              <a:rPr lang="de-DE" dirty="0"/>
              <a:t>&gt; Sprint-Ziel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StoryPoints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Tabelle1!$A$2:$A$6</c:f>
              <c:strCache>
                <c:ptCount val="5"/>
                <c:pt idx="0">
                  <c:v>Montag</c:v>
                </c:pt>
                <c:pt idx="1">
                  <c:v>Dienstag</c:v>
                </c:pt>
                <c:pt idx="2">
                  <c:v>Mittwoch</c:v>
                </c:pt>
                <c:pt idx="3">
                  <c:v>Donnerstag</c:v>
                </c:pt>
                <c:pt idx="4">
                  <c:v>Freitag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13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7-4EB6-B256-38CA8D81897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Sprint-Ziel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Tabelle1!$A$2:$A$6</c:f>
              <c:strCache>
                <c:ptCount val="5"/>
                <c:pt idx="0">
                  <c:v>Montag</c:v>
                </c:pt>
                <c:pt idx="1">
                  <c:v>Dienstag</c:v>
                </c:pt>
                <c:pt idx="2">
                  <c:v>Mittwoch</c:v>
                </c:pt>
                <c:pt idx="3">
                  <c:v>Donnerstag</c:v>
                </c:pt>
                <c:pt idx="4">
                  <c:v>Freitag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87-4EB6-B256-38CA8D818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47746832"/>
        <c:axId val="747752656"/>
        <c:axId val="0"/>
      </c:bar3DChart>
      <c:catAx>
        <c:axId val="747746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7752656"/>
        <c:crosses val="autoZero"/>
        <c:auto val="1"/>
        <c:lblAlgn val="ctr"/>
        <c:lblOffset val="100"/>
        <c:noMultiLvlLbl val="0"/>
      </c:catAx>
      <c:valAx>
        <c:axId val="747752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774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- Diagramm</a:t>
            </a:r>
          </a:p>
        </c:rich>
      </c:tx>
      <c:layout>
        <c:manualLayout>
          <c:xMode val="edge"/>
          <c:yMode val="edge"/>
          <c:x val="0.39353791887125222"/>
          <c:y val="1.23109016426814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StoryPoints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Tabelle1!$A$2:$A$6</c:f>
              <c:strCache>
                <c:ptCount val="5"/>
                <c:pt idx="0">
                  <c:v>Montag</c:v>
                </c:pt>
                <c:pt idx="1">
                  <c:v>Dienstag</c:v>
                </c:pt>
                <c:pt idx="2">
                  <c:v>Mittwoch</c:v>
                </c:pt>
                <c:pt idx="3">
                  <c:v>Donnerstag</c:v>
                </c:pt>
                <c:pt idx="4">
                  <c:v>Freitag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5</c:v>
                </c:pt>
                <c:pt idx="4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1F-4440-B012-5776E4B2AFA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Motivation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Tabelle1!$A$2:$A$6</c:f>
              <c:strCache>
                <c:ptCount val="5"/>
                <c:pt idx="0">
                  <c:v>Montag</c:v>
                </c:pt>
                <c:pt idx="1">
                  <c:v>Dienstag</c:v>
                </c:pt>
                <c:pt idx="2">
                  <c:v>Mittwoch</c:v>
                </c:pt>
                <c:pt idx="3">
                  <c:v>Donnerstag</c:v>
                </c:pt>
                <c:pt idx="4">
                  <c:v>Freitag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2</c:v>
                </c:pt>
                <c:pt idx="3">
                  <c:v>5</c:v>
                </c:pt>
                <c:pt idx="4">
                  <c:v>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1F-4440-B012-5776E4B2A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5050304"/>
        <c:axId val="895052384"/>
      </c:lineChart>
      <c:catAx>
        <c:axId val="89505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5052384"/>
        <c:crosses val="autoZero"/>
        <c:auto val="1"/>
        <c:lblAlgn val="ctr"/>
        <c:lblOffset val="100"/>
        <c:noMultiLvlLbl val="0"/>
      </c:catAx>
      <c:valAx>
        <c:axId val="89505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505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03D5D-59E2-4DB8-93C9-FB732B11415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A6EC27-E689-4F8C-92B8-318132614D66}">
      <dgm:prSet/>
      <dgm:spPr/>
      <dgm:t>
        <a:bodyPr/>
        <a:lstStyle/>
        <a:p>
          <a:r>
            <a:rPr lang="de-DE"/>
            <a:t>Product Owner:</a:t>
          </a:r>
          <a:endParaRPr lang="en-US"/>
        </a:p>
      </dgm:t>
    </dgm:pt>
    <dgm:pt modelId="{86A3788B-DBD5-4863-B443-52880847DAE2}" type="parTrans" cxnId="{8EC46693-85A4-4D07-A302-086F265D6331}">
      <dgm:prSet/>
      <dgm:spPr/>
      <dgm:t>
        <a:bodyPr/>
        <a:lstStyle/>
        <a:p>
          <a:endParaRPr lang="en-US"/>
        </a:p>
      </dgm:t>
    </dgm:pt>
    <dgm:pt modelId="{F476F8DA-2E52-44C0-89EC-D1E0CC385FD4}" type="sibTrans" cxnId="{8EC46693-85A4-4D07-A302-086F265D6331}">
      <dgm:prSet/>
      <dgm:spPr/>
      <dgm:t>
        <a:bodyPr/>
        <a:lstStyle/>
        <a:p>
          <a:endParaRPr lang="en-US"/>
        </a:p>
      </dgm:t>
    </dgm:pt>
    <dgm:pt modelId="{B8B1F3E9-7E76-4956-921E-DB26419B8921}">
      <dgm:prSet/>
      <dgm:spPr/>
      <dgm:t>
        <a:bodyPr/>
        <a:lstStyle/>
        <a:p>
          <a:r>
            <a:rPr lang="de-DE"/>
            <a:t>Anderson</a:t>
          </a:r>
          <a:endParaRPr lang="en-US"/>
        </a:p>
      </dgm:t>
    </dgm:pt>
    <dgm:pt modelId="{32D25DA9-84A4-48E0-B488-0E0B33A2D76A}" type="parTrans" cxnId="{78ABED00-949A-448F-8EA5-FA369A7802DA}">
      <dgm:prSet/>
      <dgm:spPr/>
      <dgm:t>
        <a:bodyPr/>
        <a:lstStyle/>
        <a:p>
          <a:endParaRPr lang="en-US"/>
        </a:p>
      </dgm:t>
    </dgm:pt>
    <dgm:pt modelId="{1786F39B-9698-46EB-B039-F7C12603EA95}" type="sibTrans" cxnId="{78ABED00-949A-448F-8EA5-FA369A7802DA}">
      <dgm:prSet/>
      <dgm:spPr/>
      <dgm:t>
        <a:bodyPr/>
        <a:lstStyle/>
        <a:p>
          <a:endParaRPr lang="en-US"/>
        </a:p>
      </dgm:t>
    </dgm:pt>
    <dgm:pt modelId="{63C85580-1048-41E8-89D8-EB82290149F1}">
      <dgm:prSet/>
      <dgm:spPr/>
      <dgm:t>
        <a:bodyPr/>
        <a:lstStyle/>
        <a:p>
          <a:r>
            <a:rPr lang="de-DE"/>
            <a:t>Scrum Master:</a:t>
          </a:r>
          <a:endParaRPr lang="en-US"/>
        </a:p>
      </dgm:t>
    </dgm:pt>
    <dgm:pt modelId="{74623C20-2E02-48ED-9DED-06D9F5AAC00C}" type="parTrans" cxnId="{D7B29FA9-758A-4C6A-9E3E-C828463888DA}">
      <dgm:prSet/>
      <dgm:spPr/>
      <dgm:t>
        <a:bodyPr/>
        <a:lstStyle/>
        <a:p>
          <a:endParaRPr lang="en-US"/>
        </a:p>
      </dgm:t>
    </dgm:pt>
    <dgm:pt modelId="{68EADDEA-3155-4081-9715-DB1E0D0CF11F}" type="sibTrans" cxnId="{D7B29FA9-758A-4C6A-9E3E-C828463888DA}">
      <dgm:prSet/>
      <dgm:spPr/>
      <dgm:t>
        <a:bodyPr/>
        <a:lstStyle/>
        <a:p>
          <a:endParaRPr lang="en-US"/>
        </a:p>
      </dgm:t>
    </dgm:pt>
    <dgm:pt modelId="{568A2460-4EE0-414E-990F-8C47ECB9C6D3}">
      <dgm:prSet/>
      <dgm:spPr/>
      <dgm:t>
        <a:bodyPr/>
        <a:lstStyle/>
        <a:p>
          <a:r>
            <a:rPr lang="de-DE"/>
            <a:t>Walter</a:t>
          </a:r>
          <a:endParaRPr lang="en-US"/>
        </a:p>
      </dgm:t>
    </dgm:pt>
    <dgm:pt modelId="{1726D87A-4395-4340-9163-F8736E4F62B3}" type="parTrans" cxnId="{E7D44AF1-6AC8-4C8B-8C7C-02E1C4667312}">
      <dgm:prSet/>
      <dgm:spPr/>
      <dgm:t>
        <a:bodyPr/>
        <a:lstStyle/>
        <a:p>
          <a:endParaRPr lang="en-US"/>
        </a:p>
      </dgm:t>
    </dgm:pt>
    <dgm:pt modelId="{1744157E-7FAB-41C0-9727-EBCDFEBA1A76}" type="sibTrans" cxnId="{E7D44AF1-6AC8-4C8B-8C7C-02E1C4667312}">
      <dgm:prSet/>
      <dgm:spPr/>
      <dgm:t>
        <a:bodyPr/>
        <a:lstStyle/>
        <a:p>
          <a:endParaRPr lang="en-US"/>
        </a:p>
      </dgm:t>
    </dgm:pt>
    <dgm:pt modelId="{7C592D6C-D3BF-469E-806F-CFF746A69218}">
      <dgm:prSet/>
      <dgm:spPr/>
      <dgm:t>
        <a:bodyPr/>
        <a:lstStyle/>
        <a:p>
          <a:r>
            <a:rPr lang="de-DE"/>
            <a:t>Developer:</a:t>
          </a:r>
          <a:endParaRPr lang="en-US"/>
        </a:p>
      </dgm:t>
    </dgm:pt>
    <dgm:pt modelId="{7A095BF0-40DD-4941-A54E-73D8C47B01C2}" type="parTrans" cxnId="{67E15B25-BAAD-4947-BE32-3E633331FB02}">
      <dgm:prSet/>
      <dgm:spPr/>
      <dgm:t>
        <a:bodyPr/>
        <a:lstStyle/>
        <a:p>
          <a:endParaRPr lang="en-US"/>
        </a:p>
      </dgm:t>
    </dgm:pt>
    <dgm:pt modelId="{A4353D88-9B61-47E9-8F7E-A0B65DDDCC3E}" type="sibTrans" cxnId="{67E15B25-BAAD-4947-BE32-3E633331FB02}">
      <dgm:prSet/>
      <dgm:spPr/>
      <dgm:t>
        <a:bodyPr/>
        <a:lstStyle/>
        <a:p>
          <a:endParaRPr lang="en-US"/>
        </a:p>
      </dgm:t>
    </dgm:pt>
    <dgm:pt modelId="{4A584508-56C4-4D9E-B2CD-DF39A10539B2}">
      <dgm:prSet/>
      <dgm:spPr/>
      <dgm:t>
        <a:bodyPr/>
        <a:lstStyle/>
        <a:p>
          <a:r>
            <a:rPr lang="de-DE"/>
            <a:t>Andreas, Frauke, Ikram, Pascal</a:t>
          </a:r>
          <a:endParaRPr lang="en-US"/>
        </a:p>
      </dgm:t>
    </dgm:pt>
    <dgm:pt modelId="{9170C2F9-76E5-4B2A-B9C3-1C0449807D7D}" type="parTrans" cxnId="{F46A30AE-C2F9-454F-99AA-68080B36B466}">
      <dgm:prSet/>
      <dgm:spPr/>
      <dgm:t>
        <a:bodyPr/>
        <a:lstStyle/>
        <a:p>
          <a:endParaRPr lang="en-US"/>
        </a:p>
      </dgm:t>
    </dgm:pt>
    <dgm:pt modelId="{D07A3D97-105A-43EB-A72A-CCC59ED7B937}" type="sibTrans" cxnId="{F46A30AE-C2F9-454F-99AA-68080B36B466}">
      <dgm:prSet/>
      <dgm:spPr/>
      <dgm:t>
        <a:bodyPr/>
        <a:lstStyle/>
        <a:p>
          <a:endParaRPr lang="en-US"/>
        </a:p>
      </dgm:t>
    </dgm:pt>
    <dgm:pt modelId="{10F1319A-7CC6-424B-B0D0-DE52980A5A9C}" type="pres">
      <dgm:prSet presAssocID="{1A903D5D-59E2-4DB8-93C9-FB732B114155}" presName="Name0" presStyleCnt="0">
        <dgm:presLayoutVars>
          <dgm:dir/>
          <dgm:animLvl val="lvl"/>
          <dgm:resizeHandles val="exact"/>
        </dgm:presLayoutVars>
      </dgm:prSet>
      <dgm:spPr/>
    </dgm:pt>
    <dgm:pt modelId="{E8776EDB-9CC9-45A6-9CB6-2025624D3849}" type="pres">
      <dgm:prSet presAssocID="{B8A6EC27-E689-4F8C-92B8-318132614D66}" presName="linNode" presStyleCnt="0"/>
      <dgm:spPr/>
    </dgm:pt>
    <dgm:pt modelId="{CB4C7DD6-A89B-49BF-AF6B-B59499CA88BB}" type="pres">
      <dgm:prSet presAssocID="{B8A6EC27-E689-4F8C-92B8-318132614D6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50D185C-267E-461E-A691-D4C224B70CBA}" type="pres">
      <dgm:prSet presAssocID="{B8A6EC27-E689-4F8C-92B8-318132614D66}" presName="descendantText" presStyleLbl="alignAccFollowNode1" presStyleIdx="0" presStyleCnt="3">
        <dgm:presLayoutVars>
          <dgm:bulletEnabled val="1"/>
        </dgm:presLayoutVars>
      </dgm:prSet>
      <dgm:spPr/>
    </dgm:pt>
    <dgm:pt modelId="{E0D0EC3F-C02F-4549-B051-6956286A4F10}" type="pres">
      <dgm:prSet presAssocID="{F476F8DA-2E52-44C0-89EC-D1E0CC385FD4}" presName="sp" presStyleCnt="0"/>
      <dgm:spPr/>
    </dgm:pt>
    <dgm:pt modelId="{CE75B49E-39DC-4743-B656-743C94219F4B}" type="pres">
      <dgm:prSet presAssocID="{63C85580-1048-41E8-89D8-EB82290149F1}" presName="linNode" presStyleCnt="0"/>
      <dgm:spPr/>
    </dgm:pt>
    <dgm:pt modelId="{EFF237DB-C0D6-4226-AC6E-C57C6A7501A2}" type="pres">
      <dgm:prSet presAssocID="{63C85580-1048-41E8-89D8-EB82290149F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8BEB21F-83AE-4676-8CC6-19469DD60C57}" type="pres">
      <dgm:prSet presAssocID="{63C85580-1048-41E8-89D8-EB82290149F1}" presName="descendantText" presStyleLbl="alignAccFollowNode1" presStyleIdx="1" presStyleCnt="3">
        <dgm:presLayoutVars>
          <dgm:bulletEnabled val="1"/>
        </dgm:presLayoutVars>
      </dgm:prSet>
      <dgm:spPr/>
    </dgm:pt>
    <dgm:pt modelId="{64A69B28-FBB1-4C22-839B-CEBAAD00EC0A}" type="pres">
      <dgm:prSet presAssocID="{68EADDEA-3155-4081-9715-DB1E0D0CF11F}" presName="sp" presStyleCnt="0"/>
      <dgm:spPr/>
    </dgm:pt>
    <dgm:pt modelId="{51029138-2B9C-4193-A002-2BDECC8B124F}" type="pres">
      <dgm:prSet presAssocID="{7C592D6C-D3BF-469E-806F-CFF746A69218}" presName="linNode" presStyleCnt="0"/>
      <dgm:spPr/>
    </dgm:pt>
    <dgm:pt modelId="{862A8050-9343-4EC6-9594-37D1A5960851}" type="pres">
      <dgm:prSet presAssocID="{7C592D6C-D3BF-469E-806F-CFF746A6921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3B5AE4F-F84E-4F7D-86D0-FB7FA64CC1F9}" type="pres">
      <dgm:prSet presAssocID="{7C592D6C-D3BF-469E-806F-CFF746A6921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8ABED00-949A-448F-8EA5-FA369A7802DA}" srcId="{B8A6EC27-E689-4F8C-92B8-318132614D66}" destId="{B8B1F3E9-7E76-4956-921E-DB26419B8921}" srcOrd="0" destOrd="0" parTransId="{32D25DA9-84A4-48E0-B488-0E0B33A2D76A}" sibTransId="{1786F39B-9698-46EB-B039-F7C12603EA95}"/>
    <dgm:cxn modelId="{7D618501-D707-46C0-9AEF-1962F99BCBF5}" type="presOf" srcId="{7C592D6C-D3BF-469E-806F-CFF746A69218}" destId="{862A8050-9343-4EC6-9594-37D1A5960851}" srcOrd="0" destOrd="0" presId="urn:microsoft.com/office/officeart/2005/8/layout/vList5"/>
    <dgm:cxn modelId="{CE4D8307-B907-48E3-9067-ABE4B4ADAEE3}" type="presOf" srcId="{1A903D5D-59E2-4DB8-93C9-FB732B114155}" destId="{10F1319A-7CC6-424B-B0D0-DE52980A5A9C}" srcOrd="0" destOrd="0" presId="urn:microsoft.com/office/officeart/2005/8/layout/vList5"/>
    <dgm:cxn modelId="{67E15B25-BAAD-4947-BE32-3E633331FB02}" srcId="{1A903D5D-59E2-4DB8-93C9-FB732B114155}" destId="{7C592D6C-D3BF-469E-806F-CFF746A69218}" srcOrd="2" destOrd="0" parTransId="{7A095BF0-40DD-4941-A54E-73D8C47B01C2}" sibTransId="{A4353D88-9B61-47E9-8F7E-A0B65DDDCC3E}"/>
    <dgm:cxn modelId="{FCAB6B5B-B331-41F1-85CB-1E357733759B}" type="presOf" srcId="{B8A6EC27-E689-4F8C-92B8-318132614D66}" destId="{CB4C7DD6-A89B-49BF-AF6B-B59499CA88BB}" srcOrd="0" destOrd="0" presId="urn:microsoft.com/office/officeart/2005/8/layout/vList5"/>
    <dgm:cxn modelId="{E5AEFC82-EACA-435C-9256-BB637092869C}" type="presOf" srcId="{B8B1F3E9-7E76-4956-921E-DB26419B8921}" destId="{B50D185C-267E-461E-A691-D4C224B70CBA}" srcOrd="0" destOrd="0" presId="urn:microsoft.com/office/officeart/2005/8/layout/vList5"/>
    <dgm:cxn modelId="{BBD7C08E-7A13-4549-9E2D-6033652DE6D0}" type="presOf" srcId="{63C85580-1048-41E8-89D8-EB82290149F1}" destId="{EFF237DB-C0D6-4226-AC6E-C57C6A7501A2}" srcOrd="0" destOrd="0" presId="urn:microsoft.com/office/officeart/2005/8/layout/vList5"/>
    <dgm:cxn modelId="{8EC46693-85A4-4D07-A302-086F265D6331}" srcId="{1A903D5D-59E2-4DB8-93C9-FB732B114155}" destId="{B8A6EC27-E689-4F8C-92B8-318132614D66}" srcOrd="0" destOrd="0" parTransId="{86A3788B-DBD5-4863-B443-52880847DAE2}" sibTransId="{F476F8DA-2E52-44C0-89EC-D1E0CC385FD4}"/>
    <dgm:cxn modelId="{D7B29FA9-758A-4C6A-9E3E-C828463888DA}" srcId="{1A903D5D-59E2-4DB8-93C9-FB732B114155}" destId="{63C85580-1048-41E8-89D8-EB82290149F1}" srcOrd="1" destOrd="0" parTransId="{74623C20-2E02-48ED-9DED-06D9F5AAC00C}" sibTransId="{68EADDEA-3155-4081-9715-DB1E0D0CF11F}"/>
    <dgm:cxn modelId="{6B0DDCAB-2BF8-4D0E-B9C0-70008A9769D9}" type="presOf" srcId="{568A2460-4EE0-414E-990F-8C47ECB9C6D3}" destId="{78BEB21F-83AE-4676-8CC6-19469DD60C57}" srcOrd="0" destOrd="0" presId="urn:microsoft.com/office/officeart/2005/8/layout/vList5"/>
    <dgm:cxn modelId="{F46A30AE-C2F9-454F-99AA-68080B36B466}" srcId="{7C592D6C-D3BF-469E-806F-CFF746A69218}" destId="{4A584508-56C4-4D9E-B2CD-DF39A10539B2}" srcOrd="0" destOrd="0" parTransId="{9170C2F9-76E5-4B2A-B9C3-1C0449807D7D}" sibTransId="{D07A3D97-105A-43EB-A72A-CCC59ED7B937}"/>
    <dgm:cxn modelId="{E71C67AE-6561-4AE5-96A9-51713CA543A4}" type="presOf" srcId="{4A584508-56C4-4D9E-B2CD-DF39A10539B2}" destId="{F3B5AE4F-F84E-4F7D-86D0-FB7FA64CC1F9}" srcOrd="0" destOrd="0" presId="urn:microsoft.com/office/officeart/2005/8/layout/vList5"/>
    <dgm:cxn modelId="{E7D44AF1-6AC8-4C8B-8C7C-02E1C4667312}" srcId="{63C85580-1048-41E8-89D8-EB82290149F1}" destId="{568A2460-4EE0-414E-990F-8C47ECB9C6D3}" srcOrd="0" destOrd="0" parTransId="{1726D87A-4395-4340-9163-F8736E4F62B3}" sibTransId="{1744157E-7FAB-41C0-9727-EBCDFEBA1A76}"/>
    <dgm:cxn modelId="{C15FDF8A-B1B1-466D-A79A-C55E70F3081E}" type="presParOf" srcId="{10F1319A-7CC6-424B-B0D0-DE52980A5A9C}" destId="{E8776EDB-9CC9-45A6-9CB6-2025624D3849}" srcOrd="0" destOrd="0" presId="urn:microsoft.com/office/officeart/2005/8/layout/vList5"/>
    <dgm:cxn modelId="{8C84DA27-AF77-4D77-B990-76FDCA11A9A7}" type="presParOf" srcId="{E8776EDB-9CC9-45A6-9CB6-2025624D3849}" destId="{CB4C7DD6-A89B-49BF-AF6B-B59499CA88BB}" srcOrd="0" destOrd="0" presId="urn:microsoft.com/office/officeart/2005/8/layout/vList5"/>
    <dgm:cxn modelId="{549EB5FD-96E9-4F35-A49D-822CDEDD708E}" type="presParOf" srcId="{E8776EDB-9CC9-45A6-9CB6-2025624D3849}" destId="{B50D185C-267E-461E-A691-D4C224B70CBA}" srcOrd="1" destOrd="0" presId="urn:microsoft.com/office/officeart/2005/8/layout/vList5"/>
    <dgm:cxn modelId="{141A795C-6461-4E2A-B172-568AC375B06C}" type="presParOf" srcId="{10F1319A-7CC6-424B-B0D0-DE52980A5A9C}" destId="{E0D0EC3F-C02F-4549-B051-6956286A4F10}" srcOrd="1" destOrd="0" presId="urn:microsoft.com/office/officeart/2005/8/layout/vList5"/>
    <dgm:cxn modelId="{A414CFBC-E086-4FE6-8D5D-144317FF4358}" type="presParOf" srcId="{10F1319A-7CC6-424B-B0D0-DE52980A5A9C}" destId="{CE75B49E-39DC-4743-B656-743C94219F4B}" srcOrd="2" destOrd="0" presId="urn:microsoft.com/office/officeart/2005/8/layout/vList5"/>
    <dgm:cxn modelId="{2C50FBD9-8335-47AB-9D71-2E0E2D80E9B7}" type="presParOf" srcId="{CE75B49E-39DC-4743-B656-743C94219F4B}" destId="{EFF237DB-C0D6-4226-AC6E-C57C6A7501A2}" srcOrd="0" destOrd="0" presId="urn:microsoft.com/office/officeart/2005/8/layout/vList5"/>
    <dgm:cxn modelId="{9FAEFC49-F109-45EB-8CD6-A70227837E5C}" type="presParOf" srcId="{CE75B49E-39DC-4743-B656-743C94219F4B}" destId="{78BEB21F-83AE-4676-8CC6-19469DD60C57}" srcOrd="1" destOrd="0" presId="urn:microsoft.com/office/officeart/2005/8/layout/vList5"/>
    <dgm:cxn modelId="{A35E4108-7F0F-41B3-8491-A53E18B0D23F}" type="presParOf" srcId="{10F1319A-7CC6-424B-B0D0-DE52980A5A9C}" destId="{64A69B28-FBB1-4C22-839B-CEBAAD00EC0A}" srcOrd="3" destOrd="0" presId="urn:microsoft.com/office/officeart/2005/8/layout/vList5"/>
    <dgm:cxn modelId="{3A75714D-03B3-4CF2-8027-55EA05B937E3}" type="presParOf" srcId="{10F1319A-7CC6-424B-B0D0-DE52980A5A9C}" destId="{51029138-2B9C-4193-A002-2BDECC8B124F}" srcOrd="4" destOrd="0" presId="urn:microsoft.com/office/officeart/2005/8/layout/vList5"/>
    <dgm:cxn modelId="{65F99BA1-3AF3-4165-A1D8-7F50EA7488CD}" type="presParOf" srcId="{51029138-2B9C-4193-A002-2BDECC8B124F}" destId="{862A8050-9343-4EC6-9594-37D1A5960851}" srcOrd="0" destOrd="0" presId="urn:microsoft.com/office/officeart/2005/8/layout/vList5"/>
    <dgm:cxn modelId="{701BF8D7-5AE9-4D12-BC5E-BAAC1723842E}" type="presParOf" srcId="{51029138-2B9C-4193-A002-2BDECC8B124F}" destId="{F3B5AE4F-F84E-4F7D-86D0-FB7FA64CC1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185C-267E-461E-A691-D4C224B70CBA}">
      <dsp:nvSpPr>
        <dsp:cNvPr id="0" name=""/>
        <dsp:cNvSpPr/>
      </dsp:nvSpPr>
      <dsp:spPr>
        <a:xfrm rot="5400000">
          <a:off x="3106570" y="-1022607"/>
          <a:ext cx="1121829" cy="34517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100" kern="1200"/>
            <a:t>Anderson</a:t>
          </a:r>
          <a:endParaRPr lang="en-US" sz="3100" kern="1200"/>
        </a:p>
      </dsp:txBody>
      <dsp:txXfrm rot="-5400000">
        <a:off x="1941610" y="197116"/>
        <a:ext cx="3396988" cy="1012303"/>
      </dsp:txXfrm>
    </dsp:sp>
    <dsp:sp modelId="{CB4C7DD6-A89B-49BF-AF6B-B59499CA88BB}">
      <dsp:nvSpPr>
        <dsp:cNvPr id="0" name=""/>
        <dsp:cNvSpPr/>
      </dsp:nvSpPr>
      <dsp:spPr>
        <a:xfrm>
          <a:off x="0" y="2124"/>
          <a:ext cx="1941609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Product Owner:</a:t>
          </a:r>
          <a:endParaRPr lang="en-US" sz="2700" kern="1200"/>
        </a:p>
      </dsp:txBody>
      <dsp:txXfrm>
        <a:off x="68454" y="70578"/>
        <a:ext cx="1804701" cy="1265378"/>
      </dsp:txXfrm>
    </dsp:sp>
    <dsp:sp modelId="{78BEB21F-83AE-4676-8CC6-19469DD60C57}">
      <dsp:nvSpPr>
        <dsp:cNvPr id="0" name=""/>
        <dsp:cNvSpPr/>
      </dsp:nvSpPr>
      <dsp:spPr>
        <a:xfrm rot="5400000">
          <a:off x="3106570" y="449793"/>
          <a:ext cx="1121829" cy="34517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100" kern="1200"/>
            <a:t>Walter</a:t>
          </a:r>
          <a:endParaRPr lang="en-US" sz="3100" kern="1200"/>
        </a:p>
      </dsp:txBody>
      <dsp:txXfrm rot="-5400000">
        <a:off x="1941610" y="1669517"/>
        <a:ext cx="3396988" cy="1012303"/>
      </dsp:txXfrm>
    </dsp:sp>
    <dsp:sp modelId="{EFF237DB-C0D6-4226-AC6E-C57C6A7501A2}">
      <dsp:nvSpPr>
        <dsp:cNvPr id="0" name=""/>
        <dsp:cNvSpPr/>
      </dsp:nvSpPr>
      <dsp:spPr>
        <a:xfrm>
          <a:off x="0" y="1474525"/>
          <a:ext cx="1941609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Scrum Master:</a:t>
          </a:r>
          <a:endParaRPr lang="en-US" sz="2700" kern="1200"/>
        </a:p>
      </dsp:txBody>
      <dsp:txXfrm>
        <a:off x="68454" y="1542979"/>
        <a:ext cx="1804701" cy="1265378"/>
      </dsp:txXfrm>
    </dsp:sp>
    <dsp:sp modelId="{F3B5AE4F-F84E-4F7D-86D0-FB7FA64CC1F9}">
      <dsp:nvSpPr>
        <dsp:cNvPr id="0" name=""/>
        <dsp:cNvSpPr/>
      </dsp:nvSpPr>
      <dsp:spPr>
        <a:xfrm rot="5400000">
          <a:off x="3106570" y="1922194"/>
          <a:ext cx="1121829" cy="34517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100" kern="1200"/>
            <a:t>Andreas, Frauke, Ikram, Pascal</a:t>
          </a:r>
          <a:endParaRPr lang="en-US" sz="3100" kern="1200"/>
        </a:p>
      </dsp:txBody>
      <dsp:txXfrm rot="-5400000">
        <a:off x="1941610" y="3141918"/>
        <a:ext cx="3396988" cy="1012303"/>
      </dsp:txXfrm>
    </dsp:sp>
    <dsp:sp modelId="{862A8050-9343-4EC6-9594-37D1A5960851}">
      <dsp:nvSpPr>
        <dsp:cNvPr id="0" name=""/>
        <dsp:cNvSpPr/>
      </dsp:nvSpPr>
      <dsp:spPr>
        <a:xfrm>
          <a:off x="0" y="2946926"/>
          <a:ext cx="1941609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Developer:</a:t>
          </a:r>
          <a:endParaRPr lang="en-US" sz="2700" kern="1200"/>
        </a:p>
      </dsp:txBody>
      <dsp:txXfrm>
        <a:off x="68454" y="3015380"/>
        <a:ext cx="1804701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1F189D8-D9F5-B5ED-73B9-92CDA85123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D213ED-6577-E832-180B-A042B2058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06A97-EBE5-444E-9036-D444AB525A6E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DE9749-CB34-4644-3AB2-4BC644A151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83AFE3-92D4-B050-A99D-3B0F3796B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CD1C7-B6E5-4189-9079-CE85447C76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526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CB67F-7372-4CA5-A97C-85E617BBFA50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4D322-E781-4DA6-88CB-8A490C4CB0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6604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8E48C-F495-A6B7-C6AB-2C3912217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9933C5-2C6B-5611-982C-E556211A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C0DDB-F015-5D9D-A3E6-5C981092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E33D-7474-45D7-883A-C0AAA032A49A}" type="datetime1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73E17-9265-D84A-952E-3B9CEB29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A38B71-68B2-6D46-65DC-D34B3606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84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5B6C8-F26D-DA26-DE2A-86AE2A9D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4FE5EE-1907-0CF9-648D-7E0C3D68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5876B-91A4-7D6E-2544-5B647EEC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501-D3A8-4F47-A948-55B94B65F501}" type="datetime1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8AE02-8AEE-958E-BB42-7DD86D3D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A3856-2FEF-5451-C939-9A96BF5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2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4DB5ED-1425-14DC-22A9-F02EEB1C0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0A4C7C-DE23-203D-56CB-D6838CCA2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9C32A-2A80-2B2A-6267-75EAF68C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608-4C2E-459A-A026-DF8FA44E1AC6}" type="datetime1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A7EE6-790E-44E2-57BE-92DB6F11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47D80-1FC4-B9DA-7EF0-1AFF6FBC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8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DEEB3-F193-02AE-3E93-C1983462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31827-27C4-A25E-662C-F9AABBEB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B948DC-0BAE-09D9-85C4-3254A2D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55DC-E446-441F-9C98-E840F1475F8F}" type="datetime1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05DCD3-5641-7FDA-434B-76FBC575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E1ECF9-89E9-8B27-B9C5-BD564BD8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99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C5296-B441-5ECE-170C-D69F2505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07A19-8D34-9C1B-7710-AED9F490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F02FF-1A00-6081-E54E-DFDAF330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6583-9FD4-4A6F-A17C-A244BB892728}" type="datetime1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6BB2-70EF-F200-7523-E2EDAA5D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DE73-0F11-78EE-347B-D70BAE65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65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61346-5D03-5ADE-14DA-B05FB71F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C70A1-E868-41FA-C051-0FCF64A47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2B68B-8817-767F-10F5-42E410605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842F38-1B8E-4AEA-D88F-3B84AB9A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5B9F-CCA0-4A2B-AD8F-824AD67AA0FE}" type="datetime1">
              <a:rPr lang="de-DE" smtClean="0"/>
              <a:t>03.02.2023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09154-4C41-72B0-3405-9180018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22B088-F848-74E5-A5CE-9A1CD0E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32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2006F-A017-5E93-3860-6AF6B0A0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21DF1D-9C2D-C266-DA65-CEED4962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266D7C-D01C-3085-FE7D-19F596441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90B795-2680-75DF-B45E-26ACC7B99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158C24-7119-F2CF-04C3-A448FCCF5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7436B6-8556-FCE8-E93E-5E24CE60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25FB-618E-42D1-810D-7837472CB8BA}" type="datetime1">
              <a:rPr lang="de-DE" smtClean="0"/>
              <a:t>03.02.2023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955687-EF24-4891-3BE2-8D8EE20C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8D37FD-55B0-9101-66B5-1A7B2B01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90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BBC09-421F-4476-FCF8-1906D43E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AEAA9E-532F-7F2C-CE6C-702B9EE3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4138-9DA2-44B8-B861-3A3939764091}" type="datetime1">
              <a:rPr lang="de-DE" smtClean="0"/>
              <a:t>03.02.2023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275FF3-DD28-7689-C7A1-640DE709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96D798-3F56-7B6F-8D4F-7666E19B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05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0C3DD4-E9CF-A287-B7AB-471104C8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3FCD-3DD7-44DA-A8C3-D1A475A7A39B}" type="datetime1">
              <a:rPr lang="de-DE" smtClean="0"/>
              <a:t>03.02.2023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55286B-57BD-151F-89C6-B72484A4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B5E0E-C0C6-75D4-460B-4C9B7498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11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E60DE-3184-39CE-B206-D0C6FEE7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BB52D-3587-B403-5040-15740394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5F7B74-A140-9EF9-1E42-2FAEB2007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8DB09B-3203-8E22-916D-8FBC9FB4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671E-27D5-4885-B149-12FDDAC71A87}" type="datetime1">
              <a:rPr lang="de-DE" smtClean="0"/>
              <a:t>03.02.2023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F68C95-6473-F77B-A61D-37818639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A237B1-D814-4B08-2941-96EEEA60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84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F6F63-C72A-8A03-12C6-9EF7B333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08B15-D9CF-29B9-067D-1DC73BE09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EFE91-C8BA-B3F4-56BD-59330E7EA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75379-7221-3621-7AD6-02432BFF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8EFD-ADC3-4951-BEA9-07D1B46F6BAA}" type="datetime1">
              <a:rPr lang="de-DE" smtClean="0"/>
              <a:t>03.02.2023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0B9C3A-D4BD-E9F4-C637-07AE8946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65FE25-6958-3837-05A5-2286D754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59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456D87-2D26-2A92-9210-46A7155C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F03F67-E3FD-9089-245D-661F83F5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1D89C-2C2B-681A-F509-41A3B0DCF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D2FD-5ADA-48A2-84A5-9F0C0C82A458}" type="datetime1">
              <a:rPr lang="de-DE" smtClean="0"/>
              <a:t>03.02.2023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3F274-2BDE-58C2-3F06-3E476CBA4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5D416-338E-2468-5131-C1E0645B0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D0B3-5B7E-4451-90B0-DC8E9F122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2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1211E-5F5F-33E8-6927-E466D0736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de-DE" sz="5400"/>
              <a:t>Agile Scrum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4E8339-0704-565F-BA4D-CECFDA2C7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de-DE" sz="2000"/>
              <a:t>Team 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4BBA71-1287-A993-409F-DBEFF71AA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E6AEBE-0EC1-8060-32D6-9E42995D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18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422" y="905132"/>
            <a:ext cx="2157248" cy="61238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54CD9A1-F187-1D0F-EA0F-D4DB97AD7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517CBF0-C974-D794-61C5-010C5BCA7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68329"/>
              </p:ext>
            </p:extLst>
          </p:nvPr>
        </p:nvGraphicFramePr>
        <p:xfrm>
          <a:off x="5373485" y="1027189"/>
          <a:ext cx="7158375" cy="5158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9242E199-2520-CAE4-705E-4EC62B7C9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939" y="1605186"/>
            <a:ext cx="534315" cy="618460"/>
          </a:xfrm>
          <a:prstGeom prst="rect">
            <a:avLst/>
          </a:prstGeom>
        </p:spPr>
      </p:pic>
      <p:pic>
        <p:nvPicPr>
          <p:cNvPr id="20" name="Grafik 19" descr="Krone mit einfarbiger Füllung">
            <a:extLst>
              <a:ext uri="{FF2B5EF4-FFF2-40B4-BE49-F238E27FC236}">
                <a16:creationId xmlns:a16="http://schemas.microsoft.com/office/drawing/2014/main" id="{5DDA4A6E-0B65-FB52-AA53-40D42D9CE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28819">
            <a:off x="10333567" y="1243475"/>
            <a:ext cx="434012" cy="434012"/>
          </a:xfrm>
          <a:prstGeom prst="rect">
            <a:avLst/>
          </a:prstGeom>
        </p:spPr>
      </p:pic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70318DF9-618F-BF57-F105-838CBD8B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6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kern="1200" dirty="0">
                <a:latin typeface="+mj-lt"/>
                <a:ea typeface="+mj-ea"/>
                <a:cs typeface="+mj-cs"/>
              </a:rPr>
              <a:t>Hindernisse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BFECB258-4247-CF63-5324-7327B701F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Unklare Vorgehensweise zu beginn</a:t>
            </a:r>
          </a:p>
          <a:p>
            <a:r>
              <a:rPr lang="de-DE" sz="2400" dirty="0"/>
              <a:t>Storys wurden zu groß angenommen</a:t>
            </a:r>
          </a:p>
          <a:p>
            <a:r>
              <a:rPr lang="de-DE" sz="2400" dirty="0"/>
              <a:t>Mangelnde Erfahrungen (Entwicklung &amp; Scrum)</a:t>
            </a:r>
          </a:p>
          <a:p>
            <a:r>
              <a:rPr lang="de-DE" sz="2400" dirty="0"/>
              <a:t>Aufteilung der Pakete zu grob</a:t>
            </a:r>
          </a:p>
          <a:p>
            <a:r>
              <a:rPr lang="de-DE" sz="2400" dirty="0"/>
              <a:t>Technische Probleme(Datenbank-Anbindung)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34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7FC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4CD9A1-F187-1D0F-EA0F-D4DB97AD7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52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E73E70-E39B-F296-8A56-8462FD85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03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5400" kern="1200" dirty="0">
                <a:latin typeface="+mj-lt"/>
                <a:ea typeface="+mj-ea"/>
                <a:cs typeface="+mj-cs"/>
              </a:rPr>
              <a:t>Persönliche Erfahrungen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7D2AFE-C173-722D-D0F3-78995DBE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598741" cy="4119172"/>
          </a:xfrm>
        </p:spPr>
        <p:txBody>
          <a:bodyPr anchor="t">
            <a:normAutofit/>
          </a:bodyPr>
          <a:lstStyle/>
          <a:p>
            <a:r>
              <a:rPr lang="de-DE" sz="2200" dirty="0"/>
              <a:t>Weiterentwicklung und Auffrischung vorhandener Fähigkeiten </a:t>
            </a:r>
          </a:p>
          <a:p>
            <a:r>
              <a:rPr lang="de-DE" sz="2200" dirty="0"/>
              <a:t>Reihenfolge und Vollständigkeit des Backlogs essenziell</a:t>
            </a:r>
          </a:p>
          <a:p>
            <a:r>
              <a:rPr lang="de-DE" sz="2200" dirty="0"/>
              <a:t>Teamfähigkeiten sind sehr wichtig</a:t>
            </a:r>
          </a:p>
          <a:p>
            <a:endParaRPr lang="de-DE" sz="2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4CD9A1-F187-1D0F-EA0F-D4DB97AD7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838036-66C4-31F1-DC46-32953DB1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1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Abschluss</a:t>
            </a:r>
            <a:br>
              <a:rPr lang="en-US" sz="5200" dirty="0"/>
            </a:br>
            <a:br>
              <a:rPr lang="en-US" sz="5200" dirty="0"/>
            </a:br>
            <a:r>
              <a:rPr lang="en-US" sz="5200" dirty="0"/>
              <a:t>- </a:t>
            </a:r>
            <a:r>
              <a:rPr lang="en-US" sz="5200" dirty="0" err="1"/>
              <a:t>Vielen</a:t>
            </a:r>
            <a:r>
              <a:rPr lang="en-US" sz="5200" dirty="0"/>
              <a:t> Dank!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54CD9A1-F187-1D0F-EA0F-D4DB97AD7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28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7DCD8-2C67-1BCD-6592-DEC131C2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B73B08-0E23-1D6D-3488-CDF2EF0E3A96}"/>
              </a:ext>
            </a:extLst>
          </p:cNvPr>
          <p:cNvSpPr txBox="1"/>
          <p:nvPr/>
        </p:nvSpPr>
        <p:spPr>
          <a:xfrm>
            <a:off x="9834663" y="6356350"/>
            <a:ext cx="13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StoryPoints</a:t>
            </a:r>
          </a:p>
        </p:txBody>
      </p:sp>
    </p:spTree>
    <p:extLst>
      <p:ext uri="{BB962C8B-B14F-4D97-AF65-F5344CB8AC3E}">
        <p14:creationId xmlns:p14="http://schemas.microsoft.com/office/powerpoint/2010/main" val="66473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9F54F-5D31-8E60-8D8D-2F2550B54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134072"/>
            <a:ext cx="6467867" cy="449934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Das Produktziel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Rollenverteilung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Product- und Sprint Backlog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Sprintziele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Vorstellung der verwendeten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Organisation des 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Hindernisse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Persönliche Erfahrungen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Abschlussbewertung</a:t>
            </a:r>
          </a:p>
          <a:p>
            <a:endParaRPr lang="de-DE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34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7FC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4CD9A1-F187-1D0F-EA0F-D4DB97AD7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52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B73A4-AB5D-DFB0-7E3E-73E42B96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5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de-DE" sz="5600"/>
              <a:t>Produktziel</a:t>
            </a:r>
          </a:p>
        </p:txBody>
      </p:sp>
      <p:cxnSp>
        <p:nvCxnSpPr>
          <p:cNvPr id="18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9F54F-5D31-8E60-8D8D-2F2550B54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Webpage zur Inventarisierung von IT-Hardware</a:t>
            </a: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Datenbanken für Equipment und User- Berechtigungen</a:t>
            </a: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Warenkorb / Kommissionierung</a:t>
            </a: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Supportanfrage über Inventarisierung-tool erstellen</a:t>
            </a: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Automatisierung Artikelverwaltung und Kommissionierung</a:t>
            </a:r>
          </a:p>
          <a:p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Automatisierung Abrechnung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4CD9A1-F187-1D0F-EA0F-D4DB97AD7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!!circle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9EB2D-6CD4-2669-1690-0A77EC4B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2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e-DE"/>
              <a:t>Rollenverteilung </a:t>
            </a:r>
            <a:endParaRPr lang="de-DE" dirty="0"/>
          </a:p>
        </p:txBody>
      </p:sp>
      <p:graphicFrame>
        <p:nvGraphicFramePr>
          <p:cNvPr id="22" name="Inhaltsplatzhalter 2">
            <a:extLst>
              <a:ext uri="{FF2B5EF4-FFF2-40B4-BE49-F238E27FC236}">
                <a16:creationId xmlns:a16="http://schemas.microsoft.com/office/drawing/2014/main" id="{93DA0EB0-DB78-B535-E826-50F05D21A4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A54CD9A1-F187-1D0F-EA0F-D4DB97AD77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4DB186-CA8F-8AB8-19ED-5D4F9167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41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 Backlog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77451C-348F-F98B-8482-FC9915C89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" y="2308915"/>
            <a:ext cx="11980783" cy="3654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0F3ECC-05BC-E320-809E-95408409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1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Sprintbacklog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D359C0-4A4A-090D-2059-D0CD0D34F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7" y="1675227"/>
            <a:ext cx="10783306" cy="4394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89B0910-BD42-986E-2276-B37638EA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86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506" y="-18008"/>
            <a:ext cx="6002110" cy="496111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Sprintziele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778F7EA-993B-AA9A-73BA-10844C8A4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867917" cy="6857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54CD9A1-F187-1D0F-EA0F-D4DB97AD77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3" r="16928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5BDCCE-CC9C-B715-A6E2-4B409A52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71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35F969-28E7-11A2-635D-303FA752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2CB77A-CCFA-944D-5AEC-40B3FF7A9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3" r="16928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36D2D0A3-B30E-8E72-AFBB-21511A362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81943"/>
              </p:ext>
            </p:extLst>
          </p:nvPr>
        </p:nvGraphicFramePr>
        <p:xfrm>
          <a:off x="0" y="157377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9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8F0F59-42F5-D865-63ED-276E4741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de-DE" dirty="0"/>
              <a:t>Tools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9F54F-5D31-8E60-8D8D-2F2550B54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e-DE" dirty="0"/>
              <a:t>Visual Studio Code</a:t>
            </a:r>
          </a:p>
          <a:p>
            <a:r>
              <a:rPr lang="de-DE" dirty="0"/>
              <a:t>Notepad++</a:t>
            </a:r>
          </a:p>
          <a:p>
            <a:r>
              <a:rPr lang="de-DE" dirty="0"/>
              <a:t>XAMPP</a:t>
            </a:r>
          </a:p>
          <a:p>
            <a:r>
              <a:rPr lang="de-DE" dirty="0"/>
              <a:t>PhpMyAdmin</a:t>
            </a:r>
          </a:p>
          <a:p>
            <a:r>
              <a:rPr lang="de-DE" dirty="0"/>
              <a:t>Excel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Web-Browser</a:t>
            </a:r>
          </a:p>
          <a:p>
            <a:endParaRPr lang="de-DE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4CD9A1-F187-1D0F-EA0F-D4DB97AD7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EF140E-61B6-8AE0-0546-D78BB222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0B3-5B7E-4451-90B0-DC8E9F1221A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41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65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Agile Scrum</vt:lpstr>
      <vt:lpstr>Agenda</vt:lpstr>
      <vt:lpstr>Produktziel</vt:lpstr>
      <vt:lpstr>Rollenverteilung </vt:lpstr>
      <vt:lpstr>Product Backlog</vt:lpstr>
      <vt:lpstr>Sprintbacklog</vt:lpstr>
      <vt:lpstr>Sprintziele</vt:lpstr>
      <vt:lpstr>PowerPoint-Präsentation</vt:lpstr>
      <vt:lpstr>Tools</vt:lpstr>
      <vt:lpstr>Workflow</vt:lpstr>
      <vt:lpstr>Hindernisse</vt:lpstr>
      <vt:lpstr>Persönliche Erfahrungen</vt:lpstr>
      <vt:lpstr>Abschluss  - 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Scrum</dc:title>
  <dc:creator>Pascal Swertz</dc:creator>
  <cp:lastModifiedBy>Ikram Sengün</cp:lastModifiedBy>
  <cp:revision>5</cp:revision>
  <dcterms:created xsi:type="dcterms:W3CDTF">2023-02-03T08:20:47Z</dcterms:created>
  <dcterms:modified xsi:type="dcterms:W3CDTF">2023-02-03T10:51:32Z</dcterms:modified>
</cp:coreProperties>
</file>