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FD279C-6B93-4B43-A9E0-0C402C115E1C}" v="2" dt="2023-02-03T08:24:26.2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0" y="1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cal Swertz" userId="61f35e41-965b-43b7-b893-d68ec458d74a" providerId="ADAL" clId="{5DFD279C-6B93-4B43-A9E0-0C402C115E1C}"/>
    <pc:docChg chg="undo custSel addSld modSld">
      <pc:chgData name="Pascal Swertz" userId="61f35e41-965b-43b7-b893-d68ec458d74a" providerId="ADAL" clId="{5DFD279C-6B93-4B43-A9E0-0C402C115E1C}" dt="2023-02-03T08:30:30.038" v="39" actId="26606"/>
      <pc:docMkLst>
        <pc:docMk/>
      </pc:docMkLst>
      <pc:sldChg chg="addSp delSp modSp mod setBg setClrOvrMap">
        <pc:chgData name="Pascal Swertz" userId="61f35e41-965b-43b7-b893-d68ec458d74a" providerId="ADAL" clId="{5DFD279C-6B93-4B43-A9E0-0C402C115E1C}" dt="2023-02-03T08:30:30.038" v="39" actId="26606"/>
        <pc:sldMkLst>
          <pc:docMk/>
          <pc:sldMk cId="3474182872" sldId="256"/>
        </pc:sldMkLst>
        <pc:spChg chg="mod">
          <ac:chgData name="Pascal Swertz" userId="61f35e41-965b-43b7-b893-d68ec458d74a" providerId="ADAL" clId="{5DFD279C-6B93-4B43-A9E0-0C402C115E1C}" dt="2023-02-03T08:30:30.038" v="39" actId="26606"/>
          <ac:spMkLst>
            <pc:docMk/>
            <pc:sldMk cId="3474182872" sldId="256"/>
            <ac:spMk id="2" creationId="{2F71211E-5F5F-33E8-6927-E466D0736665}"/>
          </ac:spMkLst>
        </pc:spChg>
        <pc:spChg chg="mod">
          <ac:chgData name="Pascal Swertz" userId="61f35e41-965b-43b7-b893-d68ec458d74a" providerId="ADAL" clId="{5DFD279C-6B93-4B43-A9E0-0C402C115E1C}" dt="2023-02-03T08:30:30.038" v="39" actId="26606"/>
          <ac:spMkLst>
            <pc:docMk/>
            <pc:sldMk cId="3474182872" sldId="256"/>
            <ac:spMk id="3" creationId="{EC4E8339-0704-565F-BA4D-CECFDA2C7601}"/>
          </ac:spMkLst>
        </pc:spChg>
        <pc:spChg chg="add del">
          <ac:chgData name="Pascal Swertz" userId="61f35e41-965b-43b7-b893-d68ec458d74a" providerId="ADAL" clId="{5DFD279C-6B93-4B43-A9E0-0C402C115E1C}" dt="2023-02-03T08:24:01.098" v="2" actId="26606"/>
          <ac:spMkLst>
            <pc:docMk/>
            <pc:sldMk cId="3474182872" sldId="256"/>
            <ac:spMk id="10" creationId="{E49CC64F-7275-4E33-961B-0C5CDC439875}"/>
          </ac:spMkLst>
        </pc:spChg>
        <pc:spChg chg="add del">
          <ac:chgData name="Pascal Swertz" userId="61f35e41-965b-43b7-b893-d68ec458d74a" providerId="ADAL" clId="{5DFD279C-6B93-4B43-A9E0-0C402C115E1C}" dt="2023-02-03T08:30:30.038" v="39" actId="26606"/>
          <ac:spMkLst>
            <pc:docMk/>
            <pc:sldMk cId="3474182872" sldId="256"/>
            <ac:spMk id="12" creationId="{1DB7C82F-AB7E-4F0C-B829-FA1B9C415180}"/>
          </ac:spMkLst>
        </pc:spChg>
        <pc:spChg chg="add del">
          <ac:chgData name="Pascal Swertz" userId="61f35e41-965b-43b7-b893-d68ec458d74a" providerId="ADAL" clId="{5DFD279C-6B93-4B43-A9E0-0C402C115E1C}" dt="2023-02-03T08:30:30.038" v="39" actId="26606"/>
          <ac:spMkLst>
            <pc:docMk/>
            <pc:sldMk cId="3474182872" sldId="256"/>
            <ac:spMk id="13" creationId="{C0B27210-D0CA-4654-B3E3-9ABB4F178EA1}"/>
          </ac:spMkLst>
        </pc:spChg>
        <pc:spChg chg="add del">
          <ac:chgData name="Pascal Swertz" userId="61f35e41-965b-43b7-b893-d68ec458d74a" providerId="ADAL" clId="{5DFD279C-6B93-4B43-A9E0-0C402C115E1C}" dt="2023-02-03T08:30:30.038" v="39" actId="26606"/>
          <ac:spMkLst>
            <pc:docMk/>
            <pc:sldMk cId="3474182872" sldId="256"/>
            <ac:spMk id="14" creationId="{70B66945-4967-4040-926D-DCA44313CDAB}"/>
          </ac:spMkLst>
        </pc:spChg>
        <pc:spChg chg="add">
          <ac:chgData name="Pascal Swertz" userId="61f35e41-965b-43b7-b893-d68ec458d74a" providerId="ADAL" clId="{5DFD279C-6B93-4B43-A9E0-0C402C115E1C}" dt="2023-02-03T08:30:30.038" v="39" actId="26606"/>
          <ac:spMkLst>
            <pc:docMk/>
            <pc:sldMk cId="3474182872" sldId="256"/>
            <ac:spMk id="19" creationId="{ACBE1851-2230-47A9-B000-CE9046EA61B9}"/>
          </ac:spMkLst>
        </pc:spChg>
        <pc:picChg chg="add mod">
          <ac:chgData name="Pascal Swertz" userId="61f35e41-965b-43b7-b893-d68ec458d74a" providerId="ADAL" clId="{5DFD279C-6B93-4B43-A9E0-0C402C115E1C}" dt="2023-02-03T08:30:30.038" v="39" actId="26606"/>
          <ac:picMkLst>
            <pc:docMk/>
            <pc:sldMk cId="3474182872" sldId="256"/>
            <ac:picMk id="5" creationId="{AE4BBA71-1287-A993-409F-DBEFF71AA777}"/>
          </ac:picMkLst>
        </pc:picChg>
        <pc:cxnChg chg="add">
          <ac:chgData name="Pascal Swertz" userId="61f35e41-965b-43b7-b893-d68ec458d74a" providerId="ADAL" clId="{5DFD279C-6B93-4B43-A9E0-0C402C115E1C}" dt="2023-02-03T08:30:30.038" v="39" actId="26606"/>
          <ac:cxnSpMkLst>
            <pc:docMk/>
            <pc:sldMk cId="3474182872" sldId="256"/>
            <ac:cxnSpMk id="21" creationId="{23B93832-6514-44F4-849B-5EE2C8A2337D}"/>
          </ac:cxnSpMkLst>
        </pc:cxnChg>
      </pc:sldChg>
      <pc:sldChg chg="addSp modSp new mod setBg">
        <pc:chgData name="Pascal Swertz" userId="61f35e41-965b-43b7-b893-d68ec458d74a" providerId="ADAL" clId="{5DFD279C-6B93-4B43-A9E0-0C402C115E1C}" dt="2023-02-03T08:26:32.662" v="38" actId="20577"/>
        <pc:sldMkLst>
          <pc:docMk/>
          <pc:sldMk cId="47652436" sldId="257"/>
        </pc:sldMkLst>
        <pc:spChg chg="mod">
          <ac:chgData name="Pascal Swertz" userId="61f35e41-965b-43b7-b893-d68ec458d74a" providerId="ADAL" clId="{5DFD279C-6B93-4B43-A9E0-0C402C115E1C}" dt="2023-02-03T08:26:32.662" v="38" actId="20577"/>
          <ac:spMkLst>
            <pc:docMk/>
            <pc:sldMk cId="47652436" sldId="257"/>
            <ac:spMk id="2" creationId="{B98F0F59-42F5-D865-63ED-276E474138B7}"/>
          </ac:spMkLst>
        </pc:spChg>
        <pc:spChg chg="mod">
          <ac:chgData name="Pascal Swertz" userId="61f35e41-965b-43b7-b893-d68ec458d74a" providerId="ADAL" clId="{5DFD279C-6B93-4B43-A9E0-0C402C115E1C}" dt="2023-02-03T08:26:19.432" v="19" actId="1076"/>
          <ac:spMkLst>
            <pc:docMk/>
            <pc:sldMk cId="47652436" sldId="257"/>
            <ac:spMk id="3" creationId="{A269F54F-5D31-8E60-8D8D-2F2550B54081}"/>
          </ac:spMkLst>
        </pc:spChg>
        <pc:spChg chg="add">
          <ac:chgData name="Pascal Swertz" userId="61f35e41-965b-43b7-b893-d68ec458d74a" providerId="ADAL" clId="{5DFD279C-6B93-4B43-A9E0-0C402C115E1C}" dt="2023-02-03T08:24:55.313" v="9" actId="26606"/>
          <ac:spMkLst>
            <pc:docMk/>
            <pc:sldMk cId="47652436" sldId="257"/>
            <ac:spMk id="9" creationId="{59A309A7-1751-4ABE-A3C1-EEC40366AD89}"/>
          </ac:spMkLst>
        </pc:spChg>
        <pc:spChg chg="add">
          <ac:chgData name="Pascal Swertz" userId="61f35e41-965b-43b7-b893-d68ec458d74a" providerId="ADAL" clId="{5DFD279C-6B93-4B43-A9E0-0C402C115E1C}" dt="2023-02-03T08:24:55.313" v="9" actId="26606"/>
          <ac:spMkLst>
            <pc:docMk/>
            <pc:sldMk cId="47652436" sldId="257"/>
            <ac:spMk id="11" creationId="{967D8EB6-EAE1-4F9C-B398-83321E287204}"/>
          </ac:spMkLst>
        </pc:spChg>
        <pc:picChg chg="add mod">
          <ac:chgData name="Pascal Swertz" userId="61f35e41-965b-43b7-b893-d68ec458d74a" providerId="ADAL" clId="{5DFD279C-6B93-4B43-A9E0-0C402C115E1C}" dt="2023-02-03T08:24:55.313" v="9" actId="26606"/>
          <ac:picMkLst>
            <pc:docMk/>
            <pc:sldMk cId="47652436" sldId="257"/>
            <ac:picMk id="4" creationId="{A54CD9A1-F187-1D0F-EA0F-D4DB97AD77F2}"/>
          </ac:picMkLst>
        </pc:picChg>
      </pc:sldChg>
      <pc:sldChg chg="add">
        <pc:chgData name="Pascal Swertz" userId="61f35e41-965b-43b7-b893-d68ec458d74a" providerId="ADAL" clId="{5DFD279C-6B93-4B43-A9E0-0C402C115E1C}" dt="2023-02-03T08:25:03.825" v="10" actId="2890"/>
        <pc:sldMkLst>
          <pc:docMk/>
          <pc:sldMk cId="1896428948" sldId="258"/>
        </pc:sldMkLst>
      </pc:sldChg>
      <pc:sldChg chg="add">
        <pc:chgData name="Pascal Swertz" userId="61f35e41-965b-43b7-b893-d68ec458d74a" providerId="ADAL" clId="{5DFD279C-6B93-4B43-A9E0-0C402C115E1C}" dt="2023-02-03T08:25:06.038" v="11" actId="2890"/>
        <pc:sldMkLst>
          <pc:docMk/>
          <pc:sldMk cId="2681413486" sldId="259"/>
        </pc:sldMkLst>
      </pc:sldChg>
      <pc:sldChg chg="add">
        <pc:chgData name="Pascal Swertz" userId="61f35e41-965b-43b7-b893-d68ec458d74a" providerId="ADAL" clId="{5DFD279C-6B93-4B43-A9E0-0C402C115E1C}" dt="2023-02-03T08:25:10.233" v="12" actId="2890"/>
        <pc:sldMkLst>
          <pc:docMk/>
          <pc:sldMk cId="1163418196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8E48C-F495-A6B7-C6AB-2C3912217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9933C5-2C6B-5611-982C-E556211A9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CC0DDB-F015-5D9D-A3E6-5C981092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FC1F-DA3E-4B4A-9F38-B4E78D9CA33B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973E17-9265-D84A-952E-3B9CEB291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A38B71-68B2-6D46-65DC-D34B3606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0B3-5B7E-4451-90B0-DC8E9F1221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84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F5B6C8-F26D-DA26-DE2A-86AE2A9D6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4FE5EE-1907-0CF9-648D-7E0C3D687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C5876B-91A4-7D6E-2544-5B647EEC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FC1F-DA3E-4B4A-9F38-B4E78D9CA33B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38AE02-8AEE-958E-BB42-7DD86D3D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7A3856-2FEF-5451-C939-9A96BF5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0B3-5B7E-4451-90B0-DC8E9F1221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724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B4DB5ED-1425-14DC-22A9-F02EEB1C0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0A4C7C-DE23-203D-56CB-D6838CCA2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99C32A-2A80-2B2A-6267-75EAF68C0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FC1F-DA3E-4B4A-9F38-B4E78D9CA33B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4A7EE6-790E-44E2-57BE-92DB6F11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947D80-1FC4-B9DA-7EF0-1AFF6FBCB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0B3-5B7E-4451-90B0-DC8E9F1221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85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DEEB3-F193-02AE-3E93-C1983462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731827-27C4-A25E-662C-F9AABBEB5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B948DC-0BAE-09D9-85C4-3254A2D9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FC1F-DA3E-4B4A-9F38-B4E78D9CA33B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05DCD3-5641-7FDA-434B-76FBC575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E1ECF9-89E9-8B27-B9C5-BD564BD8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0B3-5B7E-4451-90B0-DC8E9F1221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99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C5296-B441-5ECE-170C-D69F25050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D07A19-8D34-9C1B-7710-AED9F4904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2F02FF-1A00-6081-E54E-DFDAF3302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FC1F-DA3E-4B4A-9F38-B4E78D9CA33B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B56BB2-70EF-F200-7523-E2EDAA5D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E5DE73-0F11-78EE-347B-D70BAE65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0B3-5B7E-4451-90B0-DC8E9F1221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65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761346-5D03-5ADE-14DA-B05FB71F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FC70A1-E868-41FA-C051-0FCF64A47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2B68B-8817-767F-10F5-42E410605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842F38-1B8E-4AEA-D88F-3B84AB9A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FC1F-DA3E-4B4A-9F38-B4E78D9CA33B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309154-4C41-72B0-3405-91800180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22B088-F848-74E5-A5CE-9A1CD0E2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0B3-5B7E-4451-90B0-DC8E9F1221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32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2006F-A017-5E93-3860-6AF6B0A05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21DF1D-9C2D-C266-DA65-CEED49628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266D7C-D01C-3085-FE7D-19F596441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690B795-2680-75DF-B45E-26ACC7B99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158C24-7119-F2CF-04C3-A448FCCF5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87436B6-8556-FCE8-E93E-5E24CE60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FC1F-DA3E-4B4A-9F38-B4E78D9CA33B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955687-EF24-4891-3BE2-8D8EE20C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58D37FD-55B0-9101-66B5-1A7B2B01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0B3-5B7E-4451-90B0-DC8E9F1221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90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BBC09-421F-4476-FCF8-1906D43EA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AEAA9E-532F-7F2C-CE6C-702B9EE3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FC1F-DA3E-4B4A-9F38-B4E78D9CA33B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275FF3-DD28-7689-C7A1-640DE709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96D798-3F56-7B6F-8D4F-7666E19B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0B3-5B7E-4451-90B0-DC8E9F1221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05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0C3DD4-E9CF-A287-B7AB-471104C8D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FC1F-DA3E-4B4A-9F38-B4E78D9CA33B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55286B-57BD-151F-89C6-B72484A4C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B5E0E-C0C6-75D4-460B-4C9B7498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0B3-5B7E-4451-90B0-DC8E9F1221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11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6E60DE-3184-39CE-B206-D0C6FEE75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5BB52D-3587-B403-5040-157403945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5F7B74-A140-9EF9-1E42-2FAEB2007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8DB09B-3203-8E22-916D-8FBC9FB4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FC1F-DA3E-4B4A-9F38-B4E78D9CA33B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F68C95-6473-F77B-A61D-378186390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A237B1-D814-4B08-2941-96EEEA60D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0B3-5B7E-4451-90B0-DC8E9F1221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84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4F6F63-C72A-8A03-12C6-9EF7B333B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2408B15-D9CF-29B9-067D-1DC73BE09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AEFE91-C8BA-B3F4-56BD-59330E7EA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B75379-7221-3621-7AD6-02432BFF5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FC1F-DA3E-4B4A-9F38-B4E78D9CA33B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0B9C3A-D4BD-E9F4-C637-07AE8946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65FE25-6958-3837-05A5-2286D754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0B3-5B7E-4451-90B0-DC8E9F1221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59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456D87-2D26-2A92-9210-46A7155C0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F03F67-E3FD-9089-245D-661F83F58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B1D89C-2C2B-681A-F509-41A3B0DCF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8FC1F-DA3E-4B4A-9F38-B4E78D9CA33B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23F274-2BDE-58C2-3F06-3E476CBA4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05D416-338E-2468-5131-C1E0645B0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8D0B3-5B7E-4451-90B0-DC8E9F1221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128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34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71211E-5F5F-33E8-6927-E466D0736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/>
          </a:bodyPr>
          <a:lstStyle/>
          <a:p>
            <a:pPr algn="r"/>
            <a:r>
              <a:rPr lang="de-DE" sz="5400">
                <a:solidFill>
                  <a:srgbClr val="FFFFFF"/>
                </a:solidFill>
              </a:rPr>
              <a:t>Agile Scrum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4E8339-0704-565F-BA4D-CECFDA2C7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endParaRPr lang="de-DE" sz="1800">
              <a:solidFill>
                <a:srgbClr val="FFFFFF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AE4BBA71-1287-A993-409F-DBEFF71AA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8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F0F59-42F5-D865-63ED-276E4741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dirty="0"/>
              <a:t>Agile-</a:t>
            </a:r>
            <a:r>
              <a:rPr lang="de-DE" dirty="0" err="1"/>
              <a:t>Scrum</a:t>
            </a:r>
            <a:r>
              <a:rPr lang="de-DE" dirty="0"/>
              <a:t> Prozess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69F54F-5D31-8E60-8D8D-2F2550B54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134072"/>
            <a:ext cx="6467867" cy="4499341"/>
          </a:xfrm>
        </p:spPr>
        <p:txBody>
          <a:bodyPr anchor="ctr"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1900" dirty="0"/>
              <a:t>Das Produktziel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900" dirty="0"/>
              <a:t>Die Definition </a:t>
            </a:r>
            <a:r>
              <a:rPr lang="de-DE" sz="1900" dirty="0" err="1"/>
              <a:t>of</a:t>
            </a:r>
            <a:r>
              <a:rPr lang="de-DE" sz="1900" dirty="0"/>
              <a:t> </a:t>
            </a:r>
            <a:r>
              <a:rPr lang="de-DE" sz="1900" dirty="0" err="1"/>
              <a:t>Done</a:t>
            </a:r>
            <a:endParaRPr lang="de-DE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900" dirty="0"/>
              <a:t>Rollenverteilung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900" dirty="0"/>
              <a:t>Sprint- und Meeting-Pläne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900" dirty="0"/>
              <a:t>Sprintziele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900" dirty="0"/>
              <a:t>Vorstellung der verwendeten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900" dirty="0"/>
              <a:t>Organisation des Workflows</a:t>
            </a:r>
            <a:br>
              <a:rPr lang="de-DE" sz="1900" dirty="0"/>
            </a:br>
            <a:endParaRPr lang="de-DE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900" dirty="0" err="1"/>
              <a:t>Product</a:t>
            </a:r>
            <a:r>
              <a:rPr lang="de-DE" sz="1900" dirty="0"/>
              <a:t> und Sprint Backlog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900" dirty="0"/>
              <a:t>Sonstige Artefakte wie </a:t>
            </a:r>
            <a:r>
              <a:rPr lang="de-DE" sz="1900" dirty="0" err="1"/>
              <a:t>Burndown</a:t>
            </a:r>
            <a:r>
              <a:rPr lang="de-DE" sz="1900" dirty="0"/>
              <a:t> oder </a:t>
            </a:r>
            <a:r>
              <a:rPr lang="de-DE" sz="1900" dirty="0" err="1"/>
              <a:t>Burnup</a:t>
            </a:r>
            <a:r>
              <a:rPr lang="de-DE" sz="1900" dirty="0"/>
              <a:t> Charts, Velocity Diagramm etc.</a:t>
            </a:r>
            <a:br>
              <a:rPr lang="de-DE" sz="1900" dirty="0"/>
            </a:br>
            <a:endParaRPr lang="de-DE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900" dirty="0"/>
              <a:t>Effektive Entwicklerzeiten (Idealstunden)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900" dirty="0"/>
              <a:t>Hindernisse</a:t>
            </a:r>
            <a:br>
              <a:rPr lang="de-DE" sz="1900" dirty="0"/>
            </a:br>
            <a:endParaRPr lang="de-DE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900" b="1" dirty="0"/>
              <a:t>Persönliche Erfahrungen </a:t>
            </a:r>
            <a:r>
              <a:rPr lang="de-DE" sz="1900" dirty="0"/>
              <a:t>der </a:t>
            </a:r>
            <a:r>
              <a:rPr lang="de-DE" sz="1900" dirty="0" err="1"/>
              <a:t>Scrum</a:t>
            </a:r>
            <a:r>
              <a:rPr lang="de-DE" sz="1900" dirty="0"/>
              <a:t> Master, </a:t>
            </a:r>
            <a:r>
              <a:rPr lang="de-DE" sz="1900" dirty="0" err="1"/>
              <a:t>Product</a:t>
            </a:r>
            <a:r>
              <a:rPr lang="de-DE" sz="1900" dirty="0"/>
              <a:t> </a:t>
            </a:r>
            <a:r>
              <a:rPr lang="de-DE" sz="1900" dirty="0" err="1"/>
              <a:t>Owner</a:t>
            </a:r>
            <a:r>
              <a:rPr lang="de-DE" sz="1900" dirty="0"/>
              <a:t> und Entwickler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900" dirty="0"/>
              <a:t>Abschlussbewertung</a:t>
            </a:r>
          </a:p>
          <a:p>
            <a:endParaRPr lang="de-DE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34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7FC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54CD9A1-F187-1D0F-EA0F-D4DB97AD77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" b="152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765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F0F59-42F5-D865-63ED-276E4741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69F54F-5D31-8E60-8D8D-2F2550B54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endParaRPr lang="de-DE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34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7FC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54CD9A1-F187-1D0F-EA0F-D4DB97AD77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" b="152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9642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F0F59-42F5-D865-63ED-276E4741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69F54F-5D31-8E60-8D8D-2F2550B54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endParaRPr lang="de-DE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34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7FC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54CD9A1-F187-1D0F-EA0F-D4DB97AD77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" b="152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68141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F0F59-42F5-D865-63ED-276E4741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69F54F-5D31-8E60-8D8D-2F2550B54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endParaRPr lang="de-DE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34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7FC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54CD9A1-F187-1D0F-EA0F-D4DB97AD77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" b="152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163418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Breitbild</PresentationFormat>
  <Paragraphs>15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Agile Scrum</vt:lpstr>
      <vt:lpstr>Agile-Scrum Prozess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Scrum</dc:title>
  <dc:creator>Pascal Swertz</dc:creator>
  <cp:lastModifiedBy>Pascal Swertz</cp:lastModifiedBy>
  <cp:revision>1</cp:revision>
  <dcterms:created xsi:type="dcterms:W3CDTF">2023-02-03T08:20:47Z</dcterms:created>
  <dcterms:modified xsi:type="dcterms:W3CDTF">2023-02-03T08:30:39Z</dcterms:modified>
</cp:coreProperties>
</file>