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120" d="100"/>
          <a:sy n="120" d="100"/>
        </p:scale>
        <p:origin x="1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A457-DCE2-CF48-8311-F4F0E5FA5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82C46-AAD4-B44D-8510-94FCD8E6A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23542-6D6B-FA43-8ADB-10C24D9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3DBC-09F5-994E-ADBC-3D493DC048F7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ABF-7EB5-A74D-A310-F14B8CC5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066D-B8C2-5941-87D1-71BD8B27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4B57-BCA5-3647-BC36-B0DB7E0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DBAB-79F3-4343-A9AB-2267D5B8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7C026-4F71-854C-94CA-A710EAB3F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EDAFA-EABF-2340-B48F-4F0138EF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3DBC-09F5-994E-ADBC-3D493DC048F7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F0B3F-0413-BB41-AC2E-75DB0B93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53154-D998-DB4A-9B4C-8EEE0806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4B57-BCA5-3647-BC36-B0DB7E0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5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CDB03C-C19B-E245-95FF-7D9918E2D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C3571-ADEC-0246-9060-61C97F62E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97E92-14E9-1247-A3FE-9737A9F5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3DBC-09F5-994E-ADBC-3D493DC048F7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70502-A2E5-944B-9A62-60F011A2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30420-405F-734B-A873-3C717B03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4B57-BCA5-3647-BC36-B0DB7E0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5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AEE2-075C-A64B-97C5-C405CF89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068AC-EE96-004E-A910-26CAE311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78ABF-B089-BA48-92E4-6D0A326F9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3DBC-09F5-994E-ADBC-3D493DC048F7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1949B-BDA8-3C4B-A6B6-D8E335E3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8B9E6-0E02-C94A-9E88-5468E5DA7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4B57-BCA5-3647-BC36-B0DB7E0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111B-2438-9F49-A601-76926BEE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CB5E7-5C88-D448-9F58-0A262720D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64EBF-3739-6B4B-BFF6-AC1D0E71C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3DBC-09F5-994E-ADBC-3D493DC048F7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04BFB-D785-B94C-B324-7261376A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2A8A2-6338-A742-89DF-BA4E3426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4B57-BCA5-3647-BC36-B0DB7E0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9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4E3CA-7D35-0241-8601-FC818163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19434-4E1D-F247-8FD0-C33E20C1A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7A543-FD30-CD4C-B83D-538ADA0BA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D5B60-B45D-8C47-840C-7640096C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3DBC-09F5-994E-ADBC-3D493DC048F7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86E8B-D929-F74B-87D5-C93E63FC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09790-C0ED-ED42-861D-F4CE1F6C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4B57-BCA5-3647-BC36-B0DB7E0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C139-3FF1-F247-ACBC-CDC77257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851AF-CC44-5149-94F3-2816E8CA3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2B359-732A-1F42-8458-9DBBF3D1A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CF97E-6519-9F44-B4D5-51C5E34CF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06927-23EB-1546-9967-3D2B59B75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4B96B-5813-D745-9334-063A0187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3DBC-09F5-994E-ADBC-3D493DC048F7}" type="datetimeFigureOut">
              <a:rPr lang="en-US" smtClean="0"/>
              <a:t>8/10/18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5C726-B4A8-C449-8DEF-74FD7464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A79D81-4C4C-2847-99F8-D2C0930F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4B57-BCA5-3647-BC36-B0DB7E0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7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2CB0-A021-4748-979F-2186FD17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F2E21-9BC7-2548-AD92-B9852332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3DBC-09F5-994E-ADBC-3D493DC048F7}" type="datetimeFigureOut">
              <a:rPr lang="en-US" smtClean="0"/>
              <a:t>8/10/18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43077-9696-5447-8B83-916CF1EF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0A7C5-C97D-C74F-90F0-E17296D9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4B57-BCA5-3647-BC36-B0DB7E0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4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4CA729-B3B5-F04E-8C56-369D8F8A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3DBC-09F5-994E-ADBC-3D493DC048F7}" type="datetimeFigureOut">
              <a:rPr lang="en-US" smtClean="0"/>
              <a:t>8/10/18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BAA43-703F-A945-B43F-E2A7F871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10835-0479-DF4C-A28F-DA1B5F3C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4B57-BCA5-3647-BC36-B0DB7E0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3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9606-7F7E-C345-9100-FE2919AAB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BDBD5-7C71-904D-89F3-C8677A683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8F83C-30DC-AC4C-9A5D-212CC5D64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421EF-C6DA-644C-A8E7-F6F484940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3DBC-09F5-994E-ADBC-3D493DC048F7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3162A-CFF3-354E-93B0-64067E76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D32F2-0D85-BE42-8A6F-16ABB946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4B57-BCA5-3647-BC36-B0DB7E0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6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2DC96-B580-A745-B862-EAF880A6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EED3DF-4941-CD4D-B55B-66CA4D74D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E2EB9-97C2-7849-AA5C-5E1CDEF03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75C80-1125-BC47-AF6C-760A1FC8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3DBC-09F5-994E-ADBC-3D493DC048F7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5D710-7A32-0848-BF33-6CC9AC13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35BCB-AEDE-C44A-B09B-05CFA802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4B57-BCA5-3647-BC36-B0DB7E0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4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AF4C6-0966-E34C-A3F6-84DA63E0E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7621F-9A48-F24E-AACA-3CECF9581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B30D1-D100-4D42-A4A7-7780DE88F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63DBC-09F5-994E-ADBC-3D493DC048F7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85D23-A1D8-F64D-BEC2-B7BE4587D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F85B-A410-9D4A-8470-C05E96593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E4B57-BCA5-3647-BC36-B0DB7E0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0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9A8F75-CEC2-DA47-9723-403E35105CA9}"/>
              </a:ext>
            </a:extLst>
          </p:cNvPr>
          <p:cNvCxnSpPr/>
          <p:nvPr/>
        </p:nvCxnSpPr>
        <p:spPr>
          <a:xfrm flipV="1">
            <a:off x="3658795" y="1222744"/>
            <a:ext cx="0" cy="358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6EAA6A-BA0A-3B46-8E41-69BA6E1C85E2}"/>
              </a:ext>
            </a:extLst>
          </p:cNvPr>
          <p:cNvCxnSpPr/>
          <p:nvPr/>
        </p:nvCxnSpPr>
        <p:spPr>
          <a:xfrm>
            <a:off x="3658795" y="4808425"/>
            <a:ext cx="5208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0FE8AE9-2299-BB41-A22C-AFDF846B4649}"/>
              </a:ext>
            </a:extLst>
          </p:cNvPr>
          <p:cNvSpPr/>
          <p:nvPr/>
        </p:nvSpPr>
        <p:spPr>
          <a:xfrm>
            <a:off x="4080035" y="1828919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8830BD-CCF3-EE47-A599-BAD09A456F91}"/>
              </a:ext>
            </a:extLst>
          </p:cNvPr>
          <p:cNvSpPr/>
          <p:nvPr/>
        </p:nvSpPr>
        <p:spPr>
          <a:xfrm>
            <a:off x="4173359" y="2102896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C107AD-8229-0348-839A-3E588D3D5FF7}"/>
              </a:ext>
            </a:extLst>
          </p:cNvPr>
          <p:cNvSpPr/>
          <p:nvPr/>
        </p:nvSpPr>
        <p:spPr>
          <a:xfrm>
            <a:off x="4251271" y="1890564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5DB6E7-D3DB-4C47-B1BF-79F3CCAD00D0}"/>
              </a:ext>
            </a:extLst>
          </p:cNvPr>
          <p:cNvSpPr/>
          <p:nvPr/>
        </p:nvSpPr>
        <p:spPr>
          <a:xfrm>
            <a:off x="4122844" y="2376874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3A323F6-A317-0C45-83C8-4D9B86E6CC17}"/>
              </a:ext>
            </a:extLst>
          </p:cNvPr>
          <p:cNvSpPr/>
          <p:nvPr/>
        </p:nvSpPr>
        <p:spPr>
          <a:xfrm>
            <a:off x="4681071" y="1890563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90FA57-7303-7249-815B-248A38FDD963}"/>
              </a:ext>
            </a:extLst>
          </p:cNvPr>
          <p:cNvSpPr/>
          <p:nvPr/>
        </p:nvSpPr>
        <p:spPr>
          <a:xfrm>
            <a:off x="4413945" y="2164541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076855-6148-A54B-A1DE-AFE239DBD4D5}"/>
              </a:ext>
            </a:extLst>
          </p:cNvPr>
          <p:cNvSpPr/>
          <p:nvPr/>
        </p:nvSpPr>
        <p:spPr>
          <a:xfrm>
            <a:off x="4276956" y="2736470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FF76EA6-11E4-E942-98E4-73FC8DB30705}"/>
              </a:ext>
            </a:extLst>
          </p:cNvPr>
          <p:cNvSpPr/>
          <p:nvPr/>
        </p:nvSpPr>
        <p:spPr>
          <a:xfrm>
            <a:off x="4732442" y="2195363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9FA112-A4FB-8D4B-BE15-F451BA927BE7}"/>
              </a:ext>
            </a:extLst>
          </p:cNvPr>
          <p:cNvSpPr/>
          <p:nvPr/>
        </p:nvSpPr>
        <p:spPr>
          <a:xfrm>
            <a:off x="4520968" y="2445368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3637C8-D62A-C344-8D96-CFC436C632EF}"/>
              </a:ext>
            </a:extLst>
          </p:cNvPr>
          <p:cNvSpPr/>
          <p:nvPr/>
        </p:nvSpPr>
        <p:spPr>
          <a:xfrm>
            <a:off x="4580044" y="2736470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CCCB154-0EAE-3544-8F26-C5E61C568550}"/>
              </a:ext>
            </a:extLst>
          </p:cNvPr>
          <p:cNvSpPr/>
          <p:nvPr/>
        </p:nvSpPr>
        <p:spPr>
          <a:xfrm>
            <a:off x="5062930" y="2520711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526B1B1-3220-4240-9EE8-3BCC95E8F3B5}"/>
              </a:ext>
            </a:extLst>
          </p:cNvPr>
          <p:cNvSpPr/>
          <p:nvPr/>
        </p:nvSpPr>
        <p:spPr>
          <a:xfrm>
            <a:off x="5291530" y="2238171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A6A55FA-A196-FE40-BEB7-207D8A821107}"/>
              </a:ext>
            </a:extLst>
          </p:cNvPr>
          <p:cNvSpPr/>
          <p:nvPr/>
        </p:nvSpPr>
        <p:spPr>
          <a:xfrm>
            <a:off x="4631415" y="2984761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DDF938D-7FDB-8949-9416-7A519A1A6F2C}"/>
              </a:ext>
            </a:extLst>
          </p:cNvPr>
          <p:cNvSpPr/>
          <p:nvPr/>
        </p:nvSpPr>
        <p:spPr>
          <a:xfrm>
            <a:off x="4557783" y="3565251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0A5DAE3-C20D-5C42-984D-5C577182AED1}"/>
              </a:ext>
            </a:extLst>
          </p:cNvPr>
          <p:cNvSpPr/>
          <p:nvPr/>
        </p:nvSpPr>
        <p:spPr>
          <a:xfrm>
            <a:off x="5011560" y="3349494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D9775A-34EE-3543-971B-2CF70AB2F543}"/>
              </a:ext>
            </a:extLst>
          </p:cNvPr>
          <p:cNvSpPr/>
          <p:nvPr/>
        </p:nvSpPr>
        <p:spPr>
          <a:xfrm>
            <a:off x="5189644" y="2984760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DB8FDA4-D411-9E4D-B2DC-4BBD98330C8F}"/>
              </a:ext>
            </a:extLst>
          </p:cNvPr>
          <p:cNvSpPr/>
          <p:nvPr/>
        </p:nvSpPr>
        <p:spPr>
          <a:xfrm>
            <a:off x="5342901" y="2674825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D3F0377-24DC-AA4A-97C8-1EEEA881180E}"/>
              </a:ext>
            </a:extLst>
          </p:cNvPr>
          <p:cNvSpPr/>
          <p:nvPr/>
        </p:nvSpPr>
        <p:spPr>
          <a:xfrm>
            <a:off x="5961918" y="2674824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F477517-75B6-C84A-9051-1FEABCFFEF09}"/>
              </a:ext>
            </a:extLst>
          </p:cNvPr>
          <p:cNvSpPr/>
          <p:nvPr/>
        </p:nvSpPr>
        <p:spPr>
          <a:xfrm>
            <a:off x="6528709" y="2465915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103201A-24D3-E742-ADC6-17009684B098}"/>
              </a:ext>
            </a:extLst>
          </p:cNvPr>
          <p:cNvSpPr/>
          <p:nvPr/>
        </p:nvSpPr>
        <p:spPr>
          <a:xfrm>
            <a:off x="5508141" y="3503606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FD043E3-D5AC-C84A-9AAC-63E47FEB150E}"/>
              </a:ext>
            </a:extLst>
          </p:cNvPr>
          <p:cNvSpPr/>
          <p:nvPr/>
        </p:nvSpPr>
        <p:spPr>
          <a:xfrm>
            <a:off x="5011559" y="3717655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2F96F9D-4832-C54A-A3A6-9F120A5F5AD0}"/>
              </a:ext>
            </a:extLst>
          </p:cNvPr>
          <p:cNvSpPr/>
          <p:nvPr/>
        </p:nvSpPr>
        <p:spPr>
          <a:xfrm>
            <a:off x="5624583" y="3077231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2C9C42-18C3-574E-B7F2-E73957A7439C}"/>
              </a:ext>
            </a:extLst>
          </p:cNvPr>
          <p:cNvSpPr/>
          <p:nvPr/>
        </p:nvSpPr>
        <p:spPr>
          <a:xfrm>
            <a:off x="5847190" y="3798987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2AB6393-EF07-8649-8938-92B17737DA09}"/>
              </a:ext>
            </a:extLst>
          </p:cNvPr>
          <p:cNvSpPr/>
          <p:nvPr/>
        </p:nvSpPr>
        <p:spPr>
          <a:xfrm>
            <a:off x="5924246" y="3416274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77CEE90-422E-EE44-A51C-0005D1C50ED5}"/>
              </a:ext>
            </a:extLst>
          </p:cNvPr>
          <p:cNvSpPr/>
          <p:nvPr/>
        </p:nvSpPr>
        <p:spPr>
          <a:xfrm>
            <a:off x="5456770" y="3836657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80DA7DE-1516-5F4C-BF83-AC473D192C00}"/>
              </a:ext>
            </a:extLst>
          </p:cNvPr>
          <p:cNvSpPr/>
          <p:nvPr/>
        </p:nvSpPr>
        <p:spPr>
          <a:xfrm>
            <a:off x="6140003" y="3382027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4F48DB9-FBD5-2349-A4BC-76FCA7B26E95}"/>
              </a:ext>
            </a:extLst>
          </p:cNvPr>
          <p:cNvSpPr/>
          <p:nvPr/>
        </p:nvSpPr>
        <p:spPr>
          <a:xfrm>
            <a:off x="5533826" y="4166292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E4A59D5-532A-7649-AD7F-9D736D243585}"/>
              </a:ext>
            </a:extLst>
          </p:cNvPr>
          <p:cNvSpPr/>
          <p:nvPr/>
        </p:nvSpPr>
        <p:spPr>
          <a:xfrm>
            <a:off x="6253019" y="3735628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0D3476A-F8F5-0F46-A249-AD923C268D7D}"/>
              </a:ext>
            </a:extLst>
          </p:cNvPr>
          <p:cNvSpPr/>
          <p:nvPr/>
        </p:nvSpPr>
        <p:spPr>
          <a:xfrm>
            <a:off x="5866025" y="4409441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64FDAED-DD0B-664A-9B05-E9F00F282BAE}"/>
              </a:ext>
            </a:extLst>
          </p:cNvPr>
          <p:cNvSpPr/>
          <p:nvPr/>
        </p:nvSpPr>
        <p:spPr>
          <a:xfrm>
            <a:off x="6239321" y="4260896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2BE6F54-D4E2-024A-AC8D-6E4755DFA876}"/>
              </a:ext>
            </a:extLst>
          </p:cNvPr>
          <p:cNvSpPr/>
          <p:nvPr/>
        </p:nvSpPr>
        <p:spPr>
          <a:xfrm>
            <a:off x="6217061" y="2991606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6EABBB7-0F9B-3F4F-AE8D-3DA9B70A410C}"/>
              </a:ext>
            </a:extLst>
          </p:cNvPr>
          <p:cNvSpPr/>
          <p:nvPr/>
        </p:nvSpPr>
        <p:spPr>
          <a:xfrm>
            <a:off x="5325777" y="3336648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4A70B0E-4693-3645-B5F8-C80E5313142A}"/>
              </a:ext>
            </a:extLst>
          </p:cNvPr>
          <p:cNvSpPr/>
          <p:nvPr/>
        </p:nvSpPr>
        <p:spPr>
          <a:xfrm>
            <a:off x="4684497" y="3336648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D932525-152A-4F4F-AB8E-37252E9BD9BD}"/>
              </a:ext>
            </a:extLst>
          </p:cNvPr>
          <p:cNvSpPr/>
          <p:nvPr/>
        </p:nvSpPr>
        <p:spPr>
          <a:xfrm>
            <a:off x="6556305" y="3486483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B76C4D0-9F01-E847-8E02-6BDD48519434}"/>
              </a:ext>
            </a:extLst>
          </p:cNvPr>
          <p:cNvSpPr/>
          <p:nvPr/>
        </p:nvSpPr>
        <p:spPr>
          <a:xfrm>
            <a:off x="4765835" y="3864912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9A8E5E5-7A9B-D64D-9A3D-E6B1A3697B18}"/>
              </a:ext>
            </a:extLst>
          </p:cNvPr>
          <p:cNvSpPr/>
          <p:nvPr/>
        </p:nvSpPr>
        <p:spPr>
          <a:xfrm>
            <a:off x="3929348" y="2673115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AF52690-35DC-4145-B8F3-17BABD1BD1C5}"/>
              </a:ext>
            </a:extLst>
          </p:cNvPr>
          <p:cNvSpPr/>
          <p:nvPr/>
        </p:nvSpPr>
        <p:spPr>
          <a:xfrm>
            <a:off x="4276955" y="3181683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DDF4DC1-399B-1B4B-80E3-B71D91E0FCDB}"/>
              </a:ext>
            </a:extLst>
          </p:cNvPr>
          <p:cNvSpPr/>
          <p:nvPr/>
        </p:nvSpPr>
        <p:spPr>
          <a:xfrm>
            <a:off x="5137516" y="1886282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1474C7A-94E6-D749-808A-E76F69D0E585}"/>
              </a:ext>
            </a:extLst>
          </p:cNvPr>
          <p:cNvSpPr/>
          <p:nvPr/>
        </p:nvSpPr>
        <p:spPr>
          <a:xfrm>
            <a:off x="6477338" y="4432897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0AC2532-4A32-7244-AAB0-630F496229F9}"/>
              </a:ext>
            </a:extLst>
          </p:cNvPr>
          <p:cNvSpPr/>
          <p:nvPr/>
        </p:nvSpPr>
        <p:spPr>
          <a:xfrm>
            <a:off x="5675954" y="2652525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FF41D7-F137-AD4C-8109-C8A90F8DEAAF}"/>
              </a:ext>
            </a:extLst>
          </p:cNvPr>
          <p:cNvSpPr txBox="1"/>
          <p:nvPr/>
        </p:nvSpPr>
        <p:spPr>
          <a:xfrm>
            <a:off x="4817206" y="438590"/>
            <a:ext cx="520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with x and y</a:t>
            </a:r>
          </a:p>
        </p:txBody>
      </p:sp>
    </p:spTree>
    <p:extLst>
      <p:ext uri="{BB962C8B-B14F-4D97-AF65-F5344CB8AC3E}">
        <p14:creationId xmlns:p14="http://schemas.microsoft.com/office/powerpoint/2010/main" val="332292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D2B69D-9B92-2645-8AE4-57464ADA22B1}"/>
              </a:ext>
            </a:extLst>
          </p:cNvPr>
          <p:cNvCxnSpPr/>
          <p:nvPr/>
        </p:nvCxnSpPr>
        <p:spPr>
          <a:xfrm flipV="1">
            <a:off x="3658795" y="1222744"/>
            <a:ext cx="0" cy="358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EDD417-E3F6-004D-BA2E-07E5F29F154F}"/>
              </a:ext>
            </a:extLst>
          </p:cNvPr>
          <p:cNvCxnSpPr/>
          <p:nvPr/>
        </p:nvCxnSpPr>
        <p:spPr>
          <a:xfrm>
            <a:off x="3658795" y="4808425"/>
            <a:ext cx="5208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273D9F2-73C8-0247-A806-F2A6A4A10664}"/>
              </a:ext>
            </a:extLst>
          </p:cNvPr>
          <p:cNvSpPr/>
          <p:nvPr/>
        </p:nvSpPr>
        <p:spPr>
          <a:xfrm>
            <a:off x="4080035" y="1828919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4D9F9B-B81E-F042-86A1-A7697C5FEDCA}"/>
              </a:ext>
            </a:extLst>
          </p:cNvPr>
          <p:cNvSpPr/>
          <p:nvPr/>
        </p:nvSpPr>
        <p:spPr>
          <a:xfrm>
            <a:off x="4173359" y="2102896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96761F-2756-B644-A051-6B6800DF7B77}"/>
              </a:ext>
            </a:extLst>
          </p:cNvPr>
          <p:cNvSpPr/>
          <p:nvPr/>
        </p:nvSpPr>
        <p:spPr>
          <a:xfrm>
            <a:off x="4251271" y="1890564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335F65-9F89-774C-BB23-5CF4E2ACA81B}"/>
              </a:ext>
            </a:extLst>
          </p:cNvPr>
          <p:cNvSpPr/>
          <p:nvPr/>
        </p:nvSpPr>
        <p:spPr>
          <a:xfrm>
            <a:off x="4122844" y="2376874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166760-B477-224B-B971-302C5BFEE990}"/>
              </a:ext>
            </a:extLst>
          </p:cNvPr>
          <p:cNvSpPr/>
          <p:nvPr/>
        </p:nvSpPr>
        <p:spPr>
          <a:xfrm>
            <a:off x="4681071" y="1890563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D81243-B75C-3E4F-8E7A-C9EA51A7A614}"/>
              </a:ext>
            </a:extLst>
          </p:cNvPr>
          <p:cNvSpPr/>
          <p:nvPr/>
        </p:nvSpPr>
        <p:spPr>
          <a:xfrm>
            <a:off x="4413945" y="2164541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08DF29-2049-6C4A-9B33-B5F9BCAF5D37}"/>
              </a:ext>
            </a:extLst>
          </p:cNvPr>
          <p:cNvSpPr/>
          <p:nvPr/>
        </p:nvSpPr>
        <p:spPr>
          <a:xfrm>
            <a:off x="4276956" y="2736470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0DF27A-B8ED-0D48-96C5-BBA20D189EB8}"/>
              </a:ext>
            </a:extLst>
          </p:cNvPr>
          <p:cNvSpPr/>
          <p:nvPr/>
        </p:nvSpPr>
        <p:spPr>
          <a:xfrm>
            <a:off x="4732442" y="2195363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FDA7C0-5A6F-8844-8924-D59B73214267}"/>
              </a:ext>
            </a:extLst>
          </p:cNvPr>
          <p:cNvSpPr/>
          <p:nvPr/>
        </p:nvSpPr>
        <p:spPr>
          <a:xfrm>
            <a:off x="4520968" y="2445368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B4BF2E4-5B06-A742-B943-15A966C434B9}"/>
              </a:ext>
            </a:extLst>
          </p:cNvPr>
          <p:cNvSpPr/>
          <p:nvPr/>
        </p:nvSpPr>
        <p:spPr>
          <a:xfrm>
            <a:off x="4580044" y="2736470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9ABA2C-62AD-E547-A6C1-BF750C8DE2C5}"/>
              </a:ext>
            </a:extLst>
          </p:cNvPr>
          <p:cNvSpPr/>
          <p:nvPr/>
        </p:nvSpPr>
        <p:spPr>
          <a:xfrm>
            <a:off x="5062930" y="2520711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F07860-E0DC-4C4A-B607-65A0A681CBC2}"/>
              </a:ext>
            </a:extLst>
          </p:cNvPr>
          <p:cNvSpPr/>
          <p:nvPr/>
        </p:nvSpPr>
        <p:spPr>
          <a:xfrm>
            <a:off x="5291530" y="2238171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FAA8C8-2722-E14F-ABB1-F7B59D015AFF}"/>
              </a:ext>
            </a:extLst>
          </p:cNvPr>
          <p:cNvSpPr/>
          <p:nvPr/>
        </p:nvSpPr>
        <p:spPr>
          <a:xfrm>
            <a:off x="4631415" y="2984761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5FF72D-A5FA-9248-9FDD-68FF034317ED}"/>
              </a:ext>
            </a:extLst>
          </p:cNvPr>
          <p:cNvSpPr/>
          <p:nvPr/>
        </p:nvSpPr>
        <p:spPr>
          <a:xfrm>
            <a:off x="4557783" y="3565251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2411AC-1858-294B-8A4D-D06E35C7A2E0}"/>
              </a:ext>
            </a:extLst>
          </p:cNvPr>
          <p:cNvSpPr/>
          <p:nvPr/>
        </p:nvSpPr>
        <p:spPr>
          <a:xfrm>
            <a:off x="5011560" y="3349494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80B4487-05FF-8543-A4D5-573C68F8150C}"/>
              </a:ext>
            </a:extLst>
          </p:cNvPr>
          <p:cNvSpPr/>
          <p:nvPr/>
        </p:nvSpPr>
        <p:spPr>
          <a:xfrm>
            <a:off x="5189644" y="2984760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3797103-E39F-584C-B18D-8A14C7064C59}"/>
              </a:ext>
            </a:extLst>
          </p:cNvPr>
          <p:cNvSpPr/>
          <p:nvPr/>
        </p:nvSpPr>
        <p:spPr>
          <a:xfrm>
            <a:off x="5342901" y="2674825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FE03572-4D33-FE44-831F-8D202FFEB893}"/>
              </a:ext>
            </a:extLst>
          </p:cNvPr>
          <p:cNvSpPr/>
          <p:nvPr/>
        </p:nvSpPr>
        <p:spPr>
          <a:xfrm>
            <a:off x="5961918" y="2674824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8EC09B-4C0C-CE4F-BB80-4B20A307A8FE}"/>
              </a:ext>
            </a:extLst>
          </p:cNvPr>
          <p:cNvSpPr/>
          <p:nvPr/>
        </p:nvSpPr>
        <p:spPr>
          <a:xfrm>
            <a:off x="6528709" y="2465915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D6B443A-DBD9-B548-886F-BB3E4332AF3A}"/>
              </a:ext>
            </a:extLst>
          </p:cNvPr>
          <p:cNvSpPr/>
          <p:nvPr/>
        </p:nvSpPr>
        <p:spPr>
          <a:xfrm>
            <a:off x="5508141" y="3503606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D64988C-C69C-7044-A5BA-E096C09C8F22}"/>
              </a:ext>
            </a:extLst>
          </p:cNvPr>
          <p:cNvSpPr/>
          <p:nvPr/>
        </p:nvSpPr>
        <p:spPr>
          <a:xfrm>
            <a:off x="5011559" y="3717655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4F50373-C2EF-C946-92BE-558E45AAC5C6}"/>
              </a:ext>
            </a:extLst>
          </p:cNvPr>
          <p:cNvSpPr/>
          <p:nvPr/>
        </p:nvSpPr>
        <p:spPr>
          <a:xfrm>
            <a:off x="5624583" y="3077231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B27AE39-B7D4-EC4B-BA55-1CC8085355D3}"/>
              </a:ext>
            </a:extLst>
          </p:cNvPr>
          <p:cNvSpPr/>
          <p:nvPr/>
        </p:nvSpPr>
        <p:spPr>
          <a:xfrm>
            <a:off x="5847190" y="3798987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B03685-C312-2746-981B-8F96698BBF26}"/>
              </a:ext>
            </a:extLst>
          </p:cNvPr>
          <p:cNvSpPr/>
          <p:nvPr/>
        </p:nvSpPr>
        <p:spPr>
          <a:xfrm>
            <a:off x="5924246" y="3416274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0FCAE27-6247-9541-AD0F-ECBF14FAA02A}"/>
              </a:ext>
            </a:extLst>
          </p:cNvPr>
          <p:cNvSpPr/>
          <p:nvPr/>
        </p:nvSpPr>
        <p:spPr>
          <a:xfrm>
            <a:off x="5456770" y="3836657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1D8530C-2ABA-FE4C-886C-B2A857C6F1B4}"/>
              </a:ext>
            </a:extLst>
          </p:cNvPr>
          <p:cNvSpPr/>
          <p:nvPr/>
        </p:nvSpPr>
        <p:spPr>
          <a:xfrm>
            <a:off x="6140003" y="3382027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2782FC-15F0-0D46-AFED-2AC2AC679F8A}"/>
              </a:ext>
            </a:extLst>
          </p:cNvPr>
          <p:cNvSpPr/>
          <p:nvPr/>
        </p:nvSpPr>
        <p:spPr>
          <a:xfrm>
            <a:off x="5533826" y="4166292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51C72E4-C441-1244-8724-CB411FE379C1}"/>
              </a:ext>
            </a:extLst>
          </p:cNvPr>
          <p:cNvSpPr/>
          <p:nvPr/>
        </p:nvSpPr>
        <p:spPr>
          <a:xfrm>
            <a:off x="6253019" y="3735628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D0E81F9-3F7B-984D-B7AF-1044F2E89993}"/>
              </a:ext>
            </a:extLst>
          </p:cNvPr>
          <p:cNvSpPr/>
          <p:nvPr/>
        </p:nvSpPr>
        <p:spPr>
          <a:xfrm>
            <a:off x="5866025" y="4409441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BC6C586-64BF-984C-BC9D-AF819BCB9C9A}"/>
              </a:ext>
            </a:extLst>
          </p:cNvPr>
          <p:cNvSpPr/>
          <p:nvPr/>
        </p:nvSpPr>
        <p:spPr>
          <a:xfrm>
            <a:off x="6239321" y="4260896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A355004-A016-214F-8823-7ECACA9A92B2}"/>
              </a:ext>
            </a:extLst>
          </p:cNvPr>
          <p:cNvSpPr/>
          <p:nvPr/>
        </p:nvSpPr>
        <p:spPr>
          <a:xfrm>
            <a:off x="6217061" y="2991606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EF7129-D0DC-9B4F-9633-08B45724974B}"/>
              </a:ext>
            </a:extLst>
          </p:cNvPr>
          <p:cNvSpPr/>
          <p:nvPr/>
        </p:nvSpPr>
        <p:spPr>
          <a:xfrm>
            <a:off x="5325777" y="3336648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F5A37E-53A1-A049-9E57-312C9FB99C00}"/>
              </a:ext>
            </a:extLst>
          </p:cNvPr>
          <p:cNvSpPr/>
          <p:nvPr/>
        </p:nvSpPr>
        <p:spPr>
          <a:xfrm>
            <a:off x="4684497" y="3336648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BCEA28-1BBA-3E40-901D-EDF898B85119}"/>
              </a:ext>
            </a:extLst>
          </p:cNvPr>
          <p:cNvSpPr/>
          <p:nvPr/>
        </p:nvSpPr>
        <p:spPr>
          <a:xfrm>
            <a:off x="6556305" y="3486483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79B0066-8B83-1D48-A143-30CF0EF80645}"/>
              </a:ext>
            </a:extLst>
          </p:cNvPr>
          <p:cNvSpPr/>
          <p:nvPr/>
        </p:nvSpPr>
        <p:spPr>
          <a:xfrm>
            <a:off x="4765835" y="3864912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C87AC4D-E5B4-F843-AE5C-3B6FE01F9F16}"/>
              </a:ext>
            </a:extLst>
          </p:cNvPr>
          <p:cNvSpPr/>
          <p:nvPr/>
        </p:nvSpPr>
        <p:spPr>
          <a:xfrm>
            <a:off x="3929348" y="2673115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306A1EC-2F2B-3244-9D90-CC3C3B0A3990}"/>
              </a:ext>
            </a:extLst>
          </p:cNvPr>
          <p:cNvSpPr/>
          <p:nvPr/>
        </p:nvSpPr>
        <p:spPr>
          <a:xfrm>
            <a:off x="4276955" y="3181683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2F80884-0CC3-4049-A740-8CC4B76DB719}"/>
              </a:ext>
            </a:extLst>
          </p:cNvPr>
          <p:cNvSpPr/>
          <p:nvPr/>
        </p:nvSpPr>
        <p:spPr>
          <a:xfrm>
            <a:off x="5137516" y="1886282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9967DAF-F4C5-3D4B-887F-7579C2805320}"/>
              </a:ext>
            </a:extLst>
          </p:cNvPr>
          <p:cNvSpPr/>
          <p:nvPr/>
        </p:nvSpPr>
        <p:spPr>
          <a:xfrm>
            <a:off x="6477338" y="4432897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6258627-6D1F-A04A-BA30-D8184681D09F}"/>
              </a:ext>
            </a:extLst>
          </p:cNvPr>
          <p:cNvSpPr/>
          <p:nvPr/>
        </p:nvSpPr>
        <p:spPr>
          <a:xfrm>
            <a:off x="5675954" y="2652525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FCB9401-2A05-B34A-BE2A-87D90AD6F8B5}"/>
              </a:ext>
            </a:extLst>
          </p:cNvPr>
          <p:cNvCxnSpPr>
            <a:cxnSpLocks/>
          </p:cNvCxnSpPr>
          <p:nvPr/>
        </p:nvCxnSpPr>
        <p:spPr>
          <a:xfrm>
            <a:off x="3980719" y="1307801"/>
            <a:ext cx="0" cy="35193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58038C-1ECB-FF4C-86C9-4D40B447184C}"/>
              </a:ext>
            </a:extLst>
          </p:cNvPr>
          <p:cNvCxnSpPr>
            <a:cxnSpLocks/>
          </p:cNvCxnSpPr>
          <p:nvPr/>
        </p:nvCxnSpPr>
        <p:spPr>
          <a:xfrm>
            <a:off x="4496757" y="1307801"/>
            <a:ext cx="0" cy="35193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60D0592-CEE4-EA46-B5BA-BC8D85DDE42D}"/>
              </a:ext>
            </a:extLst>
          </p:cNvPr>
          <p:cNvCxnSpPr>
            <a:cxnSpLocks/>
          </p:cNvCxnSpPr>
          <p:nvPr/>
        </p:nvCxnSpPr>
        <p:spPr>
          <a:xfrm>
            <a:off x="4925604" y="1317542"/>
            <a:ext cx="0" cy="35193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77A0CF9-4541-1B4D-89DA-3270936BD5B8}"/>
              </a:ext>
            </a:extLst>
          </p:cNvPr>
          <p:cNvCxnSpPr>
            <a:cxnSpLocks/>
          </p:cNvCxnSpPr>
          <p:nvPr/>
        </p:nvCxnSpPr>
        <p:spPr>
          <a:xfrm>
            <a:off x="5342901" y="1317542"/>
            <a:ext cx="0" cy="35193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C0B444-B804-7845-B1DF-2222E8A694C9}"/>
              </a:ext>
            </a:extLst>
          </p:cNvPr>
          <p:cNvCxnSpPr>
            <a:cxnSpLocks/>
          </p:cNvCxnSpPr>
          <p:nvPr/>
        </p:nvCxnSpPr>
        <p:spPr>
          <a:xfrm>
            <a:off x="5853661" y="1307801"/>
            <a:ext cx="0" cy="35193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20524D0-2815-C240-97AB-65E6D1F39B92}"/>
              </a:ext>
            </a:extLst>
          </p:cNvPr>
          <p:cNvCxnSpPr>
            <a:cxnSpLocks/>
          </p:cNvCxnSpPr>
          <p:nvPr/>
        </p:nvCxnSpPr>
        <p:spPr>
          <a:xfrm>
            <a:off x="6388833" y="1317542"/>
            <a:ext cx="0" cy="35193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47C4A1C-32BB-A343-BB57-7CA8CCAC59EC}"/>
              </a:ext>
            </a:extLst>
          </p:cNvPr>
          <p:cNvCxnSpPr>
            <a:cxnSpLocks/>
          </p:cNvCxnSpPr>
          <p:nvPr/>
        </p:nvCxnSpPr>
        <p:spPr>
          <a:xfrm>
            <a:off x="6860210" y="1317542"/>
            <a:ext cx="0" cy="35193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3590711-D9C7-E34A-A605-E7A99B01E9BD}"/>
              </a:ext>
            </a:extLst>
          </p:cNvPr>
          <p:cNvSpPr txBox="1"/>
          <p:nvPr/>
        </p:nvSpPr>
        <p:spPr>
          <a:xfrm>
            <a:off x="3968891" y="308043"/>
            <a:ext cx="3332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Breaking the graph into theoretical intervals</a:t>
            </a:r>
          </a:p>
        </p:txBody>
      </p:sp>
    </p:spTree>
    <p:extLst>
      <p:ext uri="{BB962C8B-B14F-4D97-AF65-F5344CB8AC3E}">
        <p14:creationId xmlns:p14="http://schemas.microsoft.com/office/powerpoint/2010/main" val="356377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D2B69D-9B92-2645-8AE4-57464ADA22B1}"/>
              </a:ext>
            </a:extLst>
          </p:cNvPr>
          <p:cNvCxnSpPr/>
          <p:nvPr/>
        </p:nvCxnSpPr>
        <p:spPr>
          <a:xfrm flipV="1">
            <a:off x="3658795" y="1222744"/>
            <a:ext cx="0" cy="358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EDD417-E3F6-004D-BA2E-07E5F29F154F}"/>
              </a:ext>
            </a:extLst>
          </p:cNvPr>
          <p:cNvCxnSpPr/>
          <p:nvPr/>
        </p:nvCxnSpPr>
        <p:spPr>
          <a:xfrm>
            <a:off x="3658795" y="4808425"/>
            <a:ext cx="5208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273D9F2-73C8-0247-A806-F2A6A4A10664}"/>
              </a:ext>
            </a:extLst>
          </p:cNvPr>
          <p:cNvSpPr/>
          <p:nvPr/>
        </p:nvSpPr>
        <p:spPr>
          <a:xfrm>
            <a:off x="4080035" y="1828919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4D9F9B-B81E-F042-86A1-A7697C5FEDCA}"/>
              </a:ext>
            </a:extLst>
          </p:cNvPr>
          <p:cNvSpPr/>
          <p:nvPr/>
        </p:nvSpPr>
        <p:spPr>
          <a:xfrm>
            <a:off x="4173359" y="2102896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96761F-2756-B644-A051-6B6800DF7B77}"/>
              </a:ext>
            </a:extLst>
          </p:cNvPr>
          <p:cNvSpPr/>
          <p:nvPr/>
        </p:nvSpPr>
        <p:spPr>
          <a:xfrm>
            <a:off x="4251271" y="1890564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335F65-9F89-774C-BB23-5CF4E2ACA81B}"/>
              </a:ext>
            </a:extLst>
          </p:cNvPr>
          <p:cNvSpPr/>
          <p:nvPr/>
        </p:nvSpPr>
        <p:spPr>
          <a:xfrm>
            <a:off x="4122844" y="2376874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166760-B477-224B-B971-302C5BFEE990}"/>
              </a:ext>
            </a:extLst>
          </p:cNvPr>
          <p:cNvSpPr/>
          <p:nvPr/>
        </p:nvSpPr>
        <p:spPr>
          <a:xfrm>
            <a:off x="4681071" y="1890563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D81243-B75C-3E4F-8E7A-C9EA51A7A614}"/>
              </a:ext>
            </a:extLst>
          </p:cNvPr>
          <p:cNvSpPr/>
          <p:nvPr/>
        </p:nvSpPr>
        <p:spPr>
          <a:xfrm>
            <a:off x="4413945" y="2164541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08DF29-2049-6C4A-9B33-B5F9BCAF5D37}"/>
              </a:ext>
            </a:extLst>
          </p:cNvPr>
          <p:cNvSpPr/>
          <p:nvPr/>
        </p:nvSpPr>
        <p:spPr>
          <a:xfrm>
            <a:off x="4276956" y="2736470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0DF27A-B8ED-0D48-96C5-BBA20D189EB8}"/>
              </a:ext>
            </a:extLst>
          </p:cNvPr>
          <p:cNvSpPr/>
          <p:nvPr/>
        </p:nvSpPr>
        <p:spPr>
          <a:xfrm>
            <a:off x="4732442" y="2195363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FDA7C0-5A6F-8844-8924-D59B73214267}"/>
              </a:ext>
            </a:extLst>
          </p:cNvPr>
          <p:cNvSpPr/>
          <p:nvPr/>
        </p:nvSpPr>
        <p:spPr>
          <a:xfrm>
            <a:off x="4520968" y="2445368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B4BF2E4-5B06-A742-B943-15A966C434B9}"/>
              </a:ext>
            </a:extLst>
          </p:cNvPr>
          <p:cNvSpPr/>
          <p:nvPr/>
        </p:nvSpPr>
        <p:spPr>
          <a:xfrm>
            <a:off x="4580044" y="2736470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9ABA2C-62AD-E547-A6C1-BF750C8DE2C5}"/>
              </a:ext>
            </a:extLst>
          </p:cNvPr>
          <p:cNvSpPr/>
          <p:nvPr/>
        </p:nvSpPr>
        <p:spPr>
          <a:xfrm>
            <a:off x="5062930" y="2520711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F07860-E0DC-4C4A-B607-65A0A681CBC2}"/>
              </a:ext>
            </a:extLst>
          </p:cNvPr>
          <p:cNvSpPr/>
          <p:nvPr/>
        </p:nvSpPr>
        <p:spPr>
          <a:xfrm>
            <a:off x="5291530" y="2238171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FAA8C8-2722-E14F-ABB1-F7B59D015AFF}"/>
              </a:ext>
            </a:extLst>
          </p:cNvPr>
          <p:cNvSpPr/>
          <p:nvPr/>
        </p:nvSpPr>
        <p:spPr>
          <a:xfrm>
            <a:off x="4631415" y="2984761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5FF72D-A5FA-9248-9FDD-68FF034317ED}"/>
              </a:ext>
            </a:extLst>
          </p:cNvPr>
          <p:cNvSpPr/>
          <p:nvPr/>
        </p:nvSpPr>
        <p:spPr>
          <a:xfrm>
            <a:off x="4557783" y="3565251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2411AC-1858-294B-8A4D-D06E35C7A2E0}"/>
              </a:ext>
            </a:extLst>
          </p:cNvPr>
          <p:cNvSpPr/>
          <p:nvPr/>
        </p:nvSpPr>
        <p:spPr>
          <a:xfrm>
            <a:off x="5011560" y="3349494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80B4487-05FF-8543-A4D5-573C68F8150C}"/>
              </a:ext>
            </a:extLst>
          </p:cNvPr>
          <p:cNvSpPr/>
          <p:nvPr/>
        </p:nvSpPr>
        <p:spPr>
          <a:xfrm>
            <a:off x="5189644" y="2984760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3797103-E39F-584C-B18D-8A14C7064C59}"/>
              </a:ext>
            </a:extLst>
          </p:cNvPr>
          <p:cNvSpPr/>
          <p:nvPr/>
        </p:nvSpPr>
        <p:spPr>
          <a:xfrm>
            <a:off x="5342901" y="2674825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FE03572-4D33-FE44-831F-8D202FFEB893}"/>
              </a:ext>
            </a:extLst>
          </p:cNvPr>
          <p:cNvSpPr/>
          <p:nvPr/>
        </p:nvSpPr>
        <p:spPr>
          <a:xfrm>
            <a:off x="5961918" y="2674824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8EC09B-4C0C-CE4F-BB80-4B20A307A8FE}"/>
              </a:ext>
            </a:extLst>
          </p:cNvPr>
          <p:cNvSpPr/>
          <p:nvPr/>
        </p:nvSpPr>
        <p:spPr>
          <a:xfrm>
            <a:off x="6528709" y="2465915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D6B443A-DBD9-B548-886F-BB3E4332AF3A}"/>
              </a:ext>
            </a:extLst>
          </p:cNvPr>
          <p:cNvSpPr/>
          <p:nvPr/>
        </p:nvSpPr>
        <p:spPr>
          <a:xfrm>
            <a:off x="5508141" y="3503606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D64988C-C69C-7044-A5BA-E096C09C8F22}"/>
              </a:ext>
            </a:extLst>
          </p:cNvPr>
          <p:cNvSpPr/>
          <p:nvPr/>
        </p:nvSpPr>
        <p:spPr>
          <a:xfrm>
            <a:off x="5011559" y="3717655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4F50373-C2EF-C946-92BE-558E45AAC5C6}"/>
              </a:ext>
            </a:extLst>
          </p:cNvPr>
          <p:cNvSpPr/>
          <p:nvPr/>
        </p:nvSpPr>
        <p:spPr>
          <a:xfrm>
            <a:off x="5624583" y="3077231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B27AE39-B7D4-EC4B-BA55-1CC8085355D3}"/>
              </a:ext>
            </a:extLst>
          </p:cNvPr>
          <p:cNvSpPr/>
          <p:nvPr/>
        </p:nvSpPr>
        <p:spPr>
          <a:xfrm>
            <a:off x="5847190" y="3798987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B03685-C312-2746-981B-8F96698BBF26}"/>
              </a:ext>
            </a:extLst>
          </p:cNvPr>
          <p:cNvSpPr/>
          <p:nvPr/>
        </p:nvSpPr>
        <p:spPr>
          <a:xfrm>
            <a:off x="5924246" y="3416274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0FCAE27-6247-9541-AD0F-ECBF14FAA02A}"/>
              </a:ext>
            </a:extLst>
          </p:cNvPr>
          <p:cNvSpPr/>
          <p:nvPr/>
        </p:nvSpPr>
        <p:spPr>
          <a:xfrm>
            <a:off x="5456770" y="3836657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1D8530C-2ABA-FE4C-886C-B2A857C6F1B4}"/>
              </a:ext>
            </a:extLst>
          </p:cNvPr>
          <p:cNvSpPr/>
          <p:nvPr/>
        </p:nvSpPr>
        <p:spPr>
          <a:xfrm>
            <a:off x="6140003" y="3382027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2782FC-15F0-0D46-AFED-2AC2AC679F8A}"/>
              </a:ext>
            </a:extLst>
          </p:cNvPr>
          <p:cNvSpPr/>
          <p:nvPr/>
        </p:nvSpPr>
        <p:spPr>
          <a:xfrm>
            <a:off x="5533826" y="4166292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51C72E4-C441-1244-8724-CB411FE379C1}"/>
              </a:ext>
            </a:extLst>
          </p:cNvPr>
          <p:cNvSpPr/>
          <p:nvPr/>
        </p:nvSpPr>
        <p:spPr>
          <a:xfrm>
            <a:off x="6253019" y="3735628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D0E81F9-3F7B-984D-B7AF-1044F2E89993}"/>
              </a:ext>
            </a:extLst>
          </p:cNvPr>
          <p:cNvSpPr/>
          <p:nvPr/>
        </p:nvSpPr>
        <p:spPr>
          <a:xfrm>
            <a:off x="5866025" y="4409441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BC6C586-64BF-984C-BC9D-AF819BCB9C9A}"/>
              </a:ext>
            </a:extLst>
          </p:cNvPr>
          <p:cNvSpPr/>
          <p:nvPr/>
        </p:nvSpPr>
        <p:spPr>
          <a:xfrm>
            <a:off x="6239321" y="4260896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A355004-A016-214F-8823-7ECACA9A92B2}"/>
              </a:ext>
            </a:extLst>
          </p:cNvPr>
          <p:cNvSpPr/>
          <p:nvPr/>
        </p:nvSpPr>
        <p:spPr>
          <a:xfrm>
            <a:off x="6217061" y="2991606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EF7129-D0DC-9B4F-9633-08B45724974B}"/>
              </a:ext>
            </a:extLst>
          </p:cNvPr>
          <p:cNvSpPr/>
          <p:nvPr/>
        </p:nvSpPr>
        <p:spPr>
          <a:xfrm>
            <a:off x="5325777" y="3336648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F5A37E-53A1-A049-9E57-312C9FB99C00}"/>
              </a:ext>
            </a:extLst>
          </p:cNvPr>
          <p:cNvSpPr/>
          <p:nvPr/>
        </p:nvSpPr>
        <p:spPr>
          <a:xfrm>
            <a:off x="4684497" y="3336648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BCEA28-1BBA-3E40-901D-EDF898B85119}"/>
              </a:ext>
            </a:extLst>
          </p:cNvPr>
          <p:cNvSpPr/>
          <p:nvPr/>
        </p:nvSpPr>
        <p:spPr>
          <a:xfrm>
            <a:off x="6556305" y="3486483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79B0066-8B83-1D48-A143-30CF0EF80645}"/>
              </a:ext>
            </a:extLst>
          </p:cNvPr>
          <p:cNvSpPr/>
          <p:nvPr/>
        </p:nvSpPr>
        <p:spPr>
          <a:xfrm>
            <a:off x="4765835" y="3864912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C87AC4D-E5B4-F843-AE5C-3B6FE01F9F16}"/>
              </a:ext>
            </a:extLst>
          </p:cNvPr>
          <p:cNvSpPr/>
          <p:nvPr/>
        </p:nvSpPr>
        <p:spPr>
          <a:xfrm>
            <a:off x="3929348" y="2673115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306A1EC-2F2B-3244-9D90-CC3C3B0A3990}"/>
              </a:ext>
            </a:extLst>
          </p:cNvPr>
          <p:cNvSpPr/>
          <p:nvPr/>
        </p:nvSpPr>
        <p:spPr>
          <a:xfrm>
            <a:off x="4276955" y="3181683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2F80884-0CC3-4049-A740-8CC4B76DB719}"/>
              </a:ext>
            </a:extLst>
          </p:cNvPr>
          <p:cNvSpPr/>
          <p:nvPr/>
        </p:nvSpPr>
        <p:spPr>
          <a:xfrm>
            <a:off x="5137516" y="1886282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9967DAF-F4C5-3D4B-887F-7579C2805320}"/>
              </a:ext>
            </a:extLst>
          </p:cNvPr>
          <p:cNvSpPr/>
          <p:nvPr/>
        </p:nvSpPr>
        <p:spPr>
          <a:xfrm>
            <a:off x="6477338" y="4432897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6258627-6D1F-A04A-BA30-D8184681D09F}"/>
              </a:ext>
            </a:extLst>
          </p:cNvPr>
          <p:cNvSpPr/>
          <p:nvPr/>
        </p:nvSpPr>
        <p:spPr>
          <a:xfrm>
            <a:off x="5675954" y="2652525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FCB9401-2A05-B34A-BE2A-87D90AD6F8B5}"/>
              </a:ext>
            </a:extLst>
          </p:cNvPr>
          <p:cNvCxnSpPr>
            <a:cxnSpLocks/>
          </p:cNvCxnSpPr>
          <p:nvPr/>
        </p:nvCxnSpPr>
        <p:spPr>
          <a:xfrm>
            <a:off x="3980719" y="1307801"/>
            <a:ext cx="0" cy="35193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58038C-1ECB-FF4C-86C9-4D40B447184C}"/>
              </a:ext>
            </a:extLst>
          </p:cNvPr>
          <p:cNvCxnSpPr>
            <a:cxnSpLocks/>
          </p:cNvCxnSpPr>
          <p:nvPr/>
        </p:nvCxnSpPr>
        <p:spPr>
          <a:xfrm>
            <a:off x="4496757" y="1307801"/>
            <a:ext cx="0" cy="35193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60D0592-CEE4-EA46-B5BA-BC8D85DDE42D}"/>
              </a:ext>
            </a:extLst>
          </p:cNvPr>
          <p:cNvCxnSpPr>
            <a:cxnSpLocks/>
          </p:cNvCxnSpPr>
          <p:nvPr/>
        </p:nvCxnSpPr>
        <p:spPr>
          <a:xfrm>
            <a:off x="4925604" y="1317542"/>
            <a:ext cx="0" cy="35193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77A0CF9-4541-1B4D-89DA-3270936BD5B8}"/>
              </a:ext>
            </a:extLst>
          </p:cNvPr>
          <p:cNvCxnSpPr>
            <a:cxnSpLocks/>
          </p:cNvCxnSpPr>
          <p:nvPr/>
        </p:nvCxnSpPr>
        <p:spPr>
          <a:xfrm>
            <a:off x="5342901" y="1317542"/>
            <a:ext cx="0" cy="35193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C0B444-B804-7845-B1DF-2222E8A694C9}"/>
              </a:ext>
            </a:extLst>
          </p:cNvPr>
          <p:cNvCxnSpPr>
            <a:cxnSpLocks/>
          </p:cNvCxnSpPr>
          <p:nvPr/>
        </p:nvCxnSpPr>
        <p:spPr>
          <a:xfrm>
            <a:off x="5853661" y="1307801"/>
            <a:ext cx="0" cy="35193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20524D0-2815-C240-97AB-65E6D1F39B92}"/>
              </a:ext>
            </a:extLst>
          </p:cNvPr>
          <p:cNvCxnSpPr>
            <a:cxnSpLocks/>
          </p:cNvCxnSpPr>
          <p:nvPr/>
        </p:nvCxnSpPr>
        <p:spPr>
          <a:xfrm>
            <a:off x="6388833" y="1317542"/>
            <a:ext cx="0" cy="35193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47C4A1C-32BB-A343-BB57-7CA8CCAC59EC}"/>
              </a:ext>
            </a:extLst>
          </p:cNvPr>
          <p:cNvCxnSpPr>
            <a:cxnSpLocks/>
          </p:cNvCxnSpPr>
          <p:nvPr/>
        </p:nvCxnSpPr>
        <p:spPr>
          <a:xfrm>
            <a:off x="6860210" y="1317542"/>
            <a:ext cx="0" cy="35193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76F218-C24F-0B4D-BAE5-AB3143E76D46}"/>
              </a:ext>
            </a:extLst>
          </p:cNvPr>
          <p:cNvSpPr txBox="1"/>
          <p:nvPr/>
        </p:nvSpPr>
        <p:spPr>
          <a:xfrm>
            <a:off x="8718698" y="1222744"/>
            <a:ext cx="198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Tau = 15%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11C2A5-E844-F245-B793-CFB64680E43D}"/>
              </a:ext>
            </a:extLst>
          </p:cNvPr>
          <p:cNvCxnSpPr/>
          <p:nvPr/>
        </p:nvCxnSpPr>
        <p:spPr>
          <a:xfrm>
            <a:off x="3980719" y="2907031"/>
            <a:ext cx="51603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CC627EC-548A-4F47-98C6-88990239313E}"/>
              </a:ext>
            </a:extLst>
          </p:cNvPr>
          <p:cNvCxnSpPr>
            <a:cxnSpLocks/>
          </p:cNvCxnSpPr>
          <p:nvPr/>
        </p:nvCxnSpPr>
        <p:spPr>
          <a:xfrm>
            <a:off x="4495521" y="3382027"/>
            <a:ext cx="4300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DFFBC9C-C081-334A-ADF6-AB97F6F275B8}"/>
              </a:ext>
            </a:extLst>
          </p:cNvPr>
          <p:cNvCxnSpPr>
            <a:cxnSpLocks/>
          </p:cNvCxnSpPr>
          <p:nvPr/>
        </p:nvCxnSpPr>
        <p:spPr>
          <a:xfrm>
            <a:off x="4925604" y="3663211"/>
            <a:ext cx="4001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6D42172-189E-B24A-8B4C-A9B7E2E09648}"/>
              </a:ext>
            </a:extLst>
          </p:cNvPr>
          <p:cNvCxnSpPr>
            <a:cxnSpLocks/>
          </p:cNvCxnSpPr>
          <p:nvPr/>
        </p:nvCxnSpPr>
        <p:spPr>
          <a:xfrm>
            <a:off x="5342901" y="4006997"/>
            <a:ext cx="5231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3C54102-71C4-AB42-858D-5718797A8693}"/>
              </a:ext>
            </a:extLst>
          </p:cNvPr>
          <p:cNvCxnSpPr>
            <a:cxnSpLocks/>
          </p:cNvCxnSpPr>
          <p:nvPr/>
        </p:nvCxnSpPr>
        <p:spPr>
          <a:xfrm>
            <a:off x="5866025" y="4240636"/>
            <a:ext cx="5231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4A5E705-2D58-B643-8AB3-724484186EB3}"/>
              </a:ext>
            </a:extLst>
          </p:cNvPr>
          <p:cNvCxnSpPr>
            <a:cxnSpLocks/>
          </p:cNvCxnSpPr>
          <p:nvPr/>
        </p:nvCxnSpPr>
        <p:spPr>
          <a:xfrm>
            <a:off x="6388833" y="4462243"/>
            <a:ext cx="5231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045B8F5-E7B7-E442-9D24-54E35D1E27D6}"/>
              </a:ext>
            </a:extLst>
          </p:cNvPr>
          <p:cNvSpPr txBox="1"/>
          <p:nvPr/>
        </p:nvSpPr>
        <p:spPr>
          <a:xfrm>
            <a:off x="1409931" y="2772412"/>
            <a:ext cx="155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15% of section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290F31F-6482-6842-B740-5A93E0D34F89}"/>
              </a:ext>
            </a:extLst>
          </p:cNvPr>
          <p:cNvCxnSpPr/>
          <p:nvPr/>
        </p:nvCxnSpPr>
        <p:spPr>
          <a:xfrm>
            <a:off x="805129" y="2957078"/>
            <a:ext cx="51603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1588618-5180-694F-9790-89DB43868092}"/>
              </a:ext>
            </a:extLst>
          </p:cNvPr>
          <p:cNvSpPr txBox="1"/>
          <p:nvPr/>
        </p:nvSpPr>
        <p:spPr>
          <a:xfrm>
            <a:off x="3658795" y="212651"/>
            <a:ext cx="3550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 within that interval where 15% of the data points are below that number (estimate)</a:t>
            </a:r>
          </a:p>
        </p:txBody>
      </p:sp>
    </p:spTree>
    <p:extLst>
      <p:ext uri="{BB962C8B-B14F-4D97-AF65-F5344CB8AC3E}">
        <p14:creationId xmlns:p14="http://schemas.microsoft.com/office/powerpoint/2010/main" val="186188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D2B69D-9B92-2645-8AE4-57464ADA22B1}"/>
              </a:ext>
            </a:extLst>
          </p:cNvPr>
          <p:cNvCxnSpPr/>
          <p:nvPr/>
        </p:nvCxnSpPr>
        <p:spPr>
          <a:xfrm flipV="1">
            <a:off x="3658795" y="1222744"/>
            <a:ext cx="0" cy="358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EDD417-E3F6-004D-BA2E-07E5F29F154F}"/>
              </a:ext>
            </a:extLst>
          </p:cNvPr>
          <p:cNvCxnSpPr/>
          <p:nvPr/>
        </p:nvCxnSpPr>
        <p:spPr>
          <a:xfrm>
            <a:off x="3658795" y="4808425"/>
            <a:ext cx="5208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273D9F2-73C8-0247-A806-F2A6A4A10664}"/>
              </a:ext>
            </a:extLst>
          </p:cNvPr>
          <p:cNvSpPr/>
          <p:nvPr/>
        </p:nvSpPr>
        <p:spPr>
          <a:xfrm>
            <a:off x="4080035" y="1828919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4D9F9B-B81E-F042-86A1-A7697C5FEDCA}"/>
              </a:ext>
            </a:extLst>
          </p:cNvPr>
          <p:cNvSpPr/>
          <p:nvPr/>
        </p:nvSpPr>
        <p:spPr>
          <a:xfrm>
            <a:off x="4173359" y="2102896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96761F-2756-B644-A051-6B6800DF7B77}"/>
              </a:ext>
            </a:extLst>
          </p:cNvPr>
          <p:cNvSpPr/>
          <p:nvPr/>
        </p:nvSpPr>
        <p:spPr>
          <a:xfrm>
            <a:off x="4251271" y="1890564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335F65-9F89-774C-BB23-5CF4E2ACA81B}"/>
              </a:ext>
            </a:extLst>
          </p:cNvPr>
          <p:cNvSpPr/>
          <p:nvPr/>
        </p:nvSpPr>
        <p:spPr>
          <a:xfrm>
            <a:off x="4122844" y="2376874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166760-B477-224B-B971-302C5BFEE990}"/>
              </a:ext>
            </a:extLst>
          </p:cNvPr>
          <p:cNvSpPr/>
          <p:nvPr/>
        </p:nvSpPr>
        <p:spPr>
          <a:xfrm>
            <a:off x="4681071" y="1890563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D81243-B75C-3E4F-8E7A-C9EA51A7A614}"/>
              </a:ext>
            </a:extLst>
          </p:cNvPr>
          <p:cNvSpPr/>
          <p:nvPr/>
        </p:nvSpPr>
        <p:spPr>
          <a:xfrm>
            <a:off x="4413945" y="2164541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08DF29-2049-6C4A-9B33-B5F9BCAF5D37}"/>
              </a:ext>
            </a:extLst>
          </p:cNvPr>
          <p:cNvSpPr/>
          <p:nvPr/>
        </p:nvSpPr>
        <p:spPr>
          <a:xfrm>
            <a:off x="4276956" y="2736470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0DF27A-B8ED-0D48-96C5-BBA20D189EB8}"/>
              </a:ext>
            </a:extLst>
          </p:cNvPr>
          <p:cNvSpPr/>
          <p:nvPr/>
        </p:nvSpPr>
        <p:spPr>
          <a:xfrm>
            <a:off x="4732442" y="2195363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FDA7C0-5A6F-8844-8924-D59B73214267}"/>
              </a:ext>
            </a:extLst>
          </p:cNvPr>
          <p:cNvSpPr/>
          <p:nvPr/>
        </p:nvSpPr>
        <p:spPr>
          <a:xfrm>
            <a:off x="4520968" y="2445368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B4BF2E4-5B06-A742-B943-15A966C434B9}"/>
              </a:ext>
            </a:extLst>
          </p:cNvPr>
          <p:cNvSpPr/>
          <p:nvPr/>
        </p:nvSpPr>
        <p:spPr>
          <a:xfrm>
            <a:off x="4580044" y="2736470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9ABA2C-62AD-E547-A6C1-BF750C8DE2C5}"/>
              </a:ext>
            </a:extLst>
          </p:cNvPr>
          <p:cNvSpPr/>
          <p:nvPr/>
        </p:nvSpPr>
        <p:spPr>
          <a:xfrm>
            <a:off x="5062930" y="2520711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F07860-E0DC-4C4A-B607-65A0A681CBC2}"/>
              </a:ext>
            </a:extLst>
          </p:cNvPr>
          <p:cNvSpPr/>
          <p:nvPr/>
        </p:nvSpPr>
        <p:spPr>
          <a:xfrm>
            <a:off x="5291530" y="2238171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FAA8C8-2722-E14F-ABB1-F7B59D015AFF}"/>
              </a:ext>
            </a:extLst>
          </p:cNvPr>
          <p:cNvSpPr/>
          <p:nvPr/>
        </p:nvSpPr>
        <p:spPr>
          <a:xfrm>
            <a:off x="4631415" y="2984761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5FF72D-A5FA-9248-9FDD-68FF034317ED}"/>
              </a:ext>
            </a:extLst>
          </p:cNvPr>
          <p:cNvSpPr/>
          <p:nvPr/>
        </p:nvSpPr>
        <p:spPr>
          <a:xfrm>
            <a:off x="4557783" y="3565251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2411AC-1858-294B-8A4D-D06E35C7A2E0}"/>
              </a:ext>
            </a:extLst>
          </p:cNvPr>
          <p:cNvSpPr/>
          <p:nvPr/>
        </p:nvSpPr>
        <p:spPr>
          <a:xfrm>
            <a:off x="5011560" y="3349494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80B4487-05FF-8543-A4D5-573C68F8150C}"/>
              </a:ext>
            </a:extLst>
          </p:cNvPr>
          <p:cNvSpPr/>
          <p:nvPr/>
        </p:nvSpPr>
        <p:spPr>
          <a:xfrm>
            <a:off x="5189644" y="2984760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3797103-E39F-584C-B18D-8A14C7064C59}"/>
              </a:ext>
            </a:extLst>
          </p:cNvPr>
          <p:cNvSpPr/>
          <p:nvPr/>
        </p:nvSpPr>
        <p:spPr>
          <a:xfrm>
            <a:off x="5342901" y="2674825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FE03572-4D33-FE44-831F-8D202FFEB893}"/>
              </a:ext>
            </a:extLst>
          </p:cNvPr>
          <p:cNvSpPr/>
          <p:nvPr/>
        </p:nvSpPr>
        <p:spPr>
          <a:xfrm>
            <a:off x="5961918" y="2674824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8EC09B-4C0C-CE4F-BB80-4B20A307A8FE}"/>
              </a:ext>
            </a:extLst>
          </p:cNvPr>
          <p:cNvSpPr/>
          <p:nvPr/>
        </p:nvSpPr>
        <p:spPr>
          <a:xfrm>
            <a:off x="6528709" y="2465915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D6B443A-DBD9-B548-886F-BB3E4332AF3A}"/>
              </a:ext>
            </a:extLst>
          </p:cNvPr>
          <p:cNvSpPr/>
          <p:nvPr/>
        </p:nvSpPr>
        <p:spPr>
          <a:xfrm>
            <a:off x="5508141" y="3503606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D64988C-C69C-7044-A5BA-E096C09C8F22}"/>
              </a:ext>
            </a:extLst>
          </p:cNvPr>
          <p:cNvSpPr/>
          <p:nvPr/>
        </p:nvSpPr>
        <p:spPr>
          <a:xfrm>
            <a:off x="5011559" y="3717655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4F50373-C2EF-C946-92BE-558E45AAC5C6}"/>
              </a:ext>
            </a:extLst>
          </p:cNvPr>
          <p:cNvSpPr/>
          <p:nvPr/>
        </p:nvSpPr>
        <p:spPr>
          <a:xfrm>
            <a:off x="5624583" y="3077231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B27AE39-B7D4-EC4B-BA55-1CC8085355D3}"/>
              </a:ext>
            </a:extLst>
          </p:cNvPr>
          <p:cNvSpPr/>
          <p:nvPr/>
        </p:nvSpPr>
        <p:spPr>
          <a:xfrm>
            <a:off x="5847190" y="3798987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B03685-C312-2746-981B-8F96698BBF26}"/>
              </a:ext>
            </a:extLst>
          </p:cNvPr>
          <p:cNvSpPr/>
          <p:nvPr/>
        </p:nvSpPr>
        <p:spPr>
          <a:xfrm>
            <a:off x="5924246" y="3416274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0FCAE27-6247-9541-AD0F-ECBF14FAA02A}"/>
              </a:ext>
            </a:extLst>
          </p:cNvPr>
          <p:cNvSpPr/>
          <p:nvPr/>
        </p:nvSpPr>
        <p:spPr>
          <a:xfrm>
            <a:off x="5456770" y="3836657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1D8530C-2ABA-FE4C-886C-B2A857C6F1B4}"/>
              </a:ext>
            </a:extLst>
          </p:cNvPr>
          <p:cNvSpPr/>
          <p:nvPr/>
        </p:nvSpPr>
        <p:spPr>
          <a:xfrm>
            <a:off x="6140003" y="3382027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2782FC-15F0-0D46-AFED-2AC2AC679F8A}"/>
              </a:ext>
            </a:extLst>
          </p:cNvPr>
          <p:cNvSpPr/>
          <p:nvPr/>
        </p:nvSpPr>
        <p:spPr>
          <a:xfrm>
            <a:off x="5533826" y="4166292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51C72E4-C441-1244-8724-CB411FE379C1}"/>
              </a:ext>
            </a:extLst>
          </p:cNvPr>
          <p:cNvSpPr/>
          <p:nvPr/>
        </p:nvSpPr>
        <p:spPr>
          <a:xfrm>
            <a:off x="6253019" y="3735628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D0E81F9-3F7B-984D-B7AF-1044F2E89993}"/>
              </a:ext>
            </a:extLst>
          </p:cNvPr>
          <p:cNvSpPr/>
          <p:nvPr/>
        </p:nvSpPr>
        <p:spPr>
          <a:xfrm>
            <a:off x="5866025" y="4409441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BC6C586-64BF-984C-BC9D-AF819BCB9C9A}"/>
              </a:ext>
            </a:extLst>
          </p:cNvPr>
          <p:cNvSpPr/>
          <p:nvPr/>
        </p:nvSpPr>
        <p:spPr>
          <a:xfrm>
            <a:off x="6239321" y="4260896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A355004-A016-214F-8823-7ECACA9A92B2}"/>
              </a:ext>
            </a:extLst>
          </p:cNvPr>
          <p:cNvSpPr/>
          <p:nvPr/>
        </p:nvSpPr>
        <p:spPr>
          <a:xfrm>
            <a:off x="6217061" y="2991606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EF7129-D0DC-9B4F-9633-08B45724974B}"/>
              </a:ext>
            </a:extLst>
          </p:cNvPr>
          <p:cNvSpPr/>
          <p:nvPr/>
        </p:nvSpPr>
        <p:spPr>
          <a:xfrm>
            <a:off x="5325777" y="3336648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F5A37E-53A1-A049-9E57-312C9FB99C00}"/>
              </a:ext>
            </a:extLst>
          </p:cNvPr>
          <p:cNvSpPr/>
          <p:nvPr/>
        </p:nvSpPr>
        <p:spPr>
          <a:xfrm>
            <a:off x="4684497" y="3336648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BCEA28-1BBA-3E40-901D-EDF898B85119}"/>
              </a:ext>
            </a:extLst>
          </p:cNvPr>
          <p:cNvSpPr/>
          <p:nvPr/>
        </p:nvSpPr>
        <p:spPr>
          <a:xfrm>
            <a:off x="6556305" y="3486483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79B0066-8B83-1D48-A143-30CF0EF80645}"/>
              </a:ext>
            </a:extLst>
          </p:cNvPr>
          <p:cNvSpPr/>
          <p:nvPr/>
        </p:nvSpPr>
        <p:spPr>
          <a:xfrm>
            <a:off x="4765835" y="3864912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C87AC4D-E5B4-F843-AE5C-3B6FE01F9F16}"/>
              </a:ext>
            </a:extLst>
          </p:cNvPr>
          <p:cNvSpPr/>
          <p:nvPr/>
        </p:nvSpPr>
        <p:spPr>
          <a:xfrm>
            <a:off x="3929348" y="2673115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306A1EC-2F2B-3244-9D90-CC3C3B0A3990}"/>
              </a:ext>
            </a:extLst>
          </p:cNvPr>
          <p:cNvSpPr/>
          <p:nvPr/>
        </p:nvSpPr>
        <p:spPr>
          <a:xfrm>
            <a:off x="4276955" y="3181683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2F80884-0CC3-4049-A740-8CC4B76DB719}"/>
              </a:ext>
            </a:extLst>
          </p:cNvPr>
          <p:cNvSpPr/>
          <p:nvPr/>
        </p:nvSpPr>
        <p:spPr>
          <a:xfrm>
            <a:off x="5137516" y="1886282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9967DAF-F4C5-3D4B-887F-7579C2805320}"/>
              </a:ext>
            </a:extLst>
          </p:cNvPr>
          <p:cNvSpPr/>
          <p:nvPr/>
        </p:nvSpPr>
        <p:spPr>
          <a:xfrm>
            <a:off x="6477338" y="4432897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6258627-6D1F-A04A-BA30-D8184681D09F}"/>
              </a:ext>
            </a:extLst>
          </p:cNvPr>
          <p:cNvSpPr/>
          <p:nvPr/>
        </p:nvSpPr>
        <p:spPr>
          <a:xfrm>
            <a:off x="5675954" y="2652525"/>
            <a:ext cx="51371" cy="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FCB9401-2A05-B34A-BE2A-87D90AD6F8B5}"/>
              </a:ext>
            </a:extLst>
          </p:cNvPr>
          <p:cNvCxnSpPr>
            <a:cxnSpLocks/>
          </p:cNvCxnSpPr>
          <p:nvPr/>
        </p:nvCxnSpPr>
        <p:spPr>
          <a:xfrm>
            <a:off x="3980719" y="1307801"/>
            <a:ext cx="0" cy="35193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58038C-1ECB-FF4C-86C9-4D40B447184C}"/>
              </a:ext>
            </a:extLst>
          </p:cNvPr>
          <p:cNvCxnSpPr>
            <a:cxnSpLocks/>
          </p:cNvCxnSpPr>
          <p:nvPr/>
        </p:nvCxnSpPr>
        <p:spPr>
          <a:xfrm>
            <a:off x="4496757" y="1307801"/>
            <a:ext cx="0" cy="35193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60D0592-CEE4-EA46-B5BA-BC8D85DDE42D}"/>
              </a:ext>
            </a:extLst>
          </p:cNvPr>
          <p:cNvCxnSpPr>
            <a:cxnSpLocks/>
          </p:cNvCxnSpPr>
          <p:nvPr/>
        </p:nvCxnSpPr>
        <p:spPr>
          <a:xfrm>
            <a:off x="4925604" y="1317542"/>
            <a:ext cx="0" cy="35193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77A0CF9-4541-1B4D-89DA-3270936BD5B8}"/>
              </a:ext>
            </a:extLst>
          </p:cNvPr>
          <p:cNvCxnSpPr>
            <a:cxnSpLocks/>
          </p:cNvCxnSpPr>
          <p:nvPr/>
        </p:nvCxnSpPr>
        <p:spPr>
          <a:xfrm>
            <a:off x="5342901" y="1317542"/>
            <a:ext cx="0" cy="35193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C0B444-B804-7845-B1DF-2222E8A694C9}"/>
              </a:ext>
            </a:extLst>
          </p:cNvPr>
          <p:cNvCxnSpPr>
            <a:cxnSpLocks/>
          </p:cNvCxnSpPr>
          <p:nvPr/>
        </p:nvCxnSpPr>
        <p:spPr>
          <a:xfrm>
            <a:off x="5853661" y="1307801"/>
            <a:ext cx="0" cy="35193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20524D0-2815-C240-97AB-65E6D1F39B92}"/>
              </a:ext>
            </a:extLst>
          </p:cNvPr>
          <p:cNvCxnSpPr>
            <a:cxnSpLocks/>
          </p:cNvCxnSpPr>
          <p:nvPr/>
        </p:nvCxnSpPr>
        <p:spPr>
          <a:xfrm>
            <a:off x="6388833" y="1317542"/>
            <a:ext cx="0" cy="35193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47C4A1C-32BB-A343-BB57-7CA8CCAC59EC}"/>
              </a:ext>
            </a:extLst>
          </p:cNvPr>
          <p:cNvCxnSpPr>
            <a:cxnSpLocks/>
          </p:cNvCxnSpPr>
          <p:nvPr/>
        </p:nvCxnSpPr>
        <p:spPr>
          <a:xfrm>
            <a:off x="6860210" y="1317542"/>
            <a:ext cx="0" cy="35193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76F218-C24F-0B4D-BAE5-AB3143E76D46}"/>
              </a:ext>
            </a:extLst>
          </p:cNvPr>
          <p:cNvSpPr txBox="1"/>
          <p:nvPr/>
        </p:nvSpPr>
        <p:spPr>
          <a:xfrm>
            <a:off x="8718698" y="1222744"/>
            <a:ext cx="198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Tau = 15%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11C2A5-E844-F245-B793-CFB64680E43D}"/>
              </a:ext>
            </a:extLst>
          </p:cNvPr>
          <p:cNvCxnSpPr/>
          <p:nvPr/>
        </p:nvCxnSpPr>
        <p:spPr>
          <a:xfrm>
            <a:off x="3980719" y="2907031"/>
            <a:ext cx="51603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CC627EC-548A-4F47-98C6-88990239313E}"/>
              </a:ext>
            </a:extLst>
          </p:cNvPr>
          <p:cNvCxnSpPr>
            <a:cxnSpLocks/>
          </p:cNvCxnSpPr>
          <p:nvPr/>
        </p:nvCxnSpPr>
        <p:spPr>
          <a:xfrm>
            <a:off x="4495521" y="3382027"/>
            <a:ext cx="4300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DFFBC9C-C081-334A-ADF6-AB97F6F275B8}"/>
              </a:ext>
            </a:extLst>
          </p:cNvPr>
          <p:cNvCxnSpPr>
            <a:cxnSpLocks/>
          </p:cNvCxnSpPr>
          <p:nvPr/>
        </p:nvCxnSpPr>
        <p:spPr>
          <a:xfrm>
            <a:off x="4925604" y="3663211"/>
            <a:ext cx="4001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6D42172-189E-B24A-8B4C-A9B7E2E09648}"/>
              </a:ext>
            </a:extLst>
          </p:cNvPr>
          <p:cNvCxnSpPr>
            <a:cxnSpLocks/>
          </p:cNvCxnSpPr>
          <p:nvPr/>
        </p:nvCxnSpPr>
        <p:spPr>
          <a:xfrm>
            <a:off x="5342901" y="4006997"/>
            <a:ext cx="5231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3C54102-71C4-AB42-858D-5718797A8693}"/>
              </a:ext>
            </a:extLst>
          </p:cNvPr>
          <p:cNvCxnSpPr>
            <a:cxnSpLocks/>
          </p:cNvCxnSpPr>
          <p:nvPr/>
        </p:nvCxnSpPr>
        <p:spPr>
          <a:xfrm>
            <a:off x="5866025" y="4240636"/>
            <a:ext cx="5231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4A5E705-2D58-B643-8AB3-724484186EB3}"/>
              </a:ext>
            </a:extLst>
          </p:cNvPr>
          <p:cNvCxnSpPr>
            <a:cxnSpLocks/>
          </p:cNvCxnSpPr>
          <p:nvPr/>
        </p:nvCxnSpPr>
        <p:spPr>
          <a:xfrm>
            <a:off x="6388833" y="4462243"/>
            <a:ext cx="5231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045B8F5-E7B7-E442-9D24-54E35D1E27D6}"/>
              </a:ext>
            </a:extLst>
          </p:cNvPr>
          <p:cNvSpPr txBox="1"/>
          <p:nvPr/>
        </p:nvSpPr>
        <p:spPr>
          <a:xfrm>
            <a:off x="1409931" y="2772412"/>
            <a:ext cx="1558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at Tau = 0.15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593C796-B100-3E4B-85AD-E602D6457B2A}"/>
              </a:ext>
            </a:extLst>
          </p:cNvPr>
          <p:cNvCxnSpPr/>
          <p:nvPr/>
        </p:nvCxnSpPr>
        <p:spPr>
          <a:xfrm>
            <a:off x="3640307" y="2551533"/>
            <a:ext cx="3201415" cy="21486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A755AD9-9C55-3D49-B2C4-ADFA10FF0CCA}"/>
              </a:ext>
            </a:extLst>
          </p:cNvPr>
          <p:cNvCxnSpPr>
            <a:cxnSpLocks/>
          </p:cNvCxnSpPr>
          <p:nvPr/>
        </p:nvCxnSpPr>
        <p:spPr>
          <a:xfrm>
            <a:off x="700855" y="2976271"/>
            <a:ext cx="5352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CA19A0F-9A71-EC4F-BA9E-2DA3206C2ED2}"/>
              </a:ext>
            </a:extLst>
          </p:cNvPr>
          <p:cNvCxnSpPr/>
          <p:nvPr/>
        </p:nvCxnSpPr>
        <p:spPr>
          <a:xfrm>
            <a:off x="3658795" y="1828919"/>
            <a:ext cx="3182927" cy="21780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06D74DB-D8B4-0146-A6A9-A0DFCA9486E8}"/>
              </a:ext>
            </a:extLst>
          </p:cNvPr>
          <p:cNvSpPr txBox="1"/>
          <p:nvPr/>
        </p:nvSpPr>
        <p:spPr>
          <a:xfrm>
            <a:off x="1453294" y="3489827"/>
            <a:ext cx="1558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at Tau = 0.5 or typical best fit line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AC07A7B-9517-2246-B438-D56FF387AD33}"/>
              </a:ext>
            </a:extLst>
          </p:cNvPr>
          <p:cNvCxnSpPr>
            <a:cxnSpLocks/>
          </p:cNvCxnSpPr>
          <p:nvPr/>
        </p:nvCxnSpPr>
        <p:spPr>
          <a:xfrm>
            <a:off x="656428" y="3829809"/>
            <a:ext cx="6241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610C2C2-3DC0-EC42-9C9E-F137DFA04669}"/>
              </a:ext>
            </a:extLst>
          </p:cNvPr>
          <p:cNvSpPr txBox="1"/>
          <p:nvPr/>
        </p:nvSpPr>
        <p:spPr>
          <a:xfrm>
            <a:off x="3658795" y="62245"/>
            <a:ext cx="3689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Minimize the distance of the best fit line from the 15% quantile (compared to normal ordinary least square)</a:t>
            </a:r>
          </a:p>
        </p:txBody>
      </p:sp>
    </p:spTree>
    <p:extLst>
      <p:ext uri="{BB962C8B-B14F-4D97-AF65-F5344CB8AC3E}">
        <p14:creationId xmlns:p14="http://schemas.microsoft.com/office/powerpoint/2010/main" val="334334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77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Hyman</dc:creator>
  <cp:lastModifiedBy>Alex Hyman</cp:lastModifiedBy>
  <cp:revision>2</cp:revision>
  <dcterms:created xsi:type="dcterms:W3CDTF">2018-08-10T15:03:04Z</dcterms:created>
  <dcterms:modified xsi:type="dcterms:W3CDTF">2018-08-10T15:17:53Z</dcterms:modified>
</cp:coreProperties>
</file>