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9"/>
    <p:restoredTop sz="96327"/>
  </p:normalViewPr>
  <p:slideViewPr>
    <p:cSldViewPr snapToGrid="0">
      <p:cViewPr varScale="1">
        <p:scale>
          <a:sx n="107" d="100"/>
          <a:sy n="107" d="100"/>
        </p:scale>
        <p:origin x="1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2345051-2045-45DA-935E-2E3CA1A69ADC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5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0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Wavy 3D art">
            <a:extLst>
              <a:ext uri="{FF2B5EF4-FFF2-40B4-BE49-F238E27FC236}">
                <a16:creationId xmlns:a16="http://schemas.microsoft.com/office/drawing/2014/main" id="{53D1928F-E5A5-F68D-6C40-4B5A5278F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4050" b="1057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0020E-DBFE-55E5-8CB3-ABC40BB7D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Engine for </a:t>
            </a:r>
            <a:r>
              <a:rPr lang="en-US" dirty="0" err="1">
                <a:solidFill>
                  <a:schemeClr val="bg1"/>
                </a:solidFill>
              </a:rPr>
              <a:t>Bababos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CC240-3497-0F8F-9533-3FBB2AEE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Design Choice, Architecture, and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9374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B22E-8B9D-D1E5-8564-281641F7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Implentation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EA54-F870-DEC0-C246-E6E95DF7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for data exchange</a:t>
            </a:r>
          </a:p>
          <a:p>
            <a:r>
              <a:rPr lang="en-US" dirty="0"/>
              <a:t>Pricing Algorithm: Cost-based pricing</a:t>
            </a:r>
          </a:p>
          <a:p>
            <a:r>
              <a:rPr lang="en-US" dirty="0"/>
              <a:t>Security Measures: Input Validation, authentication, encryption</a:t>
            </a:r>
          </a:p>
          <a:p>
            <a:r>
              <a:rPr lang="en-US" dirty="0"/>
              <a:t>Performance: Database optimization, caching, asynchronous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121079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B3F6-DDC5-087A-F7D4-C34786A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C715-9CEE-B74D-6346-DD45D590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customizable algorithm</a:t>
            </a:r>
          </a:p>
          <a:p>
            <a:r>
              <a:rPr lang="en-US" dirty="0"/>
              <a:t>Machine Learning for next features</a:t>
            </a:r>
          </a:p>
        </p:txBody>
      </p:sp>
    </p:spTree>
    <p:extLst>
      <p:ext uri="{BB962C8B-B14F-4D97-AF65-F5344CB8AC3E}">
        <p14:creationId xmlns:p14="http://schemas.microsoft.com/office/powerpoint/2010/main" val="203173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524C-AAA7-36B2-E8F1-4395C3B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65A7-4931-17AA-35F0-102FD2A6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???</a:t>
            </a:r>
          </a:p>
        </p:txBody>
      </p:sp>
    </p:spTree>
    <p:extLst>
      <p:ext uri="{BB962C8B-B14F-4D97-AF65-F5344CB8AC3E}">
        <p14:creationId xmlns:p14="http://schemas.microsoft.com/office/powerpoint/2010/main" val="214488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68E3-44BC-9EF7-7260-86BE5890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8D84-60E7-AE49-2348-454B6373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Engine System.</a:t>
            </a:r>
          </a:p>
          <a:p>
            <a:r>
              <a:rPr lang="en-US" dirty="0"/>
              <a:t>Design choice, architecture,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32519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FCC2-6B0F-A11E-F11D-4B99B12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9E61-4013-45C2-D13C-A8C71558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55351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B07CA-B4B1-A3D1-2554-0F5707D8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46" y="1853046"/>
            <a:ext cx="4698505" cy="2219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21344-53D7-7C53-3E2B-834061F0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594F-037D-D31D-821C-86535A6D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Pricing Engine Service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Authentication Service</a:t>
            </a:r>
          </a:p>
          <a:p>
            <a:r>
              <a:rPr lang="en-US" dirty="0"/>
              <a:t>External Integrations</a:t>
            </a:r>
          </a:p>
        </p:txBody>
      </p:sp>
    </p:spTree>
    <p:extLst>
      <p:ext uri="{BB962C8B-B14F-4D97-AF65-F5344CB8AC3E}">
        <p14:creationId xmlns:p14="http://schemas.microsoft.com/office/powerpoint/2010/main" val="35363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9CC2-15BE-E9FD-F5E1-D2D4A4C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F345-519D-A56B-68B2-001E14A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for Price Engine System</a:t>
            </a:r>
          </a:p>
          <a:p>
            <a:r>
              <a:rPr lang="en-US" dirty="0"/>
              <a:t>Technologies: Python, Flask, RESTful API</a:t>
            </a:r>
          </a:p>
          <a:p>
            <a:r>
              <a:rPr lang="en-US" dirty="0"/>
              <a:t>Function: Handling incoming request, processing data, and returning pricing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0C80-AF98-31E5-E2DD-87FBFD7B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Engine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7115-7305-77DD-4BF1-6C0CE4E4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logic for determining pricing strategies</a:t>
            </a:r>
          </a:p>
          <a:p>
            <a:r>
              <a:rPr lang="en-US" dirty="0"/>
              <a:t>Algorithm: Cost-based pricing</a:t>
            </a:r>
          </a:p>
          <a:p>
            <a:r>
              <a:rPr lang="en-US" dirty="0"/>
              <a:t>Functionality: Calculating optimal price prices based on various factor </a:t>
            </a:r>
          </a:p>
        </p:txBody>
      </p:sp>
    </p:spTree>
    <p:extLst>
      <p:ext uri="{BB962C8B-B14F-4D97-AF65-F5344CB8AC3E}">
        <p14:creationId xmlns:p14="http://schemas.microsoft.com/office/powerpoint/2010/main" val="409975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809A-8537-72CE-EEA5-74ED9C5E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32FE-445B-AE45-F2DD-568BBD0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historical sales data, COGS data</a:t>
            </a:r>
          </a:p>
          <a:p>
            <a:r>
              <a:rPr lang="en-US" dirty="0"/>
              <a:t>RDBMS: PostgreSQL</a:t>
            </a:r>
          </a:p>
          <a:p>
            <a:r>
              <a:rPr lang="en-US" dirty="0"/>
              <a:t>Schema Design: Overview of tables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302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BACA-BCA4-B3B6-5865-EAF19719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67FE-F33A-C596-BC90-E4CD47F3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user authentication and authorization</a:t>
            </a:r>
          </a:p>
          <a:p>
            <a:r>
              <a:rPr lang="en-US" dirty="0"/>
              <a:t>Technologies: JWT token, </a:t>
            </a:r>
            <a:r>
              <a:rPr lang="en-US" dirty="0" err="1"/>
              <a:t>bcrypt</a:t>
            </a:r>
            <a:r>
              <a:rPr lang="en-US" dirty="0"/>
              <a:t> for password hashing</a:t>
            </a:r>
          </a:p>
          <a:p>
            <a:r>
              <a:rPr lang="en-US" dirty="0"/>
              <a:t>Function: Verify user credentials, issue access token, enforce access control policies.</a:t>
            </a:r>
          </a:p>
        </p:txBody>
      </p:sp>
    </p:spTree>
    <p:extLst>
      <p:ext uri="{BB962C8B-B14F-4D97-AF65-F5344CB8AC3E}">
        <p14:creationId xmlns:p14="http://schemas.microsoft.com/office/powerpoint/2010/main" val="233986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E5FF-84B5-32F4-6DA6-D765650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4270-3789-DCCB-50BD-9364610D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relevant data for pricing analysis (supplier price list, competitor pricing APIs, market research database)</a:t>
            </a:r>
          </a:p>
          <a:p>
            <a:r>
              <a:rPr lang="en-US" dirty="0"/>
              <a:t>Technologies: APIs, data scraping</a:t>
            </a:r>
          </a:p>
        </p:txBody>
      </p:sp>
    </p:spTree>
    <p:extLst>
      <p:ext uri="{BB962C8B-B14F-4D97-AF65-F5344CB8AC3E}">
        <p14:creationId xmlns:p14="http://schemas.microsoft.com/office/powerpoint/2010/main" val="24330378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{B0346167-C9F8-204D-A28A-88EC80E3A0D2}tf16401369</Template>
  <TotalTime>123</TotalTime>
  <Words>214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Price Engine for Bababos</vt:lpstr>
      <vt:lpstr>Introduction</vt:lpstr>
      <vt:lpstr>Design Choices</vt:lpstr>
      <vt:lpstr>Architecture Overview</vt:lpstr>
      <vt:lpstr>Web Application</vt:lpstr>
      <vt:lpstr>Pricing Engine Service</vt:lpstr>
      <vt:lpstr>Database</vt:lpstr>
      <vt:lpstr>Authentication Service</vt:lpstr>
      <vt:lpstr>External Integrations</vt:lpstr>
      <vt:lpstr>Implentation Details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Engine for Bababos</dc:title>
  <dc:creator>AHYO HARYANTO</dc:creator>
  <cp:lastModifiedBy>AHYO HARYANTO</cp:lastModifiedBy>
  <cp:revision>2</cp:revision>
  <dcterms:created xsi:type="dcterms:W3CDTF">2024-02-21T04:39:55Z</dcterms:created>
  <dcterms:modified xsi:type="dcterms:W3CDTF">2024-02-21T06:43:08Z</dcterms:modified>
</cp:coreProperties>
</file>