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840" r:id="rId2"/>
  </p:sldMasterIdLst>
  <p:notesMasterIdLst>
    <p:notesMasterId r:id="rId20"/>
  </p:notesMasterIdLst>
  <p:handoutMasterIdLst>
    <p:handoutMasterId r:id="rId21"/>
  </p:handoutMasterIdLst>
  <p:sldIdLst>
    <p:sldId id="258" r:id="rId3"/>
    <p:sldId id="259" r:id="rId4"/>
    <p:sldId id="273" r:id="rId5"/>
    <p:sldId id="272" r:id="rId6"/>
    <p:sldId id="257" r:id="rId7"/>
    <p:sldId id="274" r:id="rId8"/>
    <p:sldId id="263" r:id="rId9"/>
    <p:sldId id="264" r:id="rId10"/>
    <p:sldId id="265" r:id="rId11"/>
    <p:sldId id="271" r:id="rId12"/>
    <p:sldId id="269" r:id="rId13"/>
    <p:sldId id="266" r:id="rId14"/>
    <p:sldId id="267" r:id="rId15"/>
    <p:sldId id="268" r:id="rId16"/>
    <p:sldId id="276" r:id="rId17"/>
    <p:sldId id="277" r:id="rId18"/>
    <p:sldId id="27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326" autoAdjust="0"/>
    <p:restoredTop sz="94660"/>
  </p:normalViewPr>
  <p:slideViewPr>
    <p:cSldViewPr snapToGrid="0">
      <p:cViewPr varScale="1">
        <p:scale>
          <a:sx n="74" d="100"/>
          <a:sy n="74" d="100"/>
        </p:scale>
        <p:origin x="768" y="72"/>
      </p:cViewPr>
      <p:guideLst>
        <p:guide orient="horz" pos="2160"/>
        <p:guide pos="3840"/>
      </p:guideLst>
    </p:cSldViewPr>
  </p:slideViewPr>
  <p:notesTextViewPr>
    <p:cViewPr>
      <p:scale>
        <a:sx n="1" d="1"/>
        <a:sy n="1" d="1"/>
      </p:scale>
      <p:origin x="0" y="0"/>
    </p:cViewPr>
  </p:notesTextViewPr>
  <p:notesViewPr>
    <p:cSldViewPr snapToGrid="0">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image" Target="../media/image3.jpg"/><Relationship Id="rId4" Type="http://schemas.openxmlformats.org/officeDocument/2006/relationships/image" Target="../media/image6.jpg"/></Relationships>
</file>

<file path=ppt/diagrams/_rels/data2.xml.rels><?xml version="1.0" encoding="UTF-8" standalone="yes"?>
<Relationships xmlns="http://schemas.openxmlformats.org/package/2006/relationships"><Relationship Id="rId1" Type="http://schemas.openxmlformats.org/officeDocument/2006/relationships/image" Target="../media/image8.png"/></Relationships>
</file>

<file path=ppt/diagrams/_rels/drawing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image" Target="../media/image3.jpg"/><Relationship Id="rId4" Type="http://schemas.openxmlformats.org/officeDocument/2006/relationships/image" Target="../media/image6.jpg"/></Relationships>
</file>

<file path=ppt/diagrams/_rels/drawing2.xml.rels><?xml version="1.0" encoding="UTF-8" standalone="yes"?>
<Relationships xmlns="http://schemas.openxmlformats.org/package/2006/relationships"><Relationship Id="rId1" Type="http://schemas.openxmlformats.org/officeDocument/2006/relationships/image" Target="../media/image8.png"/></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6905CA-DEF8-4D11-8E8E-35415FE5B980}" type="doc">
      <dgm:prSet loTypeId="urn:microsoft.com/office/officeart/2011/layout/RadialPictureList" loCatId="officeonline" qsTypeId="urn:microsoft.com/office/officeart/2005/8/quickstyle/simple4" qsCatId="simple" csTypeId="urn:microsoft.com/office/officeart/2005/8/colors/accent0_2" csCatId="mainScheme" phldr="1"/>
      <dgm:spPr/>
      <dgm:t>
        <a:bodyPr/>
        <a:lstStyle/>
        <a:p>
          <a:endParaRPr lang="en-US"/>
        </a:p>
      </dgm:t>
    </dgm:pt>
    <dgm:pt modelId="{007470A2-B5D7-4887-B4FD-B6021A4D4CF7}">
      <dgm:prSet phldrT="[Text]" custT="1"/>
      <dgm:spPr>
        <a:xfrm>
          <a:off x="2838648" y="1919894"/>
          <a:ext cx="1998436" cy="1998257"/>
        </a:xfr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dgm:spPr>
      <dgm:t>
        <a:bodyPr/>
        <a:lstStyle/>
        <a:p>
          <a:r>
            <a:rPr lang="en-GB" sz="2000" dirty="0" smtClean="0">
              <a:solidFill>
                <a:schemeClr val="tx2">
                  <a:lumMod val="50000"/>
                </a:schemeClr>
              </a:solidFill>
              <a:latin typeface="Century Gothic"/>
              <a:ea typeface="+mn-ea"/>
              <a:cs typeface="+mn-cs"/>
            </a:rPr>
            <a:t>What You Think????</a:t>
          </a:r>
        </a:p>
        <a:p>
          <a:r>
            <a:rPr lang="en-GB" sz="2000" dirty="0" smtClean="0">
              <a:solidFill>
                <a:schemeClr val="tx2">
                  <a:lumMod val="50000"/>
                </a:schemeClr>
              </a:solidFill>
              <a:latin typeface="Century Gothic"/>
              <a:ea typeface="+mn-ea"/>
              <a:cs typeface="+mn-cs"/>
            </a:rPr>
            <a:t>Your Mobile is safe!!!</a:t>
          </a:r>
          <a:endParaRPr lang="en-US" sz="2000" dirty="0">
            <a:solidFill>
              <a:schemeClr val="tx2">
                <a:lumMod val="50000"/>
              </a:schemeClr>
            </a:solidFill>
            <a:latin typeface="Century Gothic"/>
            <a:ea typeface="+mn-ea"/>
            <a:cs typeface="+mn-cs"/>
          </a:endParaRPr>
        </a:p>
      </dgm:t>
    </dgm:pt>
    <dgm:pt modelId="{C7FB72E2-A81D-4936-94C5-846F95D01B10}" type="parTrans" cxnId="{A971AD42-BB12-4E5C-BD90-DB7621320F5D}">
      <dgm:prSet/>
      <dgm:spPr/>
      <dgm:t>
        <a:bodyPr/>
        <a:lstStyle/>
        <a:p>
          <a:endParaRPr lang="en-US"/>
        </a:p>
      </dgm:t>
    </dgm:pt>
    <dgm:pt modelId="{36A13DC7-7A59-4D72-A36F-54543C02182F}" type="sibTrans" cxnId="{A971AD42-BB12-4E5C-BD90-DB7621320F5D}">
      <dgm:prSet/>
      <dgm:spPr/>
      <dgm:t>
        <a:bodyPr/>
        <a:lstStyle/>
        <a:p>
          <a:endParaRPr lang="en-US"/>
        </a:p>
      </dgm:t>
    </dgm:pt>
    <dgm:pt modelId="{960DD3F4-08B5-4717-B21F-9D7ADE4F9398}">
      <dgm:prSet phldrT="[Text]" custT="1"/>
      <dgm:spPr>
        <a:xfrm>
          <a:off x="0" y="1659669"/>
          <a:ext cx="1433405" cy="1036336"/>
        </a:xfrm>
      </dgm:spPr>
      <dgm:t>
        <a:bodyPr/>
        <a:lstStyle/>
        <a:p>
          <a:r>
            <a:rPr lang="en-US" sz="2000" b="1" dirty="0" smtClean="0">
              <a:latin typeface="Century Gothic"/>
              <a:ea typeface="+mn-ea"/>
              <a:cs typeface="+mn-cs"/>
            </a:rPr>
            <a:t>Bag</a:t>
          </a:r>
          <a:endParaRPr lang="en-US" sz="2000" b="1" dirty="0">
            <a:latin typeface="Century Gothic"/>
            <a:ea typeface="+mn-ea"/>
            <a:cs typeface="+mn-cs"/>
          </a:endParaRPr>
        </a:p>
      </dgm:t>
    </dgm:pt>
    <dgm:pt modelId="{839A0E79-83CF-4D81-910F-C4D38D5DC2A9}" type="parTrans" cxnId="{F0B079DC-9100-43CB-83F4-47AC9676D6D6}">
      <dgm:prSet/>
      <dgm:spPr/>
      <dgm:t>
        <a:bodyPr/>
        <a:lstStyle/>
        <a:p>
          <a:endParaRPr lang="en-US"/>
        </a:p>
      </dgm:t>
    </dgm:pt>
    <dgm:pt modelId="{D3D2787D-6A77-4635-9E00-A1E2766D7996}" type="sibTrans" cxnId="{F0B079DC-9100-43CB-83F4-47AC9676D6D6}">
      <dgm:prSet/>
      <dgm:spPr/>
      <dgm:t>
        <a:bodyPr/>
        <a:lstStyle/>
        <a:p>
          <a:endParaRPr lang="en-US"/>
        </a:p>
      </dgm:t>
    </dgm:pt>
    <dgm:pt modelId="{C0C01B88-9CE1-468B-9CBF-591339763F40}">
      <dgm:prSet phldrT="[Text]" custT="1"/>
      <dgm:spPr>
        <a:xfrm>
          <a:off x="0" y="3124236"/>
          <a:ext cx="1433405" cy="1036336"/>
        </a:xfrm>
      </dgm:spPr>
      <dgm:t>
        <a:bodyPr/>
        <a:lstStyle/>
        <a:p>
          <a:r>
            <a:rPr lang="en-US" sz="2000" b="1" dirty="0" smtClean="0">
              <a:latin typeface="Century Gothic"/>
              <a:ea typeface="+mn-ea"/>
              <a:cs typeface="+mn-cs"/>
            </a:rPr>
            <a:t>Car</a:t>
          </a:r>
          <a:endParaRPr lang="en-US" sz="2000" b="1" dirty="0">
            <a:latin typeface="Century Gothic"/>
            <a:ea typeface="+mn-ea"/>
            <a:cs typeface="+mn-cs"/>
          </a:endParaRPr>
        </a:p>
      </dgm:t>
    </dgm:pt>
    <dgm:pt modelId="{DFE94F7E-D535-430A-8BB1-49AC9838F4B9}" type="parTrans" cxnId="{8D5FD78A-BE31-4FDE-A461-DA8AB34B38C6}">
      <dgm:prSet/>
      <dgm:spPr/>
      <dgm:t>
        <a:bodyPr/>
        <a:lstStyle/>
        <a:p>
          <a:endParaRPr lang="en-US"/>
        </a:p>
      </dgm:t>
    </dgm:pt>
    <dgm:pt modelId="{E322421D-E49C-4213-8E54-92B0A3C2AA0D}" type="sibTrans" cxnId="{8D5FD78A-BE31-4FDE-A461-DA8AB34B38C6}">
      <dgm:prSet/>
      <dgm:spPr/>
      <dgm:t>
        <a:bodyPr/>
        <a:lstStyle/>
        <a:p>
          <a:endParaRPr lang="en-US"/>
        </a:p>
      </dgm:t>
    </dgm:pt>
    <dgm:pt modelId="{D2FE3027-CD5C-42F2-91EB-86FAC3E4BE0B}">
      <dgm:prSet phldrT="[Text]" custT="1"/>
      <dgm:spPr>
        <a:xfrm>
          <a:off x="787991" y="657572"/>
          <a:ext cx="1433405" cy="1036336"/>
        </a:xfrm>
      </dgm:spPr>
      <dgm:t>
        <a:bodyPr/>
        <a:lstStyle/>
        <a:p>
          <a:r>
            <a:rPr lang="en-US" sz="2000" b="1" dirty="0" smtClean="0">
              <a:latin typeface="Century Gothic"/>
              <a:ea typeface="+mn-ea"/>
              <a:cs typeface="+mn-cs"/>
            </a:rPr>
            <a:t>Pocket</a:t>
          </a:r>
          <a:endParaRPr lang="en-US" sz="2000" b="1" dirty="0">
            <a:latin typeface="Century Gothic"/>
            <a:ea typeface="+mn-ea"/>
            <a:cs typeface="+mn-cs"/>
          </a:endParaRPr>
        </a:p>
      </dgm:t>
    </dgm:pt>
    <dgm:pt modelId="{3BD032F4-74D8-4DF5-A3F7-BE4B5F10D5BF}" type="sibTrans" cxnId="{2F708DD1-31DA-40F2-8F61-60D64D9DED0E}">
      <dgm:prSet/>
      <dgm:spPr/>
      <dgm:t>
        <a:bodyPr/>
        <a:lstStyle/>
        <a:p>
          <a:endParaRPr lang="en-US"/>
        </a:p>
      </dgm:t>
    </dgm:pt>
    <dgm:pt modelId="{D970ABB7-5E37-4C46-AB28-EAAE4C62AF1F}" type="parTrans" cxnId="{2F708DD1-31DA-40F2-8F61-60D64D9DED0E}">
      <dgm:prSet/>
      <dgm:spPr/>
      <dgm:t>
        <a:bodyPr/>
        <a:lstStyle/>
        <a:p>
          <a:endParaRPr lang="en-US"/>
        </a:p>
      </dgm:t>
    </dgm:pt>
    <dgm:pt modelId="{2047DE55-99B8-4790-89E2-F50A652A554B}">
      <dgm:prSet phldrT="[Text]" custT="1"/>
      <dgm:spPr>
        <a:xfrm>
          <a:off x="787991" y="4160573"/>
          <a:ext cx="1433405" cy="1036336"/>
        </a:xfrm>
      </dgm:spPr>
      <dgm:t>
        <a:bodyPr/>
        <a:lstStyle/>
        <a:p>
          <a:r>
            <a:rPr lang="en-US" sz="2000" b="1" dirty="0" smtClean="0">
              <a:latin typeface="Century Gothic"/>
              <a:ea typeface="+mn-ea"/>
              <a:cs typeface="+mn-cs"/>
            </a:rPr>
            <a:t>Bed</a:t>
          </a:r>
          <a:endParaRPr lang="en-US" sz="2000" b="1" dirty="0">
            <a:latin typeface="Century Gothic"/>
            <a:ea typeface="+mn-ea"/>
            <a:cs typeface="+mn-cs"/>
          </a:endParaRPr>
        </a:p>
      </dgm:t>
    </dgm:pt>
    <dgm:pt modelId="{048493D6-4426-4618-8C32-1CBA84A9753C}" type="sibTrans" cxnId="{721A35C3-DBEA-42F4-A54D-DFAAD999BF91}">
      <dgm:prSet/>
      <dgm:spPr/>
      <dgm:t>
        <a:bodyPr/>
        <a:lstStyle/>
        <a:p>
          <a:endParaRPr lang="en-US"/>
        </a:p>
      </dgm:t>
    </dgm:pt>
    <dgm:pt modelId="{C8D3E9CF-05DC-4FB6-BC89-86896EE18DEA}" type="parTrans" cxnId="{721A35C3-DBEA-42F4-A54D-DFAAD999BF91}">
      <dgm:prSet/>
      <dgm:spPr/>
      <dgm:t>
        <a:bodyPr/>
        <a:lstStyle/>
        <a:p>
          <a:endParaRPr lang="en-US"/>
        </a:p>
      </dgm:t>
    </dgm:pt>
    <dgm:pt modelId="{BCBA671E-8B0E-47E3-B726-8B2B073B000E}" type="pres">
      <dgm:prSet presAssocID="{E16905CA-DEF8-4D11-8E8E-35415FE5B980}" presName="Name0" presStyleCnt="0">
        <dgm:presLayoutVars>
          <dgm:chMax val="1"/>
          <dgm:chPref val="1"/>
          <dgm:dir val="rev"/>
          <dgm:resizeHandles/>
        </dgm:presLayoutVars>
      </dgm:prSet>
      <dgm:spPr/>
      <dgm:t>
        <a:bodyPr/>
        <a:lstStyle/>
        <a:p>
          <a:endParaRPr lang="en-US"/>
        </a:p>
      </dgm:t>
    </dgm:pt>
    <dgm:pt modelId="{05E59EE6-24A2-4651-996A-9AFB7B9FFC8F}" type="pres">
      <dgm:prSet presAssocID="{007470A2-B5D7-4887-B4FD-B6021A4D4CF7}" presName="Parent" presStyleLbl="node1" presStyleIdx="0" presStyleCnt="2" custScaleX="116206" custLinFactNeighborX="10730" custLinFactNeighborY="1432">
        <dgm:presLayoutVars>
          <dgm:chMax val="4"/>
          <dgm:chPref val="3"/>
        </dgm:presLayoutVars>
      </dgm:prSet>
      <dgm:spPr>
        <a:prstGeom prst="ellipse">
          <a:avLst/>
        </a:prstGeom>
      </dgm:spPr>
      <dgm:t>
        <a:bodyPr/>
        <a:lstStyle/>
        <a:p>
          <a:endParaRPr lang="en-US"/>
        </a:p>
      </dgm:t>
    </dgm:pt>
    <dgm:pt modelId="{1EA0B330-A62A-423B-9436-56354426AF14}" type="pres">
      <dgm:prSet presAssocID="{D2FE3027-CD5C-42F2-91EB-86FAC3E4BE0B}" presName="Accent" presStyleLbl="node1" presStyleIdx="1" presStyleCnt="2"/>
      <dgm:spPr>
        <a:xfrm rot="10800000">
          <a:off x="1839429" y="808686"/>
          <a:ext cx="4027970" cy="4198761"/>
        </a:xfrm>
        <a:prstGeom prst="blockArc">
          <a:avLst>
            <a:gd name="adj1" fmla="val 16509444"/>
            <a:gd name="adj2" fmla="val 5088054"/>
            <a:gd name="adj3" fmla="val 5240"/>
          </a:avLst>
        </a:prstGeom>
      </dgm:spPr>
      <dgm:t>
        <a:bodyPr/>
        <a:lstStyle/>
        <a:p>
          <a:endParaRPr lang="en-US"/>
        </a:p>
      </dgm:t>
    </dgm:pt>
    <dgm:pt modelId="{A641F8A4-CF11-4116-B4E6-8425449904ED}" type="pres">
      <dgm:prSet presAssocID="{D2FE3027-CD5C-42F2-91EB-86FAC3E4BE0B}" presName="Image1" presStyleLbl="fgImgPlace1" presStyleIdx="0" presStyleCnt="4" custScaleX="126728" custScaleY="127011" custLinFactNeighborX="64909" custLinFactNeighborY="-11859"/>
      <dgm:spPr>
        <a:xfrm>
          <a:off x="2302954" y="643876"/>
          <a:ext cx="1070800" cy="1070576"/>
        </a:xfrm>
        <a:prstGeom prst="ellipse">
          <a:avLst/>
        </a:prstGeom>
        <a:blipFill dpi="0" rotWithShape="1">
          <a:blip xmlns:r="http://schemas.openxmlformats.org/officeDocument/2006/relationships" r:embed="rId1">
            <a:duotone>
              <a:schemeClr val="dk2">
                <a:hueOff val="0"/>
                <a:satOff val="0"/>
                <a:lumOff val="0"/>
                <a:alphaOff val="0"/>
                <a:shade val="20000"/>
                <a:satMod val="200000"/>
              </a:schemeClr>
              <a:schemeClr val="dk2">
                <a:hueOff val="0"/>
                <a:satOff val="0"/>
                <a:lumOff val="0"/>
                <a:alphaOff val="0"/>
                <a:tint val="12000"/>
                <a:satMod val="190000"/>
              </a:schemeClr>
            </a:duotone>
          </a:blip>
          <a:srcRect/>
          <a:stretch>
            <a:fillRect/>
          </a:stretch>
        </a:blipFill>
      </dgm:spPr>
      <dgm:t>
        <a:bodyPr/>
        <a:lstStyle/>
        <a:p>
          <a:endParaRPr lang="en-US"/>
        </a:p>
      </dgm:t>
      <dgm:extLst>
        <a:ext uri="{E40237B7-FDA0-4F09-8148-C483321AD2D9}">
          <dgm14:cNvPr xmlns:dgm14="http://schemas.microsoft.com/office/drawing/2010/diagram" id="0" name="" descr="Closeup of hand holding pencil and sketching" title="Sample Picture"/>
        </a:ext>
      </dgm:extLst>
    </dgm:pt>
    <dgm:pt modelId="{4E1806DE-992B-4280-BAAA-DE6487DCDC77}" type="pres">
      <dgm:prSet presAssocID="{D2FE3027-CD5C-42F2-91EB-86FAC3E4BE0B}" presName="Child1" presStyleLbl="revTx" presStyleIdx="0" presStyleCnt="4" custLinFactNeighborX="39364" custLinFactNeighborY="-46191">
        <dgm:presLayoutVars>
          <dgm:chMax val="0"/>
          <dgm:chPref val="0"/>
          <dgm:bulletEnabled val="1"/>
        </dgm:presLayoutVars>
      </dgm:prSet>
      <dgm:spPr>
        <a:prstGeom prst="rect">
          <a:avLst/>
        </a:prstGeom>
      </dgm:spPr>
      <dgm:t>
        <a:bodyPr/>
        <a:lstStyle/>
        <a:p>
          <a:endParaRPr lang="en-US"/>
        </a:p>
      </dgm:t>
    </dgm:pt>
    <dgm:pt modelId="{9429B47F-46AD-4053-B6EC-4D08117EF235}" type="pres">
      <dgm:prSet presAssocID="{960DD3F4-08B5-4717-B21F-9D7ADE4F9398}" presName="Image2" presStyleCnt="0"/>
      <dgm:spPr/>
      <dgm:t>
        <a:bodyPr/>
        <a:lstStyle/>
        <a:p>
          <a:endParaRPr lang="en-US"/>
        </a:p>
      </dgm:t>
    </dgm:pt>
    <dgm:pt modelId="{7ACA9D6E-B4F2-44F7-ADFA-C71D9AD1611D}" type="pres">
      <dgm:prSet presAssocID="{960DD3F4-08B5-4717-B21F-9D7ADE4F9398}" presName="Image" presStyleLbl="fgImgPlace1" presStyleIdx="1" presStyleCnt="4" custScaleX="128871" custScaleY="127404" custLinFactNeighborX="-2635" custLinFactNeighborY="2386"/>
      <dgm:spPr>
        <a:xfrm>
          <a:off x="1512028" y="1640951"/>
          <a:ext cx="1070800" cy="1070576"/>
        </a:xfrm>
        <a:prstGeom prst="ellipse">
          <a:avLst/>
        </a:prstGeom>
        <a:blipFill>
          <a:blip xmlns:r="http://schemas.openxmlformats.org/officeDocument/2006/relationships" r:embed="rId2">
            <a:duotone>
              <a:schemeClr val="dk2">
                <a:hueOff val="0"/>
                <a:satOff val="0"/>
                <a:lumOff val="0"/>
                <a:alphaOff val="0"/>
                <a:shade val="20000"/>
                <a:satMod val="200000"/>
              </a:schemeClr>
              <a:schemeClr val="dk2">
                <a:hueOff val="0"/>
                <a:satOff val="0"/>
                <a:lumOff val="0"/>
                <a:alphaOff val="0"/>
                <a:tint val="12000"/>
                <a:satMod val="190000"/>
              </a:schemeClr>
            </a:duotone>
          </a:blip>
          <a:srcRect/>
          <a:stretch>
            <a:fillRect l="-35000" r="-35000"/>
          </a:stretch>
        </a:blipFill>
      </dgm:spPr>
      <dgm:t>
        <a:bodyPr/>
        <a:lstStyle/>
        <a:p>
          <a:endParaRPr lang="en-US"/>
        </a:p>
      </dgm:t>
      <dgm:extLst/>
    </dgm:pt>
    <dgm:pt modelId="{63748CBD-72AB-475B-93BB-2E1E19EB7CDF}" type="pres">
      <dgm:prSet presAssocID="{960DD3F4-08B5-4717-B21F-9D7ADE4F9398}" presName="Child2" presStyleLbl="revTx" presStyleIdx="1" presStyleCnt="4" custScaleX="54620" custScaleY="75136" custLinFactNeighborX="7873" custLinFactNeighborY="-14973">
        <dgm:presLayoutVars>
          <dgm:chMax val="0"/>
          <dgm:chPref val="0"/>
          <dgm:bulletEnabled val="1"/>
        </dgm:presLayoutVars>
      </dgm:prSet>
      <dgm:spPr>
        <a:prstGeom prst="rect">
          <a:avLst/>
        </a:prstGeom>
      </dgm:spPr>
      <dgm:t>
        <a:bodyPr/>
        <a:lstStyle/>
        <a:p>
          <a:endParaRPr lang="en-US"/>
        </a:p>
      </dgm:t>
    </dgm:pt>
    <dgm:pt modelId="{EA3FBB46-60CA-4DCD-B01B-F2EAC10C3D89}" type="pres">
      <dgm:prSet presAssocID="{C0C01B88-9CE1-468B-9CBF-591339763F40}" presName="Image3" presStyleCnt="0"/>
      <dgm:spPr/>
      <dgm:t>
        <a:bodyPr/>
        <a:lstStyle/>
        <a:p>
          <a:endParaRPr lang="en-US"/>
        </a:p>
      </dgm:t>
    </dgm:pt>
    <dgm:pt modelId="{07F3DE25-1642-45C2-B4F6-1F381AF4B3C9}" type="pres">
      <dgm:prSet presAssocID="{C0C01B88-9CE1-468B-9CBF-591339763F40}" presName="Image" presStyleLbl="fgImgPlace1" presStyleIdx="2" presStyleCnt="4" custScaleX="122835" custScaleY="119706" custLinFactNeighborX="-1317" custLinFactNeighborY="25035"/>
      <dgm:spPr>
        <a:xfrm>
          <a:off x="1516136" y="3106888"/>
          <a:ext cx="1070800" cy="1070576"/>
        </a:xfrm>
        <a:prstGeom prst="ellipse">
          <a:avLst/>
        </a:prstGeom>
        <a:blipFill dpi="0" rotWithShape="1">
          <a:blip xmlns:r="http://schemas.openxmlformats.org/officeDocument/2006/relationships" r:embed="rId3">
            <a:duotone>
              <a:schemeClr val="dk2">
                <a:hueOff val="0"/>
                <a:satOff val="0"/>
                <a:lumOff val="0"/>
                <a:alphaOff val="0"/>
                <a:shade val="20000"/>
                <a:satMod val="200000"/>
              </a:schemeClr>
              <a:schemeClr val="dk2">
                <a:hueOff val="0"/>
                <a:satOff val="0"/>
                <a:lumOff val="0"/>
                <a:alphaOff val="0"/>
                <a:tint val="12000"/>
                <a:satMod val="190000"/>
              </a:schemeClr>
            </a:duotone>
          </a:blip>
          <a:srcRect/>
          <a:stretch>
            <a:fillRect/>
          </a:stretch>
        </a:blipFill>
      </dgm:spPr>
      <dgm:t>
        <a:bodyPr/>
        <a:lstStyle/>
        <a:p>
          <a:endParaRPr lang="en-US"/>
        </a:p>
      </dgm:t>
      <dgm:extLst>
        <a:ext uri="{E40237B7-FDA0-4F09-8148-C483321AD2D9}">
          <dgm14:cNvPr xmlns:dgm14="http://schemas.microsoft.com/office/drawing/2010/diagram" id="0" name="" descr="Closeup of hand plugging cables into computer" title="Sample Picture"/>
        </a:ext>
      </dgm:extLst>
    </dgm:pt>
    <dgm:pt modelId="{24DAAE03-8AA3-4374-B236-819FD4BAD3C8}" type="pres">
      <dgm:prSet presAssocID="{C0C01B88-9CE1-468B-9CBF-591339763F40}" presName="Child3" presStyleLbl="revTx" presStyleIdx="2" presStyleCnt="4" custScaleX="48716" custScaleY="72349" custLinFactNeighborX="16730" custLinFactNeighborY="23140">
        <dgm:presLayoutVars>
          <dgm:chMax val="0"/>
          <dgm:chPref val="0"/>
          <dgm:bulletEnabled val="1"/>
        </dgm:presLayoutVars>
      </dgm:prSet>
      <dgm:spPr>
        <a:prstGeom prst="rect">
          <a:avLst/>
        </a:prstGeom>
      </dgm:spPr>
      <dgm:t>
        <a:bodyPr/>
        <a:lstStyle/>
        <a:p>
          <a:endParaRPr lang="en-US"/>
        </a:p>
      </dgm:t>
    </dgm:pt>
    <dgm:pt modelId="{372EC7E2-032F-493E-9422-3E6BBF84C804}" type="pres">
      <dgm:prSet presAssocID="{2047DE55-99B8-4790-89E2-F50A652A554B}" presName="Image4" presStyleCnt="0"/>
      <dgm:spPr/>
      <dgm:t>
        <a:bodyPr/>
        <a:lstStyle/>
        <a:p>
          <a:endParaRPr lang="en-US"/>
        </a:p>
      </dgm:t>
    </dgm:pt>
    <dgm:pt modelId="{37E17C6F-ED68-448D-88C1-BFA2E9B6DD18}" type="pres">
      <dgm:prSet presAssocID="{2047DE55-99B8-4790-89E2-F50A652A554B}" presName="Image" presStyleLbl="fgImgPlace1" presStyleIdx="3" presStyleCnt="4" custScaleX="131323" custScaleY="127235" custLinFactNeighborX="68862" custLinFactNeighborY="21082"/>
      <dgm:spPr>
        <a:xfrm>
          <a:off x="2302954" y="4138659"/>
          <a:ext cx="1070800" cy="1070576"/>
        </a:xfrm>
        <a:prstGeom prst="ellipse">
          <a:avLst/>
        </a:prstGeom>
        <a:blipFill dpi="0" rotWithShape="1">
          <a:blip xmlns:r="http://schemas.openxmlformats.org/officeDocument/2006/relationships" r:embed="rId4">
            <a:duotone>
              <a:schemeClr val="dk2">
                <a:hueOff val="0"/>
                <a:satOff val="0"/>
                <a:lumOff val="0"/>
                <a:alphaOff val="0"/>
                <a:shade val="20000"/>
                <a:satMod val="200000"/>
              </a:schemeClr>
              <a:schemeClr val="dk2">
                <a:hueOff val="0"/>
                <a:satOff val="0"/>
                <a:lumOff val="0"/>
                <a:alphaOff val="0"/>
                <a:tint val="12000"/>
                <a:satMod val="190000"/>
              </a:schemeClr>
            </a:duotone>
          </a:blip>
          <a:srcRect/>
          <a:stretch>
            <a:fillRect/>
          </a:stretch>
        </a:blipFill>
      </dgm:spPr>
      <dgm:t>
        <a:bodyPr/>
        <a:lstStyle/>
        <a:p>
          <a:endParaRPr lang="en-US"/>
        </a:p>
      </dgm:t>
      <dgm:extLst>
        <a:ext uri="{E40237B7-FDA0-4F09-8148-C483321AD2D9}">
          <dgm14:cNvPr xmlns:dgm14="http://schemas.microsoft.com/office/drawing/2010/diagram" id="0" name="" descr="Closeup of hand holding pen and pointing to data in column chart" title="Sample Picture"/>
        </a:ext>
      </dgm:extLst>
    </dgm:pt>
    <dgm:pt modelId="{9658C117-7785-4D2C-B987-9EA97BF9F6B2}" type="pres">
      <dgm:prSet presAssocID="{2047DE55-99B8-4790-89E2-F50A652A554B}" presName="Child4" presStyleLbl="revTx" presStyleIdx="3" presStyleCnt="4" custScaleX="49371" custScaleY="62315" custLinFactNeighborX="67903" custLinFactNeighborY="53085">
        <dgm:presLayoutVars>
          <dgm:chMax val="0"/>
          <dgm:chPref val="0"/>
          <dgm:bulletEnabled val="1"/>
        </dgm:presLayoutVars>
      </dgm:prSet>
      <dgm:spPr>
        <a:prstGeom prst="rect">
          <a:avLst/>
        </a:prstGeom>
      </dgm:spPr>
      <dgm:t>
        <a:bodyPr/>
        <a:lstStyle/>
        <a:p>
          <a:endParaRPr lang="en-US"/>
        </a:p>
      </dgm:t>
    </dgm:pt>
  </dgm:ptLst>
  <dgm:cxnLst>
    <dgm:cxn modelId="{D9E9AF51-814D-44BB-8C4A-65FE7EBF397A}" type="presOf" srcId="{2047DE55-99B8-4790-89E2-F50A652A554B}" destId="{9658C117-7785-4D2C-B987-9EA97BF9F6B2}" srcOrd="0" destOrd="0" presId="urn:microsoft.com/office/officeart/2011/layout/RadialPictureList"/>
    <dgm:cxn modelId="{9C2E042D-CC64-4CEE-B92A-1460AAE50926}" type="presOf" srcId="{C0C01B88-9CE1-468B-9CBF-591339763F40}" destId="{24DAAE03-8AA3-4374-B236-819FD4BAD3C8}" srcOrd="0" destOrd="0" presId="urn:microsoft.com/office/officeart/2011/layout/RadialPictureList"/>
    <dgm:cxn modelId="{7A61EFD5-591C-4604-9A8A-367CEFB1478D}" type="presOf" srcId="{007470A2-B5D7-4887-B4FD-B6021A4D4CF7}" destId="{05E59EE6-24A2-4651-996A-9AFB7B9FFC8F}" srcOrd="0" destOrd="0" presId="urn:microsoft.com/office/officeart/2011/layout/RadialPictureList"/>
    <dgm:cxn modelId="{9E4E2731-40FC-4C8C-BD87-233E2714803D}" type="presOf" srcId="{960DD3F4-08B5-4717-B21F-9D7ADE4F9398}" destId="{63748CBD-72AB-475B-93BB-2E1E19EB7CDF}" srcOrd="0" destOrd="0" presId="urn:microsoft.com/office/officeart/2011/layout/RadialPictureList"/>
    <dgm:cxn modelId="{F0B079DC-9100-43CB-83F4-47AC9676D6D6}" srcId="{007470A2-B5D7-4887-B4FD-B6021A4D4CF7}" destId="{960DD3F4-08B5-4717-B21F-9D7ADE4F9398}" srcOrd="1" destOrd="0" parTransId="{839A0E79-83CF-4D81-910F-C4D38D5DC2A9}" sibTransId="{D3D2787D-6A77-4635-9E00-A1E2766D7996}"/>
    <dgm:cxn modelId="{721A35C3-DBEA-42F4-A54D-DFAAD999BF91}" srcId="{007470A2-B5D7-4887-B4FD-B6021A4D4CF7}" destId="{2047DE55-99B8-4790-89E2-F50A652A554B}" srcOrd="3" destOrd="0" parTransId="{C8D3E9CF-05DC-4FB6-BC89-86896EE18DEA}" sibTransId="{048493D6-4426-4618-8C32-1CBA84A9753C}"/>
    <dgm:cxn modelId="{A971AD42-BB12-4E5C-BD90-DB7621320F5D}" srcId="{E16905CA-DEF8-4D11-8E8E-35415FE5B980}" destId="{007470A2-B5D7-4887-B4FD-B6021A4D4CF7}" srcOrd="0" destOrd="0" parTransId="{C7FB72E2-A81D-4936-94C5-846F95D01B10}" sibTransId="{36A13DC7-7A59-4D72-A36F-54543C02182F}"/>
    <dgm:cxn modelId="{B12CE0AB-E58C-49E1-8188-168DF2948C30}" type="presOf" srcId="{E16905CA-DEF8-4D11-8E8E-35415FE5B980}" destId="{BCBA671E-8B0E-47E3-B726-8B2B073B000E}" srcOrd="0" destOrd="0" presId="urn:microsoft.com/office/officeart/2011/layout/RadialPictureList"/>
    <dgm:cxn modelId="{8D5FD78A-BE31-4FDE-A461-DA8AB34B38C6}" srcId="{007470A2-B5D7-4887-B4FD-B6021A4D4CF7}" destId="{C0C01B88-9CE1-468B-9CBF-591339763F40}" srcOrd="2" destOrd="0" parTransId="{DFE94F7E-D535-430A-8BB1-49AC9838F4B9}" sibTransId="{E322421D-E49C-4213-8E54-92B0A3C2AA0D}"/>
    <dgm:cxn modelId="{ACF4374D-E79C-4718-965B-D6EFFC274089}" type="presOf" srcId="{D2FE3027-CD5C-42F2-91EB-86FAC3E4BE0B}" destId="{4E1806DE-992B-4280-BAAA-DE6487DCDC77}" srcOrd="0" destOrd="0" presId="urn:microsoft.com/office/officeart/2011/layout/RadialPictureList"/>
    <dgm:cxn modelId="{2F708DD1-31DA-40F2-8F61-60D64D9DED0E}" srcId="{007470A2-B5D7-4887-B4FD-B6021A4D4CF7}" destId="{D2FE3027-CD5C-42F2-91EB-86FAC3E4BE0B}" srcOrd="0" destOrd="0" parTransId="{D970ABB7-5E37-4C46-AB28-EAAE4C62AF1F}" sibTransId="{3BD032F4-74D8-4DF5-A3F7-BE4B5F10D5BF}"/>
    <dgm:cxn modelId="{34874735-1C19-4F88-975D-6E0C7C740B29}" type="presParOf" srcId="{BCBA671E-8B0E-47E3-B726-8B2B073B000E}" destId="{05E59EE6-24A2-4651-996A-9AFB7B9FFC8F}" srcOrd="0" destOrd="0" presId="urn:microsoft.com/office/officeart/2011/layout/RadialPictureList"/>
    <dgm:cxn modelId="{D3345169-6B1D-496E-9EDA-4A5C622E31E4}" type="presParOf" srcId="{BCBA671E-8B0E-47E3-B726-8B2B073B000E}" destId="{1EA0B330-A62A-423B-9436-56354426AF14}" srcOrd="1" destOrd="0" presId="urn:microsoft.com/office/officeart/2011/layout/RadialPictureList"/>
    <dgm:cxn modelId="{C3147F90-5274-4109-B556-1FB609EFACE2}" type="presParOf" srcId="{BCBA671E-8B0E-47E3-B726-8B2B073B000E}" destId="{A641F8A4-CF11-4116-B4E6-8425449904ED}" srcOrd="2" destOrd="0" presId="urn:microsoft.com/office/officeart/2011/layout/RadialPictureList"/>
    <dgm:cxn modelId="{59809221-AA7C-4323-ACBD-BECC4942389E}" type="presParOf" srcId="{BCBA671E-8B0E-47E3-B726-8B2B073B000E}" destId="{4E1806DE-992B-4280-BAAA-DE6487DCDC77}" srcOrd="3" destOrd="0" presId="urn:microsoft.com/office/officeart/2011/layout/RadialPictureList"/>
    <dgm:cxn modelId="{7CAC17AC-C563-4CDD-AF13-09C61BDBB233}" type="presParOf" srcId="{BCBA671E-8B0E-47E3-B726-8B2B073B000E}" destId="{9429B47F-46AD-4053-B6EC-4D08117EF235}" srcOrd="4" destOrd="0" presId="urn:microsoft.com/office/officeart/2011/layout/RadialPictureList"/>
    <dgm:cxn modelId="{D1248FF3-3976-4948-86F9-6F7574EEBF8C}" type="presParOf" srcId="{9429B47F-46AD-4053-B6EC-4D08117EF235}" destId="{7ACA9D6E-B4F2-44F7-ADFA-C71D9AD1611D}" srcOrd="0" destOrd="0" presId="urn:microsoft.com/office/officeart/2011/layout/RadialPictureList"/>
    <dgm:cxn modelId="{0BEC30FD-32F4-46D9-BD7B-FFE73FE064B6}" type="presParOf" srcId="{BCBA671E-8B0E-47E3-B726-8B2B073B000E}" destId="{63748CBD-72AB-475B-93BB-2E1E19EB7CDF}" srcOrd="5" destOrd="0" presId="urn:microsoft.com/office/officeart/2011/layout/RadialPictureList"/>
    <dgm:cxn modelId="{F903D158-0AE5-4966-BE2C-A4C61B4FADF4}" type="presParOf" srcId="{BCBA671E-8B0E-47E3-B726-8B2B073B000E}" destId="{EA3FBB46-60CA-4DCD-B01B-F2EAC10C3D89}" srcOrd="6" destOrd="0" presId="urn:microsoft.com/office/officeart/2011/layout/RadialPictureList"/>
    <dgm:cxn modelId="{D73ED48E-1782-4BBC-A58B-191B0E421C53}" type="presParOf" srcId="{EA3FBB46-60CA-4DCD-B01B-F2EAC10C3D89}" destId="{07F3DE25-1642-45C2-B4F6-1F381AF4B3C9}" srcOrd="0" destOrd="0" presId="urn:microsoft.com/office/officeart/2011/layout/RadialPictureList"/>
    <dgm:cxn modelId="{B883E3DB-3EFD-4405-8F95-F270A7711FD4}" type="presParOf" srcId="{BCBA671E-8B0E-47E3-B726-8B2B073B000E}" destId="{24DAAE03-8AA3-4374-B236-819FD4BAD3C8}" srcOrd="7" destOrd="0" presId="urn:microsoft.com/office/officeart/2011/layout/RadialPictureList"/>
    <dgm:cxn modelId="{09661205-3673-4916-9853-15BEB71BAFD3}" type="presParOf" srcId="{BCBA671E-8B0E-47E3-B726-8B2B073B000E}" destId="{372EC7E2-032F-493E-9422-3E6BBF84C804}" srcOrd="8" destOrd="0" presId="urn:microsoft.com/office/officeart/2011/layout/RadialPictureList"/>
    <dgm:cxn modelId="{23C63004-A06D-4787-A3CF-FA1088AB4C22}" type="presParOf" srcId="{372EC7E2-032F-493E-9422-3E6BBF84C804}" destId="{37E17C6F-ED68-448D-88C1-BFA2E9B6DD18}" srcOrd="0" destOrd="0" presId="urn:microsoft.com/office/officeart/2011/layout/RadialPictureList"/>
    <dgm:cxn modelId="{430378F9-C108-41BB-8168-CA4B5F5D2693}" type="presParOf" srcId="{BCBA671E-8B0E-47E3-B726-8B2B073B000E}" destId="{9658C117-7785-4D2C-B987-9EA97BF9F6B2}" srcOrd="9" destOrd="0" presId="urn:microsoft.com/office/officeart/2011/layout/RadialPictureList"/>
  </dgm:cxnLst>
  <dgm:bg>
    <a:noFill/>
    <a:effectLst>
      <a:outerShdw blurRad="50800" dist="50800" dir="5400000" algn="ctr" rotWithShape="0">
        <a:srgbClr val="000000">
          <a:alpha val="0"/>
        </a:srgbClr>
      </a:outerShdw>
    </a:effectLst>
  </dgm:bg>
  <dgm:whole>
    <a:ln>
      <a:noFill/>
    </a:ln>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0BDEF31A-CED8-4138-9FED-EA6E86CE40CD}" type="doc">
      <dgm:prSet loTypeId="urn:microsoft.com/office/officeart/2005/8/layout/radial2" loCatId="relationship" qsTypeId="urn:microsoft.com/office/officeart/2005/8/quickstyle/simple1" qsCatId="simple" csTypeId="urn:microsoft.com/office/officeart/2005/8/colors/accent1_2" csCatId="accent1" phldr="1"/>
      <dgm:spPr/>
      <dgm:t>
        <a:bodyPr/>
        <a:lstStyle/>
        <a:p>
          <a:endParaRPr lang="en-US"/>
        </a:p>
      </dgm:t>
    </dgm:pt>
    <dgm:pt modelId="{92302718-7F3E-4FFC-95DF-BB6E5B79E919}">
      <dgm:prSet phldrT="[Text]" custT="1"/>
      <dgm:spPr>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ln>
          <a:noFill/>
        </a:ln>
      </dgm:spPr>
      <dgm:t>
        <a:bodyPr/>
        <a:lstStyle/>
        <a:p>
          <a:pPr>
            <a:lnSpc>
              <a:spcPct val="100000"/>
            </a:lnSpc>
          </a:pPr>
          <a:r>
            <a:rPr lang="en-GB" sz="1800" dirty="0" smtClean="0">
              <a:solidFill>
                <a:schemeClr val="tx2">
                  <a:lumMod val="50000"/>
                </a:schemeClr>
              </a:solidFill>
              <a:latin typeface="+mj-lt"/>
            </a:rPr>
            <a:t>Before Theft</a:t>
          </a:r>
          <a:endParaRPr lang="en-US" sz="1800" dirty="0">
            <a:solidFill>
              <a:schemeClr val="tx2">
                <a:lumMod val="50000"/>
              </a:schemeClr>
            </a:solidFill>
            <a:latin typeface="+mj-lt"/>
          </a:endParaRPr>
        </a:p>
      </dgm:t>
    </dgm:pt>
    <dgm:pt modelId="{321E2DB2-783A-4E86-B998-6A43E17DE62B}" type="parTrans" cxnId="{60B79BE1-DAA7-4905-9623-8FC4F009D8F9}">
      <dgm:prSet/>
      <dgm:spPr/>
      <dgm:t>
        <a:bodyPr/>
        <a:lstStyle/>
        <a:p>
          <a:endParaRPr lang="en-US"/>
        </a:p>
      </dgm:t>
    </dgm:pt>
    <dgm:pt modelId="{3C89E8D4-7F56-4AA3-820D-3F414BD69579}" type="sibTrans" cxnId="{60B79BE1-DAA7-4905-9623-8FC4F009D8F9}">
      <dgm:prSet/>
      <dgm:spPr/>
      <dgm:t>
        <a:bodyPr/>
        <a:lstStyle/>
        <a:p>
          <a:endParaRPr lang="en-US"/>
        </a:p>
      </dgm:t>
    </dgm:pt>
    <dgm:pt modelId="{12FBA95D-7276-43C8-BF35-9DC1E6BA0C69}">
      <dgm:prSet phldrT="[Text]" custT="1"/>
      <dgm:spPr>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dgm:spPr>
      <dgm:t>
        <a:bodyPr/>
        <a:lstStyle/>
        <a:p>
          <a:pPr>
            <a:lnSpc>
              <a:spcPct val="100000"/>
            </a:lnSpc>
          </a:pPr>
          <a:r>
            <a:rPr lang="en-GB" sz="1800" dirty="0" smtClean="0">
              <a:solidFill>
                <a:schemeClr val="tx2">
                  <a:lumMod val="50000"/>
                </a:schemeClr>
              </a:solidFill>
              <a:latin typeface="+mj-lt"/>
            </a:rPr>
            <a:t>After Theft</a:t>
          </a:r>
          <a:endParaRPr lang="en-US" sz="1800" dirty="0">
            <a:solidFill>
              <a:schemeClr val="tx2">
                <a:lumMod val="50000"/>
              </a:schemeClr>
            </a:solidFill>
            <a:latin typeface="+mj-lt"/>
          </a:endParaRPr>
        </a:p>
      </dgm:t>
    </dgm:pt>
    <dgm:pt modelId="{7140E7C8-D083-43D7-A8AB-87AFB8665417}" type="parTrans" cxnId="{C7D81E1E-31C0-449A-A3E3-1742E1D9B488}">
      <dgm:prSet/>
      <dgm:spPr/>
      <dgm:t>
        <a:bodyPr/>
        <a:lstStyle/>
        <a:p>
          <a:endParaRPr lang="en-US"/>
        </a:p>
      </dgm:t>
    </dgm:pt>
    <dgm:pt modelId="{F3BAC622-FDF3-43FD-9A4B-B05A6E3428CE}" type="sibTrans" cxnId="{C7D81E1E-31C0-449A-A3E3-1742E1D9B488}">
      <dgm:prSet/>
      <dgm:spPr/>
      <dgm:t>
        <a:bodyPr/>
        <a:lstStyle/>
        <a:p>
          <a:endParaRPr lang="en-US"/>
        </a:p>
      </dgm:t>
    </dgm:pt>
    <dgm:pt modelId="{4E151C82-6A61-4BA1-9B90-EA7EC92B638C}" type="pres">
      <dgm:prSet presAssocID="{0BDEF31A-CED8-4138-9FED-EA6E86CE40CD}" presName="composite" presStyleCnt="0">
        <dgm:presLayoutVars>
          <dgm:chMax val="5"/>
          <dgm:dir/>
          <dgm:animLvl val="ctr"/>
          <dgm:resizeHandles val="exact"/>
        </dgm:presLayoutVars>
      </dgm:prSet>
      <dgm:spPr/>
      <dgm:t>
        <a:bodyPr/>
        <a:lstStyle/>
        <a:p>
          <a:endParaRPr lang="en-US"/>
        </a:p>
      </dgm:t>
    </dgm:pt>
    <dgm:pt modelId="{507B8BA6-A3F6-409D-8B68-2115FE7A8952}" type="pres">
      <dgm:prSet presAssocID="{0BDEF31A-CED8-4138-9FED-EA6E86CE40CD}" presName="cycle" presStyleCnt="0"/>
      <dgm:spPr/>
      <dgm:t>
        <a:bodyPr/>
        <a:lstStyle/>
        <a:p>
          <a:endParaRPr lang="en-US"/>
        </a:p>
      </dgm:t>
    </dgm:pt>
    <dgm:pt modelId="{1796E5EB-82C1-49EA-9E80-E38D7131B0E8}" type="pres">
      <dgm:prSet presAssocID="{0BDEF31A-CED8-4138-9FED-EA6E86CE40CD}" presName="centerShape" presStyleCnt="0"/>
      <dgm:spPr/>
      <dgm:t>
        <a:bodyPr/>
        <a:lstStyle/>
        <a:p>
          <a:endParaRPr lang="en-US"/>
        </a:p>
      </dgm:t>
    </dgm:pt>
    <dgm:pt modelId="{F736F708-1E7E-4048-88D4-434D2D3B3EAC}" type="pres">
      <dgm:prSet presAssocID="{0BDEF31A-CED8-4138-9FED-EA6E86CE40CD}" presName="connSite" presStyleLbl="node1" presStyleIdx="0" presStyleCnt="3"/>
      <dgm:spPr/>
      <dgm:t>
        <a:bodyPr/>
        <a:lstStyle/>
        <a:p>
          <a:endParaRPr lang="en-US"/>
        </a:p>
      </dgm:t>
    </dgm:pt>
    <dgm:pt modelId="{52C8A5AC-35FC-4863-ACFD-E909C241DDBE}" type="pres">
      <dgm:prSet presAssocID="{0BDEF31A-CED8-4138-9FED-EA6E86CE40CD}" presName="visible" presStyleLbl="node1" presStyleIdx="0" presStyleCnt="3" custScaleX="74892" custScaleY="73588"/>
      <dgm:spPr>
        <a:blipFill rotWithShape="1">
          <a:blip xmlns:r="http://schemas.openxmlformats.org/officeDocument/2006/relationships" r:embed="rId1"/>
          <a:stretch>
            <a:fillRect/>
          </a:stretch>
        </a:blipFill>
      </dgm:spPr>
      <dgm:t>
        <a:bodyPr/>
        <a:lstStyle/>
        <a:p>
          <a:endParaRPr lang="en-US"/>
        </a:p>
      </dgm:t>
    </dgm:pt>
    <dgm:pt modelId="{F055BBD3-64AD-4A0E-8FFB-386AB0A789FC}" type="pres">
      <dgm:prSet presAssocID="{321E2DB2-783A-4E86-B998-6A43E17DE62B}" presName="Name25" presStyleLbl="parChTrans1D1" presStyleIdx="0" presStyleCnt="2"/>
      <dgm:spPr/>
      <dgm:t>
        <a:bodyPr/>
        <a:lstStyle/>
        <a:p>
          <a:endParaRPr lang="en-US"/>
        </a:p>
      </dgm:t>
    </dgm:pt>
    <dgm:pt modelId="{FF522A4A-7E63-4B19-80F9-EC269193D0EF}" type="pres">
      <dgm:prSet presAssocID="{92302718-7F3E-4FFC-95DF-BB6E5B79E919}" presName="node" presStyleCnt="0"/>
      <dgm:spPr/>
      <dgm:t>
        <a:bodyPr/>
        <a:lstStyle/>
        <a:p>
          <a:endParaRPr lang="en-US"/>
        </a:p>
      </dgm:t>
    </dgm:pt>
    <dgm:pt modelId="{23256559-0CF4-4CCA-9859-AB32F673F67B}" type="pres">
      <dgm:prSet presAssocID="{92302718-7F3E-4FFC-95DF-BB6E5B79E919}" presName="parentNode" presStyleLbl="node1" presStyleIdx="1" presStyleCnt="3" custLinFactNeighborX="3185" custLinFactNeighborY="5010">
        <dgm:presLayoutVars>
          <dgm:chMax val="1"/>
          <dgm:bulletEnabled val="1"/>
        </dgm:presLayoutVars>
      </dgm:prSet>
      <dgm:spPr/>
      <dgm:t>
        <a:bodyPr/>
        <a:lstStyle/>
        <a:p>
          <a:endParaRPr lang="en-US"/>
        </a:p>
      </dgm:t>
    </dgm:pt>
    <dgm:pt modelId="{9888CBCE-32BE-45DB-8CF1-104FCAAAB904}" type="pres">
      <dgm:prSet presAssocID="{92302718-7F3E-4FFC-95DF-BB6E5B79E919}" presName="childNode" presStyleLbl="revTx" presStyleIdx="0" presStyleCnt="0">
        <dgm:presLayoutVars>
          <dgm:bulletEnabled val="1"/>
        </dgm:presLayoutVars>
      </dgm:prSet>
      <dgm:spPr/>
      <dgm:t>
        <a:bodyPr/>
        <a:lstStyle/>
        <a:p>
          <a:endParaRPr lang="en-US"/>
        </a:p>
      </dgm:t>
    </dgm:pt>
    <dgm:pt modelId="{AC9619FD-02B9-4C74-932E-0895F5068BC0}" type="pres">
      <dgm:prSet presAssocID="{7140E7C8-D083-43D7-A8AB-87AFB8665417}" presName="Name25" presStyleLbl="parChTrans1D1" presStyleIdx="1" presStyleCnt="2"/>
      <dgm:spPr/>
      <dgm:t>
        <a:bodyPr/>
        <a:lstStyle/>
        <a:p>
          <a:endParaRPr lang="en-US"/>
        </a:p>
      </dgm:t>
    </dgm:pt>
    <dgm:pt modelId="{F43E6950-B297-4FF0-9A7D-BF0C4DAE58AD}" type="pres">
      <dgm:prSet presAssocID="{12FBA95D-7276-43C8-BF35-9DC1E6BA0C69}" presName="node" presStyleCnt="0"/>
      <dgm:spPr/>
      <dgm:t>
        <a:bodyPr/>
        <a:lstStyle/>
        <a:p>
          <a:endParaRPr lang="en-US"/>
        </a:p>
      </dgm:t>
    </dgm:pt>
    <dgm:pt modelId="{E241CE81-12E7-41FE-8F54-CA8479AD910B}" type="pres">
      <dgm:prSet presAssocID="{12FBA95D-7276-43C8-BF35-9DC1E6BA0C69}" presName="parentNode" presStyleLbl="node1" presStyleIdx="2" presStyleCnt="3" custLinFactNeighborX="1691" custLinFactNeighborY="124">
        <dgm:presLayoutVars>
          <dgm:chMax val="1"/>
          <dgm:bulletEnabled val="1"/>
        </dgm:presLayoutVars>
      </dgm:prSet>
      <dgm:spPr/>
      <dgm:t>
        <a:bodyPr/>
        <a:lstStyle/>
        <a:p>
          <a:endParaRPr lang="en-US"/>
        </a:p>
      </dgm:t>
    </dgm:pt>
    <dgm:pt modelId="{886078D8-72B3-4D44-9AFB-81FC16AF2AF0}" type="pres">
      <dgm:prSet presAssocID="{12FBA95D-7276-43C8-BF35-9DC1E6BA0C69}" presName="childNode" presStyleLbl="revTx" presStyleIdx="0" presStyleCnt="0">
        <dgm:presLayoutVars>
          <dgm:bulletEnabled val="1"/>
        </dgm:presLayoutVars>
      </dgm:prSet>
      <dgm:spPr/>
      <dgm:t>
        <a:bodyPr/>
        <a:lstStyle/>
        <a:p>
          <a:endParaRPr lang="en-US"/>
        </a:p>
      </dgm:t>
    </dgm:pt>
  </dgm:ptLst>
  <dgm:cxnLst>
    <dgm:cxn modelId="{3762C38B-16B0-4DCF-8B5C-90FF56F7E271}" type="presOf" srcId="{92302718-7F3E-4FFC-95DF-BB6E5B79E919}" destId="{23256559-0CF4-4CCA-9859-AB32F673F67B}" srcOrd="0" destOrd="0" presId="urn:microsoft.com/office/officeart/2005/8/layout/radial2"/>
    <dgm:cxn modelId="{60B79BE1-DAA7-4905-9623-8FC4F009D8F9}" srcId="{0BDEF31A-CED8-4138-9FED-EA6E86CE40CD}" destId="{92302718-7F3E-4FFC-95DF-BB6E5B79E919}" srcOrd="0" destOrd="0" parTransId="{321E2DB2-783A-4E86-B998-6A43E17DE62B}" sibTransId="{3C89E8D4-7F56-4AA3-820D-3F414BD69579}"/>
    <dgm:cxn modelId="{C7D81E1E-31C0-449A-A3E3-1742E1D9B488}" srcId="{0BDEF31A-CED8-4138-9FED-EA6E86CE40CD}" destId="{12FBA95D-7276-43C8-BF35-9DC1E6BA0C69}" srcOrd="1" destOrd="0" parTransId="{7140E7C8-D083-43D7-A8AB-87AFB8665417}" sibTransId="{F3BAC622-FDF3-43FD-9A4B-B05A6E3428CE}"/>
    <dgm:cxn modelId="{C5A82E46-FFF9-4650-B127-689FDA78FCED}" type="presOf" srcId="{7140E7C8-D083-43D7-A8AB-87AFB8665417}" destId="{AC9619FD-02B9-4C74-932E-0895F5068BC0}" srcOrd="0" destOrd="0" presId="urn:microsoft.com/office/officeart/2005/8/layout/radial2"/>
    <dgm:cxn modelId="{EBE4E92A-E1F6-4F83-B6B7-5E8B9B4C2B55}" type="presOf" srcId="{0BDEF31A-CED8-4138-9FED-EA6E86CE40CD}" destId="{4E151C82-6A61-4BA1-9B90-EA7EC92B638C}" srcOrd="0" destOrd="0" presId="urn:microsoft.com/office/officeart/2005/8/layout/radial2"/>
    <dgm:cxn modelId="{CB0A464B-38E2-4C55-9C62-3E3B12D63D39}" type="presOf" srcId="{321E2DB2-783A-4E86-B998-6A43E17DE62B}" destId="{F055BBD3-64AD-4A0E-8FFB-386AB0A789FC}" srcOrd="0" destOrd="0" presId="urn:microsoft.com/office/officeart/2005/8/layout/radial2"/>
    <dgm:cxn modelId="{71DBCAD5-A810-461C-AEF8-B271813C8438}" type="presOf" srcId="{12FBA95D-7276-43C8-BF35-9DC1E6BA0C69}" destId="{E241CE81-12E7-41FE-8F54-CA8479AD910B}" srcOrd="0" destOrd="0" presId="urn:microsoft.com/office/officeart/2005/8/layout/radial2"/>
    <dgm:cxn modelId="{9C0E578E-9940-4FC9-98E8-FFB57A8AA55D}" type="presParOf" srcId="{4E151C82-6A61-4BA1-9B90-EA7EC92B638C}" destId="{507B8BA6-A3F6-409D-8B68-2115FE7A8952}" srcOrd="0" destOrd="0" presId="urn:microsoft.com/office/officeart/2005/8/layout/radial2"/>
    <dgm:cxn modelId="{432F1B06-A69A-4B0B-8278-7BF61434DC76}" type="presParOf" srcId="{507B8BA6-A3F6-409D-8B68-2115FE7A8952}" destId="{1796E5EB-82C1-49EA-9E80-E38D7131B0E8}" srcOrd="0" destOrd="0" presId="urn:microsoft.com/office/officeart/2005/8/layout/radial2"/>
    <dgm:cxn modelId="{F79EECB2-E881-475F-9568-F2A7A11D5F93}" type="presParOf" srcId="{1796E5EB-82C1-49EA-9E80-E38D7131B0E8}" destId="{F736F708-1E7E-4048-88D4-434D2D3B3EAC}" srcOrd="0" destOrd="0" presId="urn:microsoft.com/office/officeart/2005/8/layout/radial2"/>
    <dgm:cxn modelId="{B39FDC0A-E73A-4AB9-8849-90B9A9161FAD}" type="presParOf" srcId="{1796E5EB-82C1-49EA-9E80-E38D7131B0E8}" destId="{52C8A5AC-35FC-4863-ACFD-E909C241DDBE}" srcOrd="1" destOrd="0" presId="urn:microsoft.com/office/officeart/2005/8/layout/radial2"/>
    <dgm:cxn modelId="{19ECF65B-6C02-46C1-ACDB-6D4D5D62B3EB}" type="presParOf" srcId="{507B8BA6-A3F6-409D-8B68-2115FE7A8952}" destId="{F055BBD3-64AD-4A0E-8FFB-386AB0A789FC}" srcOrd="1" destOrd="0" presId="urn:microsoft.com/office/officeart/2005/8/layout/radial2"/>
    <dgm:cxn modelId="{15B127B7-21DF-43DE-86B9-8331FA74721C}" type="presParOf" srcId="{507B8BA6-A3F6-409D-8B68-2115FE7A8952}" destId="{FF522A4A-7E63-4B19-80F9-EC269193D0EF}" srcOrd="2" destOrd="0" presId="urn:microsoft.com/office/officeart/2005/8/layout/radial2"/>
    <dgm:cxn modelId="{68C79125-6B66-430C-A589-8E84DCD6F691}" type="presParOf" srcId="{FF522A4A-7E63-4B19-80F9-EC269193D0EF}" destId="{23256559-0CF4-4CCA-9859-AB32F673F67B}" srcOrd="0" destOrd="0" presId="urn:microsoft.com/office/officeart/2005/8/layout/radial2"/>
    <dgm:cxn modelId="{AE013EE2-0561-4115-91C5-9D78F13468B7}" type="presParOf" srcId="{FF522A4A-7E63-4B19-80F9-EC269193D0EF}" destId="{9888CBCE-32BE-45DB-8CF1-104FCAAAB904}" srcOrd="1" destOrd="0" presId="urn:microsoft.com/office/officeart/2005/8/layout/radial2"/>
    <dgm:cxn modelId="{02D5E850-F69C-4647-A6C3-6C14E6317186}" type="presParOf" srcId="{507B8BA6-A3F6-409D-8B68-2115FE7A8952}" destId="{AC9619FD-02B9-4C74-932E-0895F5068BC0}" srcOrd="3" destOrd="0" presId="urn:microsoft.com/office/officeart/2005/8/layout/radial2"/>
    <dgm:cxn modelId="{6DFC6D28-B8D1-41C1-9AA5-C98D3C89EF8B}" type="presParOf" srcId="{507B8BA6-A3F6-409D-8B68-2115FE7A8952}" destId="{F43E6950-B297-4FF0-9A7D-BF0C4DAE58AD}" srcOrd="4" destOrd="0" presId="urn:microsoft.com/office/officeart/2005/8/layout/radial2"/>
    <dgm:cxn modelId="{0655BE2C-14FB-49F1-AC56-3F8BA33B8E74}" type="presParOf" srcId="{F43E6950-B297-4FF0-9A7D-BF0C4DAE58AD}" destId="{E241CE81-12E7-41FE-8F54-CA8479AD910B}" srcOrd="0" destOrd="0" presId="urn:microsoft.com/office/officeart/2005/8/layout/radial2"/>
    <dgm:cxn modelId="{29BAACE7-765D-4CBC-82F0-DFCE6AEF4DB3}" type="presParOf" srcId="{F43E6950-B297-4FF0-9A7D-BF0C4DAE58AD}" destId="{886078D8-72B3-4D44-9AFB-81FC16AF2AF0}" srcOrd="1" destOrd="0" presId="urn:microsoft.com/office/officeart/2005/8/layout/radial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E59EE6-24A2-4651-996A-9AFB7B9FFC8F}">
      <dsp:nvSpPr>
        <dsp:cNvPr id="0" name=""/>
        <dsp:cNvSpPr/>
      </dsp:nvSpPr>
      <dsp:spPr>
        <a:xfrm>
          <a:off x="2563328" y="1656212"/>
          <a:ext cx="2181699" cy="1877273"/>
        </a:xfrm>
        <a:prstGeom prst="ellipse">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GB" sz="2000" kern="1200" dirty="0" smtClean="0">
              <a:solidFill>
                <a:schemeClr val="tx2">
                  <a:lumMod val="50000"/>
                </a:schemeClr>
              </a:solidFill>
              <a:latin typeface="Century Gothic"/>
              <a:ea typeface="+mn-ea"/>
              <a:cs typeface="+mn-cs"/>
            </a:rPr>
            <a:t>What You Think????</a:t>
          </a:r>
        </a:p>
        <a:p>
          <a:pPr lvl="0" algn="ctr" defTabSz="889000">
            <a:lnSpc>
              <a:spcPct val="90000"/>
            </a:lnSpc>
            <a:spcBef>
              <a:spcPct val="0"/>
            </a:spcBef>
            <a:spcAft>
              <a:spcPct val="35000"/>
            </a:spcAft>
          </a:pPr>
          <a:r>
            <a:rPr lang="en-GB" sz="2000" kern="1200" dirty="0" smtClean="0">
              <a:solidFill>
                <a:schemeClr val="tx2">
                  <a:lumMod val="50000"/>
                </a:schemeClr>
              </a:solidFill>
              <a:latin typeface="Century Gothic"/>
              <a:ea typeface="+mn-ea"/>
              <a:cs typeface="+mn-cs"/>
            </a:rPr>
            <a:t>Your Mobile is safe!!!</a:t>
          </a:r>
          <a:endParaRPr lang="en-US" sz="2000" kern="1200" dirty="0">
            <a:solidFill>
              <a:schemeClr val="tx2">
                <a:lumMod val="50000"/>
              </a:schemeClr>
            </a:solidFill>
            <a:latin typeface="Century Gothic"/>
            <a:ea typeface="+mn-ea"/>
            <a:cs typeface="+mn-cs"/>
          </a:endParaRPr>
        </a:p>
      </dsp:txBody>
      <dsp:txXfrm>
        <a:off x="2882830" y="1931132"/>
        <a:ext cx="1542695" cy="1327433"/>
      </dsp:txXfrm>
    </dsp:sp>
    <dsp:sp modelId="{1EA0B330-A62A-423B-9436-56354426AF14}">
      <dsp:nvSpPr>
        <dsp:cNvPr id="0" name=""/>
        <dsp:cNvSpPr/>
      </dsp:nvSpPr>
      <dsp:spPr>
        <a:xfrm rot="10800000">
          <a:off x="1575287" y="585400"/>
          <a:ext cx="3784096" cy="3944546"/>
        </a:xfrm>
        <a:prstGeom prst="blockArc">
          <a:avLst>
            <a:gd name="adj1" fmla="val 16509444"/>
            <a:gd name="adj2" fmla="val 5088054"/>
            <a:gd name="adj3" fmla="val 524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641F8A4-CF11-4116-B4E6-8425449904ED}">
      <dsp:nvSpPr>
        <dsp:cNvPr id="0" name=""/>
        <dsp:cNvSpPr/>
      </dsp:nvSpPr>
      <dsp:spPr>
        <a:xfrm>
          <a:off x="2529274" y="175463"/>
          <a:ext cx="1274844" cy="1277424"/>
        </a:xfrm>
        <a:prstGeom prst="ellipse">
          <a:avLst/>
        </a:prstGeom>
        <a:blipFill dpi="0" rotWithShape="1">
          <a:blip xmlns:r="http://schemas.openxmlformats.org/officeDocument/2006/relationships" r:embed="rId1">
            <a:duotone>
              <a:schemeClr val="dk2">
                <a:hueOff val="0"/>
                <a:satOff val="0"/>
                <a:lumOff val="0"/>
                <a:alphaOff val="0"/>
                <a:shade val="20000"/>
                <a:satMod val="200000"/>
              </a:schemeClr>
              <a:schemeClr val="dk2">
                <a:hueOff val="0"/>
                <a:satOff val="0"/>
                <a:lumOff val="0"/>
                <a:alphaOff val="0"/>
                <a:tint val="12000"/>
                <a:satMod val="190000"/>
              </a:schemeClr>
            </a:duotone>
          </a:blip>
          <a:srcRect/>
          <a:stretch>
            <a:fillRect/>
          </a:stretch>
        </a:blipFill>
        <a:ln>
          <a:noFill/>
        </a:ln>
        <a:effectLst/>
      </dsp:spPr>
      <dsp:style>
        <a:lnRef idx="0">
          <a:scrgbClr r="0" g="0" b="0"/>
        </a:lnRef>
        <a:fillRef idx="1">
          <a:scrgbClr r="0" g="0" b="0"/>
        </a:fillRef>
        <a:effectRef idx="2">
          <a:scrgbClr r="0" g="0" b="0"/>
        </a:effectRef>
        <a:fontRef idx="minor"/>
      </dsp:style>
    </dsp:sp>
    <dsp:sp modelId="{4E1806DE-992B-4280-BAAA-DE6487DCDC77}">
      <dsp:nvSpPr>
        <dsp:cNvPr id="0" name=""/>
        <dsp:cNvSpPr/>
      </dsp:nvSpPr>
      <dsp:spPr>
        <a:xfrm>
          <a:off x="1117592" y="0"/>
          <a:ext cx="1346620" cy="9735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r" defTabSz="889000">
            <a:lnSpc>
              <a:spcPct val="90000"/>
            </a:lnSpc>
            <a:spcBef>
              <a:spcPct val="0"/>
            </a:spcBef>
            <a:spcAft>
              <a:spcPct val="10000"/>
            </a:spcAft>
          </a:pPr>
          <a:r>
            <a:rPr lang="en-US" sz="2000" b="1" kern="1200" dirty="0" smtClean="0">
              <a:latin typeface="Century Gothic"/>
              <a:ea typeface="+mn-ea"/>
              <a:cs typeface="+mn-cs"/>
            </a:rPr>
            <a:t>Pocket</a:t>
          </a:r>
          <a:endParaRPr lang="en-US" sz="2000" b="1" kern="1200" dirty="0">
            <a:latin typeface="Century Gothic"/>
            <a:ea typeface="+mn-ea"/>
            <a:cs typeface="+mn-cs"/>
          </a:endParaRPr>
        </a:p>
      </dsp:txBody>
      <dsp:txXfrm>
        <a:off x="1117592" y="0"/>
        <a:ext cx="1346620" cy="973591"/>
      </dsp:txXfrm>
    </dsp:sp>
    <dsp:sp modelId="{7ACA9D6E-B4F2-44F7-ADFA-C71D9AD1611D}">
      <dsp:nvSpPr>
        <dsp:cNvPr id="0" name=""/>
        <dsp:cNvSpPr/>
      </dsp:nvSpPr>
      <dsp:spPr>
        <a:xfrm>
          <a:off x="1095985" y="1253463"/>
          <a:ext cx="1296402" cy="1281376"/>
        </a:xfrm>
        <a:prstGeom prst="ellipse">
          <a:avLst/>
        </a:prstGeom>
        <a:blipFill>
          <a:blip xmlns:r="http://schemas.openxmlformats.org/officeDocument/2006/relationships" r:embed="rId2">
            <a:duotone>
              <a:schemeClr val="dk2">
                <a:hueOff val="0"/>
                <a:satOff val="0"/>
                <a:lumOff val="0"/>
                <a:alphaOff val="0"/>
                <a:shade val="20000"/>
                <a:satMod val="200000"/>
              </a:schemeClr>
              <a:schemeClr val="dk2">
                <a:hueOff val="0"/>
                <a:satOff val="0"/>
                <a:lumOff val="0"/>
                <a:alphaOff val="0"/>
                <a:tint val="12000"/>
                <a:satMod val="190000"/>
              </a:schemeClr>
            </a:duotone>
          </a:blip>
          <a:srcRect/>
          <a:stretch>
            <a:fillRect l="-35000" r="-35000"/>
          </a:stretch>
        </a:blipFill>
        <a:ln>
          <a:noFill/>
        </a:ln>
        <a:effectLst/>
      </dsp:spPr>
      <dsp:style>
        <a:lnRef idx="0">
          <a:scrgbClr r="0" g="0" b="0"/>
        </a:lnRef>
        <a:fillRef idx="1">
          <a:scrgbClr r="0" g="0" b="0"/>
        </a:fillRef>
        <a:effectRef idx="2">
          <a:scrgbClr r="0" g="0" b="0"/>
        </a:effectRef>
        <a:fontRef idx="minor"/>
      </dsp:style>
    </dsp:sp>
    <dsp:sp modelId="{63748CBD-72AB-475B-93BB-2E1E19EB7CDF}">
      <dsp:nvSpPr>
        <dsp:cNvPr id="0" name=""/>
        <dsp:cNvSpPr/>
      </dsp:nvSpPr>
      <dsp:spPr>
        <a:xfrm>
          <a:off x="258793" y="1360121"/>
          <a:ext cx="735523" cy="7315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r" defTabSz="889000">
            <a:lnSpc>
              <a:spcPct val="90000"/>
            </a:lnSpc>
            <a:spcBef>
              <a:spcPct val="0"/>
            </a:spcBef>
            <a:spcAft>
              <a:spcPct val="10000"/>
            </a:spcAft>
          </a:pPr>
          <a:r>
            <a:rPr lang="en-US" sz="2000" b="1" kern="1200" dirty="0" smtClean="0">
              <a:latin typeface="Century Gothic"/>
              <a:ea typeface="+mn-ea"/>
              <a:cs typeface="+mn-cs"/>
            </a:rPr>
            <a:t>Bag</a:t>
          </a:r>
          <a:endParaRPr lang="en-US" sz="2000" b="1" kern="1200" dirty="0">
            <a:latin typeface="Century Gothic"/>
            <a:ea typeface="+mn-ea"/>
            <a:cs typeface="+mn-cs"/>
          </a:endParaRPr>
        </a:p>
      </dsp:txBody>
      <dsp:txXfrm>
        <a:off x="258793" y="1360121"/>
        <a:ext cx="735523" cy="731517"/>
      </dsp:txXfrm>
    </dsp:sp>
    <dsp:sp modelId="{07F3DE25-1642-45C2-B4F6-1F381AF4B3C9}">
      <dsp:nvSpPr>
        <dsp:cNvPr id="0" name=""/>
        <dsp:cNvSpPr/>
      </dsp:nvSpPr>
      <dsp:spPr>
        <a:xfrm>
          <a:off x="1143462" y="2897151"/>
          <a:ext cx="1235681" cy="1203953"/>
        </a:xfrm>
        <a:prstGeom prst="ellipse">
          <a:avLst/>
        </a:prstGeom>
        <a:blipFill dpi="0" rotWithShape="1">
          <a:blip xmlns:r="http://schemas.openxmlformats.org/officeDocument/2006/relationships" r:embed="rId3">
            <a:duotone>
              <a:schemeClr val="dk2">
                <a:hueOff val="0"/>
                <a:satOff val="0"/>
                <a:lumOff val="0"/>
                <a:alphaOff val="0"/>
                <a:shade val="20000"/>
                <a:satMod val="200000"/>
              </a:schemeClr>
              <a:schemeClr val="dk2">
                <a:hueOff val="0"/>
                <a:satOff val="0"/>
                <a:lumOff val="0"/>
                <a:alphaOff val="0"/>
                <a:tint val="12000"/>
                <a:satMod val="190000"/>
              </a:schemeClr>
            </a:duotone>
          </a:blip>
          <a:srcRect/>
          <a:stretch>
            <a:fillRect/>
          </a:stretch>
        </a:blipFill>
        <a:ln>
          <a:noFill/>
        </a:ln>
        <a:effectLst/>
      </dsp:spPr>
      <dsp:style>
        <a:lnRef idx="0">
          <a:scrgbClr r="0" g="0" b="0"/>
        </a:lnRef>
        <a:fillRef idx="1">
          <a:scrgbClr r="0" g="0" b="0"/>
        </a:fillRef>
        <a:effectRef idx="2">
          <a:scrgbClr r="0" g="0" b="0"/>
        </a:effectRef>
        <a:fontRef idx="minor"/>
      </dsp:style>
    </dsp:sp>
    <dsp:sp modelId="{24DAAE03-8AA3-4374-B236-819FD4BAD3C8}">
      <dsp:nvSpPr>
        <dsp:cNvPr id="0" name=""/>
        <dsp:cNvSpPr/>
      </dsp:nvSpPr>
      <dsp:spPr>
        <a:xfrm>
          <a:off x="417815" y="3120648"/>
          <a:ext cx="656019" cy="7043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r" defTabSz="889000">
            <a:lnSpc>
              <a:spcPct val="90000"/>
            </a:lnSpc>
            <a:spcBef>
              <a:spcPct val="0"/>
            </a:spcBef>
            <a:spcAft>
              <a:spcPct val="10000"/>
            </a:spcAft>
          </a:pPr>
          <a:r>
            <a:rPr lang="en-US" sz="2000" b="1" kern="1200" dirty="0" smtClean="0">
              <a:latin typeface="Century Gothic"/>
              <a:ea typeface="+mn-ea"/>
              <a:cs typeface="+mn-cs"/>
            </a:rPr>
            <a:t>Car</a:t>
          </a:r>
          <a:endParaRPr lang="en-US" sz="2000" b="1" kern="1200" dirty="0">
            <a:latin typeface="Century Gothic"/>
            <a:ea typeface="+mn-ea"/>
            <a:cs typeface="+mn-cs"/>
          </a:endParaRPr>
        </a:p>
      </dsp:txBody>
      <dsp:txXfrm>
        <a:off x="417815" y="3120648"/>
        <a:ext cx="656019" cy="704383"/>
      </dsp:txXfrm>
    </dsp:sp>
    <dsp:sp modelId="{37E17C6F-ED68-448D-88C1-BFA2E9B6DD18}">
      <dsp:nvSpPr>
        <dsp:cNvPr id="0" name=""/>
        <dsp:cNvSpPr/>
      </dsp:nvSpPr>
      <dsp:spPr>
        <a:xfrm>
          <a:off x="2545928" y="3788834"/>
          <a:ext cx="1321068" cy="1279677"/>
        </a:xfrm>
        <a:prstGeom prst="ellipse">
          <a:avLst/>
        </a:prstGeom>
        <a:blipFill dpi="0" rotWithShape="1">
          <a:blip xmlns:r="http://schemas.openxmlformats.org/officeDocument/2006/relationships" r:embed="rId4">
            <a:duotone>
              <a:schemeClr val="dk2">
                <a:hueOff val="0"/>
                <a:satOff val="0"/>
                <a:lumOff val="0"/>
                <a:alphaOff val="0"/>
                <a:shade val="20000"/>
                <a:satMod val="200000"/>
              </a:schemeClr>
              <a:schemeClr val="dk2">
                <a:hueOff val="0"/>
                <a:satOff val="0"/>
                <a:lumOff val="0"/>
                <a:alphaOff val="0"/>
                <a:tint val="12000"/>
                <a:satMod val="190000"/>
              </a:schemeClr>
            </a:duotone>
          </a:blip>
          <a:srcRect/>
          <a:stretch>
            <a:fillRect/>
          </a:stretch>
        </a:blipFill>
        <a:ln>
          <a:noFill/>
        </a:ln>
        <a:effectLst/>
      </dsp:spPr>
      <dsp:style>
        <a:lnRef idx="0">
          <a:scrgbClr r="0" g="0" b="0"/>
        </a:lnRef>
        <a:fillRef idx="1">
          <a:scrgbClr r="0" g="0" b="0"/>
        </a:fillRef>
        <a:effectRef idx="2">
          <a:scrgbClr r="0" g="0" b="0"/>
        </a:effectRef>
        <a:fontRef idx="minor"/>
      </dsp:style>
    </dsp:sp>
    <dsp:sp modelId="{9658C117-7785-4D2C-B987-9EA97BF9F6B2}">
      <dsp:nvSpPr>
        <dsp:cNvPr id="0" name=""/>
        <dsp:cNvSpPr/>
      </dsp:nvSpPr>
      <dsp:spPr>
        <a:xfrm>
          <a:off x="1842794" y="4434626"/>
          <a:ext cx="664839" cy="6066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r" defTabSz="889000">
            <a:lnSpc>
              <a:spcPct val="90000"/>
            </a:lnSpc>
            <a:spcBef>
              <a:spcPct val="0"/>
            </a:spcBef>
            <a:spcAft>
              <a:spcPct val="10000"/>
            </a:spcAft>
          </a:pPr>
          <a:r>
            <a:rPr lang="en-US" sz="2000" b="1" kern="1200" dirty="0" smtClean="0">
              <a:latin typeface="Century Gothic"/>
              <a:ea typeface="+mn-ea"/>
              <a:cs typeface="+mn-cs"/>
            </a:rPr>
            <a:t>Bed</a:t>
          </a:r>
          <a:endParaRPr lang="en-US" sz="2000" b="1" kern="1200" dirty="0">
            <a:latin typeface="Century Gothic"/>
            <a:ea typeface="+mn-ea"/>
            <a:cs typeface="+mn-cs"/>
          </a:endParaRPr>
        </a:p>
      </dsp:txBody>
      <dsp:txXfrm>
        <a:off x="1842794" y="4434626"/>
        <a:ext cx="664839" cy="6066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9619FD-02B9-4C74-932E-0895F5068BC0}">
      <dsp:nvSpPr>
        <dsp:cNvPr id="0" name=""/>
        <dsp:cNvSpPr/>
      </dsp:nvSpPr>
      <dsp:spPr>
        <a:xfrm rot="1724865">
          <a:off x="1647839" y="2732172"/>
          <a:ext cx="779759" cy="67148"/>
        </a:xfrm>
        <a:custGeom>
          <a:avLst/>
          <a:gdLst/>
          <a:ahLst/>
          <a:cxnLst/>
          <a:rect l="0" t="0" r="0" b="0"/>
          <a:pathLst>
            <a:path>
              <a:moveTo>
                <a:pt x="0" y="33574"/>
              </a:moveTo>
              <a:lnTo>
                <a:pt x="779759" y="3357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055BBD3-64AD-4A0E-8FFB-386AB0A789FC}">
      <dsp:nvSpPr>
        <dsp:cNvPr id="0" name=""/>
        <dsp:cNvSpPr/>
      </dsp:nvSpPr>
      <dsp:spPr>
        <a:xfrm rot="19977226">
          <a:off x="1653287" y="1569117"/>
          <a:ext cx="779192" cy="67148"/>
        </a:xfrm>
        <a:custGeom>
          <a:avLst/>
          <a:gdLst/>
          <a:ahLst/>
          <a:cxnLst/>
          <a:rect l="0" t="0" r="0" b="0"/>
          <a:pathLst>
            <a:path>
              <a:moveTo>
                <a:pt x="0" y="33574"/>
              </a:moveTo>
              <a:lnTo>
                <a:pt x="779192" y="3357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2C8A5AC-35FC-4863-ACFD-E909C241DDBE}">
      <dsp:nvSpPr>
        <dsp:cNvPr id="0" name=""/>
        <dsp:cNvSpPr/>
      </dsp:nvSpPr>
      <dsp:spPr>
        <a:xfrm>
          <a:off x="135553" y="1372237"/>
          <a:ext cx="1613021" cy="1584936"/>
        </a:xfrm>
        <a:prstGeom prst="ellipse">
          <a:avLst/>
        </a:prstGeom>
        <a:blipFill rotWithShape="1">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3256559-0CF4-4CCA-9859-AB32F673F67B}">
      <dsp:nvSpPr>
        <dsp:cNvPr id="0" name=""/>
        <dsp:cNvSpPr/>
      </dsp:nvSpPr>
      <dsp:spPr>
        <a:xfrm>
          <a:off x="2319211" y="485593"/>
          <a:ext cx="1292278" cy="1292278"/>
        </a:xfrm>
        <a:prstGeom prst="ellipse">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100000"/>
            </a:lnSpc>
            <a:spcBef>
              <a:spcPct val="0"/>
            </a:spcBef>
            <a:spcAft>
              <a:spcPct val="35000"/>
            </a:spcAft>
          </a:pPr>
          <a:r>
            <a:rPr lang="en-GB" sz="1800" kern="1200" dirty="0" smtClean="0">
              <a:solidFill>
                <a:schemeClr val="tx2">
                  <a:lumMod val="50000"/>
                </a:schemeClr>
              </a:solidFill>
              <a:latin typeface="+mj-lt"/>
            </a:rPr>
            <a:t>Before Theft</a:t>
          </a:r>
          <a:endParaRPr lang="en-US" sz="1800" kern="1200" dirty="0">
            <a:solidFill>
              <a:schemeClr val="tx2">
                <a:lumMod val="50000"/>
              </a:schemeClr>
            </a:solidFill>
            <a:latin typeface="+mj-lt"/>
          </a:endParaRPr>
        </a:p>
      </dsp:txBody>
      <dsp:txXfrm>
        <a:off x="2508461" y="674843"/>
        <a:ext cx="913778" cy="913778"/>
      </dsp:txXfrm>
    </dsp:sp>
    <dsp:sp modelId="{E241CE81-12E7-41FE-8F54-CA8479AD910B}">
      <dsp:nvSpPr>
        <dsp:cNvPr id="0" name=""/>
        <dsp:cNvSpPr/>
      </dsp:nvSpPr>
      <dsp:spPr>
        <a:xfrm>
          <a:off x="2299904" y="2617885"/>
          <a:ext cx="1292278" cy="1292278"/>
        </a:xfrm>
        <a:prstGeom prst="ellipse">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100000"/>
            </a:lnSpc>
            <a:spcBef>
              <a:spcPct val="0"/>
            </a:spcBef>
            <a:spcAft>
              <a:spcPct val="35000"/>
            </a:spcAft>
          </a:pPr>
          <a:r>
            <a:rPr lang="en-GB" sz="1800" kern="1200" dirty="0" smtClean="0">
              <a:solidFill>
                <a:schemeClr val="tx2">
                  <a:lumMod val="50000"/>
                </a:schemeClr>
              </a:solidFill>
              <a:latin typeface="+mj-lt"/>
            </a:rPr>
            <a:t>After Theft</a:t>
          </a:r>
          <a:endParaRPr lang="en-US" sz="1800" kern="1200" dirty="0">
            <a:solidFill>
              <a:schemeClr val="tx2">
                <a:lumMod val="50000"/>
              </a:schemeClr>
            </a:solidFill>
            <a:latin typeface="+mj-lt"/>
          </a:endParaRPr>
        </a:p>
      </dsp:txBody>
      <dsp:txXfrm>
        <a:off x="2489154" y="2807135"/>
        <a:ext cx="913778" cy="913778"/>
      </dsp:txXfrm>
    </dsp:sp>
  </dsp:spTree>
</dsp:drawing>
</file>

<file path=ppt/diagrams/layout1.xml><?xml version="1.0" encoding="utf-8"?>
<dgm:layoutDef xmlns:dgm="http://schemas.openxmlformats.org/drawingml/2006/diagram" xmlns:a="http://schemas.openxmlformats.org/drawingml/2006/main" uniqueId="urn:microsoft.com/office/officeart/2011/layout/RadialPictureList">
  <dgm:title val="Radial Picture List"/>
  <dgm:desc val="Use to show relationships to a central idea. The Level 1 shape contains text and all Level 2 shapes contain a picture with corresponding text. Limited to four Level 2 pictures.  Unused pictures do not appear, but remain available if you switch layouts. Works best with a small amount of Level 2 text."/>
  <dgm:catLst>
    <dgm:cat type="picture" pri="2500"/>
    <dgm:cat type="officeonline" pri="2500"/>
  </dgm:catLst>
  <dgm:samp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ampData>
  <dgm:styleData>
    <dgm:dataModel>
      <dgm:ptLst>
        <dgm:pt modelId="0" type="doc"/>
        <dgm:pt modelId="10">
          <dgm:prSet phldr="1"/>
        </dgm:pt>
        <dgm:pt modelId="11">
          <dgm:prSet phldr="1"/>
        </dgm:pt>
        <dgm:pt modelId="12">
          <dgm:prSet phldr="1"/>
        </dgm:pt>
      </dgm:ptLst>
      <dgm:cxnLst>
        <dgm:cxn modelId="1" srcId="0" destId="10" srcOrd="0" destOrd="0"/>
        <dgm:cxn modelId="2" srcId="10" destId="11" srcOrd="0" destOrd="0"/>
        <dgm:cxn modelId="3" srcId="10" destId="12" srcOrd="1"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Lst>
      <dgm:cxnLst>
        <dgm:cxn modelId="1" srcId="0" destId="10" srcOrd="0" destOrd="0"/>
        <dgm:cxn modelId="2" srcId="10" destId="11" srcOrd="0" destOrd="0"/>
        <dgm:cxn modelId="3" srcId="10" destId="12" srcOrd="1" destOrd="0"/>
        <dgm:cxn modelId="4" srcId="10" destId="13" srcOrd="2" destOrd="0"/>
        <dgm:cxn modelId="5" srcId="10" destId="14" srcOrd="3" destOrd="0"/>
      </dgm:cxnLst>
      <dgm:bg/>
      <dgm:whole/>
    </dgm:dataModel>
  </dgm:clrData>
  <dgm:layoutNode name="Name0">
    <dgm:varLst>
      <dgm:chMax val="1"/>
      <dgm:chPref val="1"/>
      <dgm:dir/>
      <dgm:resizeHandles/>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l" for="ch" forName="Accent" refType="w" fact="0"/>
              <dgm:constr type="t" for="ch" forName="Accent" refType="h" fact="0"/>
              <dgm:constr type="w" for="ch" forName="Accent" refType="w" fact="0.6747"/>
              <dgm:constr type="h" for="ch" forName="Accent" refType="h"/>
              <dgm:constr type="l" for="ch" forName="Child1" refType="w" fact="0.76"/>
              <dgm:constr type="t" for="ch" forName="Child1" refType="h" fact="0.3739"/>
              <dgm:constr type="w" for="ch" forName="Child1" refType="w" fact="0.24"/>
              <dgm:constr type="h" for="ch" forName="Child1" refType="h" fact="0.255"/>
              <dgm:constr type="l" for="ch" forName="Parent" refType="w" fact="0.1726"/>
              <dgm:constr type="t" for="ch" forName="Parent" refType="h" fact="0.2646"/>
              <dgm:constr type="w" for="ch" forName="Parent" refType="w" fact="0.3347"/>
              <dgm:constr type="h" for="ch" forName="Parent" refType="h" fact="0.4759"/>
              <dgm:constr type="l" for="ch" forName="Image1" refType="w" fact="0.5661"/>
              <dgm:constr type="t" for="ch" forName="Image1" refType="h" fact="0.3744"/>
              <dgm:constr type="w" for="ch" forName="Image1" refType="w" fact="0.1793"/>
              <dgm:constr type="h" for="ch" forName="Image1" refType="h" fact="0.255"/>
            </dgm:constrLst>
          </dgm:if>
          <dgm:if name="Name6"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 refType="w" fact="0"/>
              <dgm:constr type="t" for="ch" forName="Accent" refType="h" fact="0"/>
              <dgm:constr type="w" for="ch" forName="Accent" refType="w" fact="0.6946"/>
              <dgm:constr type="h" for="ch" forName="Accent" refType="h"/>
              <dgm:constr type="l" for="ch" forName="Parent" refType="w" fact="0.1777"/>
              <dgm:constr type="t" for="ch" forName="Parent" refType="h" fact="0.2646"/>
              <dgm:constr type="w" for="ch" forName="Parent" refType="w" fact="0.3446"/>
              <dgm:constr type="h" for="ch" forName="Parent" refType="h" fact="0.4759"/>
              <dgm:constr type="l" for="ch" forName="Image1" refType="w" fact="0.5531"/>
              <dgm:constr type="t" for="ch" forName="Image1" refType="h" fact="0.1585"/>
              <dgm:constr type="w" for="ch" forName="Image1" refType="w" fact="0.1846"/>
              <dgm:constr type="h" for="ch" forName="Image1" refType="h" fact="0.255"/>
              <dgm:constr type="l" for="ch" forName="Image2" refType="w" fact="0.5531"/>
              <dgm:constr type="t" for="ch" forName="Image2" refType="h" fact="0.5624"/>
              <dgm:constr type="w" for="ch" forName="Image2" refType="w" fact="0.1846"/>
              <dgm:constr type="h" for="ch" forName="Image2" refType="h" fact="0.255"/>
              <dgm:constr type="l" for="ch" forName="Child1" refType="w" fact="0.7529"/>
              <dgm:constr type="t" for="ch" forName="Child1" refType="h" fact="0.1618"/>
              <dgm:constr type="w" for="ch" forName="Child1" refType="w" fact="0.2471"/>
              <dgm:constr type="h" for="ch" forName="Child1" refType="h" fact="0.2468"/>
              <dgm:constr type="l" for="ch" forName="Child2" refType="w" fact="0.7529"/>
              <dgm:constr type="t" for="ch" forName="Child2" refType="h" fact="0.5657"/>
              <dgm:constr type="w" for="ch" forName="Child2" refType="w" fact="0.2471"/>
              <dgm:constr type="h" for="ch" forName="Child2" refType="h" fact="0.2468"/>
            </dgm:constrLst>
          </dgm:if>
          <dgm:if name="Name7"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 refType="w" fact="0"/>
              <dgm:constr type="t" for="ch" forName="Accent" refType="h" fact="0"/>
              <dgm:constr type="w" for="ch" forName="Accent" refType="w" fact="0.6747"/>
              <dgm:constr type="h" for="ch" forName="Accent" refType="h"/>
              <dgm:constr type="l" for="ch" forName="Parent" refType="w" fact="0.1726"/>
              <dgm:constr type="t" for="ch" forName="Parent" refType="h" fact="0.2646"/>
              <dgm:constr type="w" for="ch" forName="Parent" refType="w" fact="0.3347"/>
              <dgm:constr type="h" for="ch" forName="Parent" refType="h" fact="0.4759"/>
              <dgm:constr type="l" for="ch" forName="Image1" refType="w" fact="0.4968"/>
              <dgm:constr type="t" for="ch" forName="Image1" refType="h" fact="0.0843"/>
              <dgm:constr type="w" for="ch" forName="Image1" refType="w" fact="0.1793"/>
              <dgm:constr type="h" for="ch" forName="Image1" refType="h" fact="0.255"/>
              <dgm:constr type="l" for="ch" forName="Image2" refType="w" fact="0.5661"/>
              <dgm:constr type="t" for="ch" forName="Image2" refType="h" fact="0.3744"/>
              <dgm:constr type="w" for="ch" forName="Image2" refType="w" fact="0.1793"/>
              <dgm:constr type="h" for="ch" forName="Image2" refType="h" fact="0.255"/>
              <dgm:constr type="l" for="ch" forName="Image3" refType="w" fact="0.4968"/>
              <dgm:constr type="t" for="ch" forName="Image3" refType="h" fact="0.6686"/>
              <dgm:constr type="w" for="ch" forName="Image3" refType="w" fact="0.1793"/>
              <dgm:constr type="h" for="ch" forName="Image3" refType="h" fact="0.255"/>
              <dgm:constr type="l" for="ch" forName="Child1" refType="w" fact="0.6897"/>
              <dgm:constr type="t" for="ch" forName="Child1" refType="h" fact="0.0884"/>
              <dgm:constr type="w" for="ch" forName="Child1" refType="w" fact="0.24"/>
              <dgm:constr type="h" for="ch" forName="Child1" refType="h" fact="0.2468"/>
              <dgm:constr type="l" for="ch" forName="Child2" refType="w" fact="0.76"/>
              <dgm:constr type="t" for="ch" forName="Child2" refType="h" fact="0.378"/>
              <dgm:constr type="w" for="ch" forName="Child2" refType="w" fact="0.24"/>
              <dgm:constr type="h" for="ch" forName="Child2" refType="h" fact="0.2468"/>
              <dgm:constr type="l" for="ch" forName="Child3" refType="w" fact="0.6897"/>
              <dgm:constr type="t" for="ch" forName="Child3" refType="h" fact="0.6738"/>
              <dgm:constr type="w" for="ch" forName="Child3" refType="w" fact="0.24"/>
              <dgm:constr type="h" for="ch" forName="Child3" refType="h" fact="0.2468"/>
            </dgm:constrLst>
          </dgm:if>
          <dgm:else name="Name8">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 refType="w" fact="0"/>
              <dgm:constr type="t" for="ch" forName="Accent" refType="h" fact="0.0361"/>
              <dgm:constr type="w" for="ch" forName="Accent" refType="w" fact="0.6865"/>
              <dgm:constr type="h" for="ch" forName="Accent" refType="h" fact="0.9197"/>
              <dgm:constr type="l" for="ch" forName="Parent" refType="w" fact="0.1756"/>
              <dgm:constr type="t" for="ch" forName="Parent" refType="h" fact="0.2795"/>
              <dgm:constr type="w" for="ch" forName="Parent" refType="w" fact="0.3406"/>
              <dgm:constr type="h" for="ch" forName="Parent" refType="h" fact="0.4377"/>
              <dgm:constr type="l" for="ch" forName="Image1" refType="w" fact="0.425"/>
              <dgm:constr type="t" for="ch" forName="Image1" refType="h" fact="0"/>
              <dgm:constr type="w" for="ch" forName="Image1" refType="w" fact="0.1825"/>
              <dgm:constr type="h" for="ch" forName="Image1" refType="h" fact="0.2345"/>
              <dgm:constr type="l" for="ch" forName="Image2" refType="w" fact="0.5598"/>
              <dgm:constr type="t" for="ch" forName="Image2" refType="h" fact="0.2184"/>
              <dgm:constr type="w" for="ch" forName="Image2" refType="w" fact="0.1825"/>
              <dgm:constr type="h" for="ch" forName="Image2" refType="h" fact="0.2345"/>
              <dgm:constr type="l" for="ch" forName="Image3" refType="w" fact="0.5591"/>
              <dgm:constr type="t" for="ch" forName="Image3" refType="h" fact="0.5395"/>
              <dgm:constr type="w" for="ch" forName="Image3" refType="w" fact="0.1825"/>
              <dgm:constr type="h" for="ch" forName="Image3" refType="h" fact="0.2345"/>
              <dgm:constr type="l" for="ch" forName="Image4" refType="w" fact="0.425"/>
              <dgm:constr type="t" for="ch" forName="Image4" refType="h" fact="0.7655"/>
              <dgm:constr type="w" for="ch" forName="Image4" refType="w" fact="0.1825"/>
              <dgm:constr type="h" for="ch" forName="Image4" refType="h" fact="0.2345"/>
              <dgm:constr type="l" for="ch" forName="Child1" refType="w" fact="0.6214"/>
              <dgm:constr type="t" for="ch" forName="Child1" refType="h" fact="0.003"/>
              <dgm:constr type="w" for="ch" forName="Child1" refType="w" fact="0.2443"/>
              <dgm:constr type="h" for="ch" forName="Child1" refType="h" fact="0.227"/>
              <dgm:constr type="l" for="ch" forName="Child2" refType="w" fact="0.7557"/>
              <dgm:constr type="t" for="ch" forName="Child2" refType="h" fact="0.2225"/>
              <dgm:constr type="w" for="ch" forName="Child2" refType="w" fact="0.2443"/>
              <dgm:constr type="h" for="ch" forName="Child2" refType="h" fact="0.227"/>
              <dgm:constr type="l" for="ch" forName="Child3" refType="w" fact="0.7557"/>
              <dgm:constr type="t" for="ch" forName="Child3" refType="h" fact="0.5433"/>
              <dgm:constr type="w" for="ch" forName="Child3" refType="w" fact="0.2443"/>
              <dgm:constr type="h" for="ch" forName="Child3" refType="h" fact="0.227"/>
              <dgm:constr type="l" for="ch" forName="Child4" refType="w" fact="0.6214"/>
              <dgm:constr type="t" for="ch" forName="Child4" refType="h" fact="0.7703"/>
              <dgm:constr type="w" for="ch" forName="Child4" refType="w" fact="0.2443"/>
              <dgm:constr type="h" for="ch" forName="Child4" refType="h" fact="0.227"/>
            </dgm:constrLst>
          </dgm:else>
        </dgm:choose>
      </dgm:if>
      <dgm:else name="Name9">
        <dgm:choose name="Name10">
          <dgm:if name="Name11"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2"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r" for="ch" forName="Accent" refType="w"/>
              <dgm:constr type="t" for="ch" forName="Accent" refType="h" fact="0"/>
              <dgm:constr type="w" for="ch" forName="Accent" refType="w" fact="0.6747"/>
              <dgm:constr type="h" for="ch" forName="Accent" refType="h"/>
              <dgm:constr type="r" for="ch" forName="Child1" refType="w" fact="0.24"/>
              <dgm:constr type="t" for="ch" forName="Child1" refType="h" fact="0.3739"/>
              <dgm:constr type="w" for="ch" forName="Child1" refType="w" fact="0.24"/>
              <dgm:constr type="h" for="ch" forName="Child1" refType="h" fact="0.255"/>
              <dgm:constr type="r" for="ch" forName="Parent" refType="w" fact="0.8274"/>
              <dgm:constr type="t" for="ch" forName="Parent" refType="h" fact="0.2646"/>
              <dgm:constr type="w" for="ch" forName="Parent" refType="w" fact="0.3347"/>
              <dgm:constr type="h" for="ch" forName="Parent" refType="h" fact="0.4759"/>
              <dgm:constr type="r" for="ch" forName="Image1" refType="w" fact="0.4339"/>
              <dgm:constr type="t" for="ch" forName="Image1" refType="h" fact="0.3744"/>
              <dgm:constr type="w" for="ch" forName="Image1" refType="w" fact="0.1793"/>
              <dgm:constr type="h" for="ch" forName="Image1" refType="h" fact="0.255"/>
            </dgm:constrLst>
          </dgm:if>
          <dgm:if name="Name13"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 refType="w"/>
              <dgm:constr type="t" for="ch" forName="Accent" refType="h" fact="0"/>
              <dgm:constr type="w" for="ch" forName="Accent" refType="w" fact="0.6946"/>
              <dgm:constr type="h" for="ch" forName="Accent" refType="h"/>
              <dgm:constr type="r" for="ch" forName="Parent" refType="w" fact="0.8223"/>
              <dgm:constr type="t" for="ch" forName="Parent" refType="h" fact="0.2646"/>
              <dgm:constr type="w" for="ch" forName="Parent" refType="w" fact="0.3446"/>
              <dgm:constr type="h" for="ch" forName="Parent" refType="h" fact="0.4759"/>
              <dgm:constr type="r" for="ch" forName="Image1" refType="w" fact="0.4469"/>
              <dgm:constr type="t" for="ch" forName="Image1" refType="h" fact="0.1585"/>
              <dgm:constr type="w" for="ch" forName="Image1" refType="w" fact="0.1846"/>
              <dgm:constr type="h" for="ch" forName="Image1" refType="h" fact="0.255"/>
              <dgm:constr type="r" for="ch" forName="Image2" refType="w" fact="0.4469"/>
              <dgm:constr type="t" for="ch" forName="Image2" refType="h" fact="0.5624"/>
              <dgm:constr type="w" for="ch" forName="Image2" refType="w" fact="0.1846"/>
              <dgm:constr type="h" for="ch" forName="Image2" refType="h" fact="0.255"/>
              <dgm:constr type="r" for="ch" forName="Child1" refType="w" fact="0.2471"/>
              <dgm:constr type="t" for="ch" forName="Child1" refType="h" fact="0.1618"/>
              <dgm:constr type="w" for="ch" forName="Child1" refType="w" fact="0.2471"/>
              <dgm:constr type="h" for="ch" forName="Child1" refType="h" fact="0.2468"/>
              <dgm:constr type="r" for="ch" forName="Child2" refType="w" fact="0.2471"/>
              <dgm:constr type="t" for="ch" forName="Child2" refType="h" fact="0.5657"/>
              <dgm:constr type="w" for="ch" forName="Child2" refType="w" fact="0.2471"/>
              <dgm:constr type="h" for="ch" forName="Child2" refType="h" fact="0.2468"/>
            </dgm:constrLst>
          </dgm:if>
          <dgm:if name="Name14"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 refType="w"/>
              <dgm:constr type="t" for="ch" forName="Accent" refType="h" fact="0"/>
              <dgm:constr type="w" for="ch" forName="Accent" refType="w" fact="0.6747"/>
              <dgm:constr type="h" for="ch" forName="Accent" refType="h"/>
              <dgm:constr type="r" for="ch" forName="Parent" refType="w" fact="0.8274"/>
              <dgm:constr type="t" for="ch" forName="Parent" refType="h" fact="0.2646"/>
              <dgm:constr type="w" for="ch" forName="Parent" refType="w" fact="0.3347"/>
              <dgm:constr type="h" for="ch" forName="Parent" refType="h" fact="0.4759"/>
              <dgm:constr type="r" for="ch" forName="Image1" refType="w" fact="0.5032"/>
              <dgm:constr type="t" for="ch" forName="Image1" refType="h" fact="0.0843"/>
              <dgm:constr type="w" for="ch" forName="Image1" refType="w" fact="0.1793"/>
              <dgm:constr type="h" for="ch" forName="Image1" refType="h" fact="0.255"/>
              <dgm:constr type="r" for="ch" forName="Image2" refType="w" fact="0.4339"/>
              <dgm:constr type="t" for="ch" forName="Image2" refType="h" fact="0.3744"/>
              <dgm:constr type="w" for="ch" forName="Image2" refType="w" fact="0.1793"/>
              <dgm:constr type="h" for="ch" forName="Image2" refType="h" fact="0.255"/>
              <dgm:constr type="r" for="ch" forName="Image3" refType="w" fact="0.5032"/>
              <dgm:constr type="t" for="ch" forName="Image3" refType="h" fact="0.6686"/>
              <dgm:constr type="w" for="ch" forName="Image3" refType="w" fact="0.1793"/>
              <dgm:constr type="h" for="ch" forName="Image3" refType="h" fact="0.255"/>
              <dgm:constr type="r" for="ch" forName="Child1" refType="w" fact="0.3103"/>
              <dgm:constr type="t" for="ch" forName="Child1" refType="h" fact="0.0884"/>
              <dgm:constr type="w" for="ch" forName="Child1" refType="w" fact="0.24"/>
              <dgm:constr type="h" for="ch" forName="Child1" refType="h" fact="0.2468"/>
              <dgm:constr type="r" for="ch" forName="Child2" refType="w" fact="0.24"/>
              <dgm:constr type="t" for="ch" forName="Child2" refType="h" fact="0.378"/>
              <dgm:constr type="w" for="ch" forName="Child2" refType="w" fact="0.24"/>
              <dgm:constr type="h" for="ch" forName="Child2" refType="h" fact="0.2468"/>
              <dgm:constr type="r" for="ch" forName="Child3" refType="w" fact="0.3103"/>
              <dgm:constr type="t" for="ch" forName="Child3" refType="h" fact="0.6738"/>
              <dgm:constr type="w" for="ch" forName="Child3" refType="w" fact="0.24"/>
              <dgm:constr type="h" for="ch" forName="Child3" refType="h" fact="0.2468"/>
            </dgm:constrLst>
          </dgm:if>
          <dgm:else name="Name15">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 refType="w"/>
              <dgm:constr type="t" for="ch" forName="Accent" refType="h" fact="0.0361"/>
              <dgm:constr type="w" for="ch" forName="Accent" refType="w" fact="0.6865"/>
              <dgm:constr type="h" for="ch" forName="Accent" refType="h" fact="0.9197"/>
              <dgm:constr type="r" for="ch" forName="Parent" refType="w" fact="0.8244"/>
              <dgm:constr type="t" for="ch" forName="Parent" refType="h" fact="0.2795"/>
              <dgm:constr type="w" for="ch" forName="Parent" refType="w" fact="0.3406"/>
              <dgm:constr type="h" for="ch" forName="Parent" refType="h" fact="0.4377"/>
              <dgm:constr type="r" for="ch" forName="Image1" refType="w" fact="0.575"/>
              <dgm:constr type="t" for="ch" forName="Image1" refType="h" fact="0"/>
              <dgm:constr type="w" for="ch" forName="Image1" refType="w" fact="0.1825"/>
              <dgm:constr type="h" for="ch" forName="Image1" refType="h" fact="0.2345"/>
              <dgm:constr type="r" for="ch" forName="Image2" refType="w" fact="0.4402"/>
              <dgm:constr type="t" for="ch" forName="Image2" refType="h" fact="0.2184"/>
              <dgm:constr type="w" for="ch" forName="Image2" refType="w" fact="0.1825"/>
              <dgm:constr type="h" for="ch" forName="Image2" refType="h" fact="0.2345"/>
              <dgm:constr type="r" for="ch" forName="Image3" refType="w" fact="0.4409"/>
              <dgm:constr type="t" for="ch" forName="Image3" refType="h" fact="0.5395"/>
              <dgm:constr type="w" for="ch" forName="Image3" refType="w" fact="0.1825"/>
              <dgm:constr type="h" for="ch" forName="Image3" refType="h" fact="0.2345"/>
              <dgm:constr type="r" for="ch" forName="Image4" refType="w" fact="0.575"/>
              <dgm:constr type="t" for="ch" forName="Image4" refType="h" fact="0.7655"/>
              <dgm:constr type="w" for="ch" forName="Image4" refType="w" fact="0.1825"/>
              <dgm:constr type="h" for="ch" forName="Image4" refType="h" fact="0.2345"/>
              <dgm:constr type="r" for="ch" forName="Child1" refType="w" fact="0.3786"/>
              <dgm:constr type="t" for="ch" forName="Child1" refType="h" fact="0.003"/>
              <dgm:constr type="w" for="ch" forName="Child1" refType="w" fact="0.2443"/>
              <dgm:constr type="h" for="ch" forName="Child1" refType="h" fact="0.227"/>
              <dgm:constr type="r" for="ch" forName="Child2" refType="w" fact="0.2443"/>
              <dgm:constr type="t" for="ch" forName="Child2" refType="h" fact="0.2225"/>
              <dgm:constr type="w" for="ch" forName="Child2" refType="w" fact="0.2443"/>
              <dgm:constr type="h" for="ch" forName="Child2" refType="h" fact="0.227"/>
              <dgm:constr type="r" for="ch" forName="Child3" refType="w" fact="0.2443"/>
              <dgm:constr type="t" for="ch" forName="Child3" refType="h" fact="0.5433"/>
              <dgm:constr type="w" for="ch" forName="Child3" refType="w" fact="0.2443"/>
              <dgm:constr type="h" for="ch" forName="Child3" refType="h" fact="0.227"/>
              <dgm:constr type="r" for="ch" forName="Child4" refType="w" fact="0.3786"/>
              <dgm:constr type="t" for="ch" forName="Child4" refType="h" fact="0.7703"/>
              <dgm:constr type="w" for="ch" forName="Child4" refType="w" fact="0.2443"/>
              <dgm:constr type="h" for="ch" forName="Child4" refType="h" fact="0.227"/>
            </dgm:constrLst>
          </dgm:else>
        </dgm:choose>
      </dgm:else>
    </dgm:choose>
    <dgm:forEach name="wrapper" axis="self" ptType="parTrans">
      <dgm:forEach name="ImageRepeat" axis="self">
        <dgm:layoutNode name="Image" styleLbl="fgImgPlace1">
          <dgm:alg type="sp"/>
          <dgm:shape xmlns:r="http://schemas.openxmlformats.org/officeDocument/2006/relationships" type="ellipse" r:blip="" blipPhldr="1">
            <dgm:adjLst/>
          </dgm:shape>
          <dgm:presOf/>
        </dgm:layoutNode>
      </dgm:forEach>
    </dgm:forEach>
    <dgm:forEach name="Name16" axis="ch" ptType="node" cnt="1">
      <dgm:layoutNode name="Parent" styleLbl="node1">
        <dgm:varLst>
          <dgm:chMax val="4"/>
          <dgm:chPref val="3"/>
        </dgm:varLst>
        <dgm:alg type="tx"/>
        <dgm:shape xmlns:r="http://schemas.openxmlformats.org/officeDocument/2006/relationships" type="ellipse"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7" axis="ch ch" ptType="node node" st="1 1" cnt="1 1">
      <dgm:layoutNode name="Accent" styleLbl="node1">
        <dgm:alg type="sp"/>
        <dgm:choose name="Name18">
          <dgm:if name="Name19" func="var" arg="dir" op="equ" val="norm">
            <dgm:choose name="Name20">
              <dgm:if name="Name21" axis="followSib" ptType="node" func="cnt" op="equ" val="0">
                <dgm:shape xmlns:r="http://schemas.openxmlformats.org/officeDocument/2006/relationships" type="blockArc" r:blip="">
                  <dgm:adjLst>
                    <dgm:adj idx="1" val="-49.0368"/>
                    <dgm:adj idx="2" val="49.4265"/>
                    <dgm:adj idx="3" val="0.0564"/>
                  </dgm:adjLst>
                </dgm:shape>
              </dgm:if>
              <dgm:if name="Name22" axis="followSib" ptType="node" func="cnt" op="equ" val="1">
                <dgm:shape xmlns:r="http://schemas.openxmlformats.org/officeDocument/2006/relationships" type="blockArc" r:blip="">
                  <dgm:adjLst>
                    <dgm:adj idx="1" val="-64.2028"/>
                    <dgm:adj idx="2" val="64.5456"/>
                    <dgm:adj idx="3" val="0.0558"/>
                  </dgm:adjLst>
                </dgm:shape>
              </dgm:if>
              <dgm:if name="Name23" axis="followSib" ptType="node" func="cnt" op="equ" val="2">
                <dgm:shape xmlns:r="http://schemas.openxmlformats.org/officeDocument/2006/relationships" type="blockArc" r:blip="">
                  <dgm:adjLst>
                    <dgm:adj idx="1" val="-67.8702"/>
                    <dgm:adj idx="2" val="68.6519"/>
                    <dgm:adj idx="3" val="0.0575"/>
                  </dgm:adjLst>
                </dgm:shape>
              </dgm:if>
              <dgm:else name="Name24">
                <dgm:shape xmlns:r="http://schemas.openxmlformats.org/officeDocument/2006/relationships" type="blockArc" r:blip="">
                  <dgm:adjLst>
                    <dgm:adj idx="1" val="-84.8426"/>
                    <dgm:adj idx="2" val="84.8009"/>
                    <dgm:adj idx="3" val="0.0524"/>
                  </dgm:adjLst>
                </dgm:shape>
              </dgm:else>
            </dgm:choose>
          </dgm:if>
          <dgm:else name="Name25">
            <dgm:choose name="Name26">
              <dgm:if name="Name27" axis="followSib" ptType="node" func="cnt" op="equ" val="0">
                <dgm:shape xmlns:r="http://schemas.openxmlformats.org/officeDocument/2006/relationships" rot="180" type="blockArc" r:blip="">
                  <dgm:adjLst>
                    <dgm:adj idx="1" val="-49.0368"/>
                    <dgm:adj idx="2" val="49.4265"/>
                    <dgm:adj idx="3" val="0.0564"/>
                  </dgm:adjLst>
                </dgm:shape>
              </dgm:if>
              <dgm:if name="Name28" axis="followSib" ptType="node" func="cnt" op="equ" val="1">
                <dgm:shape xmlns:r="http://schemas.openxmlformats.org/officeDocument/2006/relationships" rot="180" type="blockArc" r:blip="">
                  <dgm:adjLst>
                    <dgm:adj idx="1" val="-64.2028"/>
                    <dgm:adj idx="2" val="64.5456"/>
                    <dgm:adj idx="3" val="0.0558"/>
                  </dgm:adjLst>
                </dgm:shape>
              </dgm:if>
              <dgm:if name="Name29" axis="followSib" ptType="node" func="cnt" op="equ" val="2">
                <dgm:shape xmlns:r="http://schemas.openxmlformats.org/officeDocument/2006/relationships" rot="180" type="blockArc" r:blip="">
                  <dgm:adjLst>
                    <dgm:adj idx="1" val="-67.8702"/>
                    <dgm:adj idx="2" val="68.6519"/>
                    <dgm:adj idx="3" val="0.0575"/>
                  </dgm:adjLst>
                </dgm:shape>
              </dgm:if>
              <dgm:else name="Name30">
                <dgm:shape xmlns:r="http://schemas.openxmlformats.org/officeDocument/2006/relationships" rot="180" type="blockArc" r:blip="">
                  <dgm:adjLst>
                    <dgm:adj idx="1" val="-84.8426"/>
                    <dgm:adj idx="2" val="84.8009"/>
                    <dgm:adj idx="3" val="0.0524"/>
                  </dgm:adjLst>
                </dgm:shape>
              </dgm:else>
            </dgm:choose>
          </dgm:else>
        </dgm:choose>
        <dgm:presOf/>
      </dgm:layoutNode>
      <dgm:layoutNode name="Image1" styleLbl="fgImgPlace1">
        <dgm:alg type="sp"/>
        <dgm:shape xmlns:r="http://schemas.openxmlformats.org/officeDocument/2006/relationships" type="ellipse" r:blip="" blipPhldr="1">
          <dgm:adjLst/>
        </dgm:shape>
        <dgm:presOf/>
      </dgm:layoutNode>
      <dgm:layoutNode name="Child1" styleLbl="revTx">
        <dgm:varLst>
          <dgm:chMax val="0"/>
          <dgm:chPref val="0"/>
          <dgm:bulletEnabled val="1"/>
        </dgm:varLst>
        <dgm:choose name="Name31">
          <dgm:if name="Name32" func="var" arg="dir" op="equ" val="norm">
            <dgm:alg type="tx">
              <dgm:param type="parTxLTRAlign" val="l"/>
              <dgm:param type="shpTxLTRAlignCh" val="l"/>
              <dgm:param type="parTxRTLAlign" val="l"/>
              <dgm:param type="shpTxRTLAlignCh" val="l"/>
              <dgm:param type="lnSpAfParP" val="10"/>
            </dgm:alg>
          </dgm:if>
          <dgm:else name="Name3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4" axis="ch ch" ptType="node node" st="1 2" cnt="1 1">
      <dgm:layoutNode name="Image2">
        <dgm:alg type="sp"/>
        <dgm:shape xmlns:r="http://schemas.openxmlformats.org/officeDocument/2006/relationships" r:blip="">
          <dgm:adjLst/>
        </dgm:shape>
        <dgm:presOf/>
        <dgm:constrLst/>
        <dgm:forEach name="Name35" ref="ImageRepeat"/>
      </dgm:layoutNode>
      <dgm:layoutNode name="Child2" styleLbl="revTx">
        <dgm:varLst>
          <dgm:chMax val="0"/>
          <dgm:chPref val="0"/>
          <dgm:bulletEnabled val="1"/>
        </dgm:varLst>
        <dgm:choose name="Name36">
          <dgm:if name="Name37" func="var" arg="dir" op="equ" val="norm">
            <dgm:alg type="tx">
              <dgm:param type="parTxLTRAlign" val="l"/>
              <dgm:param type="shpTxLTRAlignCh" val="l"/>
              <dgm:param type="parTxRTLAlign" val="l"/>
              <dgm:param type="shpTxRTLAlignCh" val="l"/>
              <dgm:param type="lnSpAfParP" val="10"/>
            </dgm:alg>
          </dgm:if>
          <dgm:else name="Name3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9" axis="ch ch" ptType="node node" st="1 3" cnt="1 1">
      <dgm:layoutNode name="Image3">
        <dgm:alg type="sp"/>
        <dgm:shape xmlns:r="http://schemas.openxmlformats.org/officeDocument/2006/relationships" r:blip="">
          <dgm:adjLst/>
        </dgm:shape>
        <dgm:presOf/>
        <dgm:constrLst/>
        <dgm:forEach name="Name40" ref="ImageRepeat"/>
      </dgm:layoutNode>
      <dgm:layoutNode name="Child3" styleLbl="revTx">
        <dgm:varLst>
          <dgm:chMax val="0"/>
          <dgm:chPref val="0"/>
          <dgm:bulletEnabled val="1"/>
        </dgm:varLst>
        <dgm:choose name="Name41">
          <dgm:if name="Name42" func="var" arg="dir" op="equ" val="norm">
            <dgm:alg type="tx">
              <dgm:param type="parTxLTRAlign" val="l"/>
              <dgm:param type="shpTxLTRAlignCh" val="l"/>
              <dgm:param type="parTxRTLAlign" val="l"/>
              <dgm:param type="shpTxRTLAlignCh" val="l"/>
              <dgm:param type="lnSpAfParP" val="10"/>
            </dgm:alg>
          </dgm:if>
          <dgm:else name="Name4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4" axis="ch ch" ptType="node node" st="1 4" cnt="1 1">
      <dgm:layoutNode name="Image4">
        <dgm:alg type="sp"/>
        <dgm:shape xmlns:r="http://schemas.openxmlformats.org/officeDocument/2006/relationships" r:blip="">
          <dgm:adjLst/>
        </dgm:shape>
        <dgm:presOf/>
        <dgm:constrLst/>
        <dgm:forEach name="Name45" ref="ImageRepeat"/>
      </dgm:layoutNode>
      <dgm:layoutNode name="Child4" styleLbl="revTx">
        <dgm:varLst>
          <dgm:chMax val="0"/>
          <dgm:chPref val="0"/>
          <dgm:bulletEnabled val="1"/>
        </dgm:varLst>
        <dgm:choose name="Name46">
          <dgm:if name="Name47" func="var" arg="dir" op="equ" val="norm">
            <dgm:alg type="tx">
              <dgm:param type="parTxLTRAlign" val="l"/>
              <dgm:param type="shpTxLTRAlignCh" val="l"/>
              <dgm:param type="parTxRTLAlign" val="l"/>
              <dgm:param type="shpTxRTLAlignCh" val="l"/>
              <dgm:param type="lnSpAfParP" val="10"/>
            </dgm:alg>
          </dgm:if>
          <dgm:else name="Name4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2BBEB64-35AE-4293-AF4C-38F790147BED}" type="datetimeFigureOut">
              <a:rPr lang="en-US"/>
              <a:t>12/26/2017</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DA391BE-477F-4938-A1CE-A0BB2F14A406}" type="slidenum">
              <a:rPr/>
              <a:t>‹#›</a:t>
            </a:fld>
            <a:endParaRPr/>
          </a:p>
        </p:txBody>
      </p:sp>
    </p:spTree>
    <p:extLst>
      <p:ext uri="{BB962C8B-B14F-4D97-AF65-F5344CB8AC3E}">
        <p14:creationId xmlns:p14="http://schemas.microsoft.com/office/powerpoint/2010/main" val="10383895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2AE60B-075F-4DD5-8053-C8426E2D0DAD}" type="datetimeFigureOut">
              <a:rPr lang="en-US"/>
              <a:t>12/26/2017</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5799C3-014C-4660-8E6C-35FB9C38CE6F}" type="slidenum">
              <a:rPr/>
              <a:t>‹#›</a:t>
            </a:fld>
            <a:endParaRPr/>
          </a:p>
        </p:txBody>
      </p:sp>
    </p:spTree>
    <p:extLst>
      <p:ext uri="{BB962C8B-B14F-4D97-AF65-F5344CB8AC3E}">
        <p14:creationId xmlns:p14="http://schemas.microsoft.com/office/powerpoint/2010/main" val="16113544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5799C3-014C-4660-8E6C-35FB9C38CE6F}" type="slidenum">
              <a:rPr lang="en-US" smtClean="0"/>
              <a:t>3</a:t>
            </a:fld>
            <a:endParaRPr lang="en-US"/>
          </a:p>
        </p:txBody>
      </p:sp>
    </p:spTree>
    <p:extLst>
      <p:ext uri="{BB962C8B-B14F-4D97-AF65-F5344CB8AC3E}">
        <p14:creationId xmlns:p14="http://schemas.microsoft.com/office/powerpoint/2010/main" val="28555160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5799C3-014C-4660-8E6C-35FB9C38CE6F}" type="slidenum">
              <a:rPr lang="en-US" smtClean="0"/>
              <a:t>14</a:t>
            </a:fld>
            <a:endParaRPr lang="en-US"/>
          </a:p>
        </p:txBody>
      </p:sp>
    </p:spTree>
    <p:extLst>
      <p:ext uri="{BB962C8B-B14F-4D97-AF65-F5344CB8AC3E}">
        <p14:creationId xmlns:p14="http://schemas.microsoft.com/office/powerpoint/2010/main" val="7091378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5799C3-014C-4660-8E6C-35FB9C38CE6F}" type="slidenum">
              <a:rPr lang="en-US" smtClean="0"/>
              <a:t>15</a:t>
            </a:fld>
            <a:endParaRPr lang="en-US"/>
          </a:p>
        </p:txBody>
      </p:sp>
    </p:spTree>
    <p:extLst>
      <p:ext uri="{BB962C8B-B14F-4D97-AF65-F5344CB8AC3E}">
        <p14:creationId xmlns:p14="http://schemas.microsoft.com/office/powerpoint/2010/main" val="40305441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5799C3-014C-4660-8E6C-35FB9C38CE6F}" type="slidenum">
              <a:rPr lang="en-US" smtClean="0"/>
              <a:t>16</a:t>
            </a:fld>
            <a:endParaRPr lang="en-US"/>
          </a:p>
        </p:txBody>
      </p:sp>
    </p:spTree>
    <p:extLst>
      <p:ext uri="{BB962C8B-B14F-4D97-AF65-F5344CB8AC3E}">
        <p14:creationId xmlns:p14="http://schemas.microsoft.com/office/powerpoint/2010/main" val="13053693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5799C3-014C-4660-8E6C-35FB9C38CE6F}" type="slidenum">
              <a:rPr lang="en-US" smtClean="0"/>
              <a:t>17</a:t>
            </a:fld>
            <a:endParaRPr lang="en-US"/>
          </a:p>
        </p:txBody>
      </p:sp>
    </p:spTree>
    <p:extLst>
      <p:ext uri="{BB962C8B-B14F-4D97-AF65-F5344CB8AC3E}">
        <p14:creationId xmlns:p14="http://schemas.microsoft.com/office/powerpoint/2010/main" val="9045005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5799C3-014C-4660-8E6C-35FB9C38CE6F}" type="slidenum">
              <a:rPr lang="en-US" smtClean="0"/>
              <a:t>4</a:t>
            </a:fld>
            <a:endParaRPr lang="en-US"/>
          </a:p>
        </p:txBody>
      </p:sp>
    </p:spTree>
    <p:extLst>
      <p:ext uri="{BB962C8B-B14F-4D97-AF65-F5344CB8AC3E}">
        <p14:creationId xmlns:p14="http://schemas.microsoft.com/office/powerpoint/2010/main" val="1675617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5799C3-014C-4660-8E6C-35FB9C38CE6F}" type="slidenum">
              <a:rPr lang="en-US" smtClean="0"/>
              <a:t>7</a:t>
            </a:fld>
            <a:endParaRPr lang="en-US"/>
          </a:p>
        </p:txBody>
      </p:sp>
    </p:spTree>
    <p:extLst>
      <p:ext uri="{BB962C8B-B14F-4D97-AF65-F5344CB8AC3E}">
        <p14:creationId xmlns:p14="http://schemas.microsoft.com/office/powerpoint/2010/main" val="11099814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5799C3-014C-4660-8E6C-35FB9C38CE6F}" type="slidenum">
              <a:rPr lang="en-US" smtClean="0"/>
              <a:t>8</a:t>
            </a:fld>
            <a:endParaRPr lang="en-US"/>
          </a:p>
        </p:txBody>
      </p:sp>
    </p:spTree>
    <p:extLst>
      <p:ext uri="{BB962C8B-B14F-4D97-AF65-F5344CB8AC3E}">
        <p14:creationId xmlns:p14="http://schemas.microsoft.com/office/powerpoint/2010/main" val="25469433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5799C3-014C-4660-8E6C-35FB9C38CE6F}" type="slidenum">
              <a:rPr lang="en-US" smtClean="0"/>
              <a:t>9</a:t>
            </a:fld>
            <a:endParaRPr lang="en-US"/>
          </a:p>
        </p:txBody>
      </p:sp>
    </p:spTree>
    <p:extLst>
      <p:ext uri="{BB962C8B-B14F-4D97-AF65-F5344CB8AC3E}">
        <p14:creationId xmlns:p14="http://schemas.microsoft.com/office/powerpoint/2010/main" val="16627313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5799C3-014C-4660-8E6C-35FB9C38CE6F}" type="slidenum">
              <a:rPr lang="en-US" smtClean="0"/>
              <a:t>10</a:t>
            </a:fld>
            <a:endParaRPr lang="en-US"/>
          </a:p>
        </p:txBody>
      </p:sp>
    </p:spTree>
    <p:extLst>
      <p:ext uri="{BB962C8B-B14F-4D97-AF65-F5344CB8AC3E}">
        <p14:creationId xmlns:p14="http://schemas.microsoft.com/office/powerpoint/2010/main" val="34607154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5799C3-014C-4660-8E6C-35FB9C38CE6F}" type="slidenum">
              <a:rPr lang="en-US" smtClean="0"/>
              <a:t>11</a:t>
            </a:fld>
            <a:endParaRPr lang="en-US"/>
          </a:p>
        </p:txBody>
      </p:sp>
    </p:spTree>
    <p:extLst>
      <p:ext uri="{BB962C8B-B14F-4D97-AF65-F5344CB8AC3E}">
        <p14:creationId xmlns:p14="http://schemas.microsoft.com/office/powerpoint/2010/main" val="34400978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5799C3-014C-4660-8E6C-35FB9C38CE6F}" type="slidenum">
              <a:rPr lang="en-US" smtClean="0"/>
              <a:t>12</a:t>
            </a:fld>
            <a:endParaRPr lang="en-US"/>
          </a:p>
        </p:txBody>
      </p:sp>
    </p:spTree>
    <p:extLst>
      <p:ext uri="{BB962C8B-B14F-4D97-AF65-F5344CB8AC3E}">
        <p14:creationId xmlns:p14="http://schemas.microsoft.com/office/powerpoint/2010/main" val="3704821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5799C3-014C-4660-8E6C-35FB9C38CE6F}" type="slidenum">
              <a:rPr lang="en-US" smtClean="0"/>
              <a:t>13</a:t>
            </a:fld>
            <a:endParaRPr lang="en-US"/>
          </a:p>
        </p:txBody>
      </p:sp>
    </p:spTree>
    <p:extLst>
      <p:ext uri="{BB962C8B-B14F-4D97-AF65-F5344CB8AC3E}">
        <p14:creationId xmlns:p14="http://schemas.microsoft.com/office/powerpoint/2010/main" val="20317593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en-US" smtClean="0"/>
              <a:t>Click to edit Master title style</a:t>
            </a:r>
            <a:endParaRPr/>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fld id="{A8224893-DBDA-4BFA-9CE1-4BFE7CD0F8CF}" type="datetime1">
              <a:rPr lang="en-US"/>
              <a:t>12/26/2017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294236191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5F4E5243-F52A-4D37-9694-EB26C6C31910}" type="datetime1">
              <a:rPr lang="en-US"/>
              <a:t>12/26/2017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3536256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74638"/>
            <a:ext cx="2628900" cy="5897562"/>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838200" y="274638"/>
            <a:ext cx="7734300"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3A77B6E1-634A-48DC-9E8B-D894023267EF}" type="datetime1">
              <a:rPr lang="en-US"/>
              <a:t>12/26/2017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1358651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7B2D3E9E-A95C-48F2-B4BF-A71542E0BE9A}" type="datetime1">
              <a:rPr lang="en-US"/>
              <a:t>12/26/2017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340508237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en-US" smtClean="0"/>
              <a:t>Click to edit Master title style</a:t>
            </a:r>
            <a:endParaRPr/>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50F84E2-2D7A-43CF-AC90-352A289A783A}" type="datetime1">
              <a:rPr lang="en-US"/>
              <a:t>12/26/2017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304355997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838200" y="1828800"/>
            <a:ext cx="5181600" cy="4351337"/>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172200" y="1828800"/>
            <a:ext cx="5181600" cy="4351337"/>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F12952B5-7A2F-4CC8-B7CE-9234E21C2837}" type="datetime1">
              <a:rPr lang="en-US"/>
              <a:t>12/26/2017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424937877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1248" y="1681851"/>
            <a:ext cx="5156200" cy="731520"/>
          </a:xfrm>
        </p:spPr>
        <p:txBody>
          <a:bodyPr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1248" y="2507550"/>
            <a:ext cx="5156200" cy="372825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15064" y="1681851"/>
            <a:ext cx="5157787" cy="73152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5064" y="2507550"/>
            <a:ext cx="5157787" cy="372825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CE1DA07A-9201-4B4B-BAF2-015AFA30F520}" type="datetime1">
              <a:rPr lang="en-US"/>
              <a:t>12/26/2017</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4FAB73BC-B049-4115-A692-8D63A059BFB8}" type="slidenum">
              <a:rPr/>
              <a:t>‹#›</a:t>
            </a:fld>
            <a:endParaRPr/>
          </a:p>
        </p:txBody>
      </p:sp>
      <p:sp>
        <p:nvSpPr>
          <p:cNvPr id="10" name="Title 9"/>
          <p:cNvSpPr>
            <a:spLocks noGrp="1"/>
          </p:cNvSpPr>
          <p:nvPr>
            <p:ph type="title"/>
          </p:nvPr>
        </p:nvSpPr>
        <p:spPr/>
        <p:txBody>
          <a:bodyPr/>
          <a:lstStyle/>
          <a:p>
            <a:r>
              <a:rPr lang="en-US" smtClean="0"/>
              <a:t>Click to edit Master title style</a:t>
            </a:r>
            <a:endParaRPr/>
          </a:p>
        </p:txBody>
      </p:sp>
    </p:spTree>
    <p:extLst>
      <p:ext uri="{BB962C8B-B14F-4D97-AF65-F5344CB8AC3E}">
        <p14:creationId xmlns:p14="http://schemas.microsoft.com/office/powerpoint/2010/main" val="107237812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3D7E00A-486F-4252-8B1D-E32645521F49}" type="datetime1">
              <a:rPr lang="en-US"/>
              <a:t>12/26/2017</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4FAB73BC-B049-4115-A692-8D63A059BFB8}" type="slidenum">
              <a:rPr/>
              <a:t>‹#›</a:t>
            </a:fld>
            <a:endParaRPr/>
          </a:p>
        </p:txBody>
      </p:sp>
      <p:sp>
        <p:nvSpPr>
          <p:cNvPr id="6" name="Title 5"/>
          <p:cNvSpPr>
            <a:spLocks noGrp="1"/>
          </p:cNvSpPr>
          <p:nvPr>
            <p:ph type="title"/>
          </p:nvPr>
        </p:nvSpPr>
        <p:spPr/>
        <p:txBody>
          <a:bodyPr/>
          <a:lstStyle/>
          <a:p>
            <a:r>
              <a:rPr lang="en-US" smtClean="0"/>
              <a:t>Click to edit Master title style</a:t>
            </a:r>
            <a:endParaRPr/>
          </a:p>
        </p:txBody>
      </p:sp>
    </p:spTree>
    <p:extLst>
      <p:ext uri="{BB962C8B-B14F-4D97-AF65-F5344CB8AC3E}">
        <p14:creationId xmlns:p14="http://schemas.microsoft.com/office/powerpoint/2010/main" val="36818866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1">
              <a:rPr lang="en-US"/>
              <a:t>12/26/2017</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492262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en-US" smtClean="0"/>
              <a:t>Click to edit Master title style</a:t>
            </a:r>
            <a:endParaRPr/>
          </a:p>
        </p:txBody>
      </p:sp>
      <p:sp>
        <p:nvSpPr>
          <p:cNvPr id="3" name="Content Placeholder 2"/>
          <p:cNvSpPr>
            <a:spLocks noGrp="1"/>
          </p:cNvSpPr>
          <p:nvPr>
            <p:ph idx="1"/>
          </p:nvPr>
        </p:nvSpPr>
        <p:spPr>
          <a:xfrm>
            <a:off x="5181600" y="990600"/>
            <a:ext cx="6039484" cy="48768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100000"/>
              </a:lnSpc>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6E2C9B-5FA2-460D-9BE7-B0812FC2A6FF}" type="datetime1">
              <a:rPr lang="en-US"/>
              <a:t>12/26/2017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148389765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en-US" smtClean="0"/>
              <a:t>Click to edit Master title style</a:t>
            </a:r>
            <a:endParaRPr/>
          </a:p>
        </p:txBody>
      </p:sp>
      <p:sp>
        <p:nvSpPr>
          <p:cNvPr id="3" name="Picture Placeholder 2"/>
          <p:cNvSpPr>
            <a:spLocks noGrp="1"/>
          </p:cNvSpPr>
          <p:nvPr>
            <p:ph type="pic" idx="1"/>
          </p:nvPr>
        </p:nvSpPr>
        <p:spPr>
          <a:xfrm>
            <a:off x="5181600" y="990600"/>
            <a:ext cx="6041136" cy="487680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100000"/>
              </a:lnSpc>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374940-A916-4C8B-9648-02A2D3898F9E}" type="datetime1">
              <a:rPr lang="en-US"/>
              <a:t>12/26/2017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421661512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en-US" smtClean="0"/>
              <a:t>Click to edit Master title style</a:t>
            </a:r>
            <a:endParaRPr/>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5586B75A-687E-405C-8A0B-8D00578BA2C3}" type="datetime1">
              <a:rPr lang="en-US"/>
              <a:t>12/26/2017</a:t>
            </a:fld>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4FAB73BC-B049-4115-A692-8D63A059BFB8}" type="slidenum">
              <a:rPr/>
              <a:t>‹#›</a:t>
            </a:fld>
            <a:endParaRPr/>
          </a:p>
        </p:txBody>
      </p:sp>
    </p:spTree>
    <p:extLst>
      <p:ext uri="{BB962C8B-B14F-4D97-AF65-F5344CB8AC3E}">
        <p14:creationId xmlns:p14="http://schemas.microsoft.com/office/powerpoint/2010/main" val="3877551537"/>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SzPct val="80000"/>
        <a:buFont typeface="Arial"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SzPct val="80000"/>
        <a:buFont typeface="Arial"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SzPct val="80000"/>
        <a:buFont typeface="Arial"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SzPct val="80000"/>
        <a:buFont typeface="Arial"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SzPct val="80000"/>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7"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14.JPG"/><Relationship Id="rId5" Type="http://schemas.openxmlformats.org/officeDocument/2006/relationships/image" Target="../media/image13.png"/><Relationship Id="rId4" Type="http://schemas.openxmlformats.org/officeDocument/2006/relationships/image" Target="../media/image12.JP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851" y="729180"/>
            <a:ext cx="4993512" cy="998702"/>
          </a:xfrm>
          <a:prstGeom prst="rect">
            <a:avLst/>
          </a:prstGeom>
        </p:spPr>
      </p:pic>
      <p:sp>
        <p:nvSpPr>
          <p:cNvPr id="5" name="TextBox 4"/>
          <p:cNvSpPr txBox="1"/>
          <p:nvPr/>
        </p:nvSpPr>
        <p:spPr>
          <a:xfrm>
            <a:off x="2883878" y="2393172"/>
            <a:ext cx="8060786" cy="2739211"/>
          </a:xfrm>
          <a:prstGeom prst="rect">
            <a:avLst/>
          </a:prstGeom>
          <a:noFill/>
        </p:spPr>
        <p:txBody>
          <a:bodyPr wrap="square" rtlCol="0">
            <a:spAutoFit/>
          </a:bodyPr>
          <a:lstStyle/>
          <a:p>
            <a:pPr algn="ctr">
              <a:lnSpc>
                <a:spcPct val="150000"/>
              </a:lnSpc>
            </a:pPr>
            <a:r>
              <a:rPr lang="en-GB" sz="3200" dirty="0" smtClean="0">
                <a:latin typeface="+mj-lt"/>
              </a:rPr>
              <a:t>Final Year Presentation on</a:t>
            </a:r>
          </a:p>
          <a:p>
            <a:pPr algn="ctr">
              <a:lnSpc>
                <a:spcPct val="150000"/>
              </a:lnSpc>
            </a:pPr>
            <a:endParaRPr lang="en-GB" sz="3200" dirty="0" smtClean="0">
              <a:latin typeface="+mj-lt"/>
            </a:endParaRPr>
          </a:p>
          <a:p>
            <a:pPr algn="ctr">
              <a:lnSpc>
                <a:spcPct val="150000"/>
              </a:lnSpc>
            </a:pPr>
            <a:r>
              <a:rPr lang="en-GB" sz="3200" dirty="0" smtClean="0">
                <a:latin typeface="+mj-lt"/>
              </a:rPr>
              <a:t>Application Named “Thieves Beware”</a:t>
            </a:r>
          </a:p>
          <a:p>
            <a:pPr algn="ctr"/>
            <a:r>
              <a:rPr lang="en-GB" sz="2800" dirty="0" smtClean="0">
                <a:latin typeface="+mj-lt"/>
              </a:rPr>
              <a:t>Department of Computer Science and Engineering</a:t>
            </a:r>
            <a:endParaRPr lang="en-US" sz="2800" dirty="0">
              <a:latin typeface="+mj-lt"/>
            </a:endParaRPr>
          </a:p>
        </p:txBody>
      </p:sp>
      <p:sp>
        <p:nvSpPr>
          <p:cNvPr id="6" name="TextBox 5"/>
          <p:cNvSpPr txBox="1"/>
          <p:nvPr/>
        </p:nvSpPr>
        <p:spPr>
          <a:xfrm>
            <a:off x="637800" y="6013117"/>
            <a:ext cx="3390315" cy="461665"/>
          </a:xfrm>
          <a:prstGeom prst="rect">
            <a:avLst/>
          </a:prstGeom>
          <a:noFill/>
        </p:spPr>
        <p:txBody>
          <a:bodyPr wrap="square" rtlCol="0">
            <a:spAutoFit/>
          </a:bodyPr>
          <a:lstStyle/>
          <a:p>
            <a:r>
              <a:rPr lang="en-GB" sz="2400" b="1" dirty="0" smtClean="0">
                <a:latin typeface="+mj-lt"/>
              </a:rPr>
              <a:t>7</a:t>
            </a:r>
            <a:r>
              <a:rPr lang="en-GB" sz="2400" b="1" baseline="30000" dirty="0" smtClean="0">
                <a:latin typeface="+mj-lt"/>
              </a:rPr>
              <a:t>th</a:t>
            </a:r>
            <a:r>
              <a:rPr lang="en-GB" sz="2400" b="1" dirty="0" smtClean="0">
                <a:latin typeface="+mj-lt"/>
              </a:rPr>
              <a:t> December, 2017</a:t>
            </a:r>
            <a:endParaRPr lang="en-US" sz="2400" b="1" dirty="0">
              <a:latin typeface="+mj-lt"/>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9364" y="2572338"/>
            <a:ext cx="3449814" cy="1900675"/>
          </a:xfrm>
          <a:prstGeom prst="rect">
            <a:avLst/>
          </a:prstGeom>
        </p:spPr>
      </p:pic>
    </p:spTree>
    <p:extLst>
      <p:ext uri="{BB962C8B-B14F-4D97-AF65-F5344CB8AC3E}">
        <p14:creationId xmlns:p14="http://schemas.microsoft.com/office/powerpoint/2010/main" val="25344435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Rectangle 3"/>
          <p:cNvSpPr/>
          <p:nvPr/>
        </p:nvSpPr>
        <p:spPr>
          <a:xfrm>
            <a:off x="1184058" y="782488"/>
            <a:ext cx="4092787" cy="646331"/>
          </a:xfrm>
          <a:prstGeom prst="rect">
            <a:avLst/>
          </a:prstGeom>
        </p:spPr>
        <p:txBody>
          <a:bodyPr wrap="none">
            <a:spAutoFit/>
          </a:bodyPr>
          <a:lstStyle/>
          <a:p>
            <a:r>
              <a:rPr lang="en-US" sz="3600" b="1" dirty="0" smtClean="0">
                <a:latin typeface="+mj-lt"/>
              </a:rPr>
              <a:t>Design</a:t>
            </a:r>
            <a:r>
              <a:rPr lang="en-US" sz="3600" b="1" dirty="0" smtClean="0"/>
              <a:t> &amp; Analysis</a:t>
            </a:r>
            <a:endParaRPr lang="en-US" sz="3600" b="1" dirty="0"/>
          </a:p>
        </p:txBody>
      </p:sp>
      <p:sp>
        <p:nvSpPr>
          <p:cNvPr id="5" name="TextBox 4"/>
          <p:cNvSpPr txBox="1"/>
          <p:nvPr/>
        </p:nvSpPr>
        <p:spPr>
          <a:xfrm>
            <a:off x="2293034" y="2588455"/>
            <a:ext cx="184731" cy="369332"/>
          </a:xfrm>
          <a:prstGeom prst="rect">
            <a:avLst/>
          </a:prstGeom>
          <a:noFill/>
        </p:spPr>
        <p:txBody>
          <a:bodyPr wrap="none" rtlCol="0">
            <a:spAutoFit/>
          </a:bodyPr>
          <a:lstStyle/>
          <a:p>
            <a:endParaRPr lang="en-US" dirty="0"/>
          </a:p>
        </p:txBody>
      </p:sp>
      <p:sp>
        <p:nvSpPr>
          <p:cNvPr id="10" name="Text Placeholder 2">
            <a:extLst>
              <a:ext uri="{FF2B5EF4-FFF2-40B4-BE49-F238E27FC236}">
                <a16:creationId xmlns:lc="http://schemas.openxmlformats.org/drawingml/2006/lockedCanvas" xmlns:a16="http://schemas.microsoft.com/office/drawing/2014/main" xmlns="" id="{7674D845-783A-489B-BF56-DE55E74E42DF}"/>
              </a:ext>
            </a:extLst>
          </p:cNvPr>
          <p:cNvSpPr>
            <a:spLocks noGrp="1"/>
          </p:cNvSpPr>
          <p:nvPr/>
        </p:nvSpPr>
        <p:spPr>
          <a:xfrm>
            <a:off x="2965315" y="1428819"/>
            <a:ext cx="3432517" cy="5211132"/>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DB7C4"/>
              </a:buClr>
              <a:buSzPct val="100000"/>
              <a:buFont typeface="Source Sans Pro"/>
              <a:buChar char="▹"/>
              <a:defRPr sz="2400" b="0" i="0" u="none" strike="noStrike" cap="none">
                <a:solidFill>
                  <a:srgbClr val="415665"/>
                </a:solidFill>
                <a:latin typeface="Source Sans Pro"/>
                <a:ea typeface="Source Sans Pro"/>
                <a:cs typeface="Source Sans Pro"/>
                <a:sym typeface="Source Sans Pro"/>
              </a:defRPr>
            </a:lvl1pPr>
            <a:lvl2pPr marR="0" lvl="1" algn="l" rtl="0">
              <a:lnSpc>
                <a:spcPct val="100000"/>
              </a:lnSpc>
              <a:spcBef>
                <a:spcPts val="0"/>
              </a:spcBef>
              <a:spcAft>
                <a:spcPts val="0"/>
              </a:spcAft>
              <a:buClr>
                <a:srgbClr val="0DB7C4"/>
              </a:buClr>
              <a:buSzPct val="100000"/>
              <a:buFont typeface="Source Sans Pro"/>
              <a:buChar char="▸"/>
              <a:defRPr sz="2400" b="0" i="0" u="none" strike="noStrike" cap="none">
                <a:solidFill>
                  <a:srgbClr val="415665"/>
                </a:solidFill>
                <a:latin typeface="Source Sans Pro"/>
                <a:ea typeface="Source Sans Pro"/>
                <a:cs typeface="Source Sans Pro"/>
                <a:sym typeface="Source Sans Pro"/>
              </a:defRPr>
            </a:lvl2pPr>
            <a:lvl3pPr marR="0" lvl="2" algn="l" rtl="0">
              <a:lnSpc>
                <a:spcPct val="100000"/>
              </a:lnSpc>
              <a:spcBef>
                <a:spcPts val="0"/>
              </a:spcBef>
              <a:spcAft>
                <a:spcPts val="0"/>
              </a:spcAft>
              <a:buClr>
                <a:srgbClr val="0DB7C4"/>
              </a:buClr>
              <a:buSzPct val="100000"/>
              <a:buFont typeface="Source Sans Pro"/>
              <a:buChar char="⬩"/>
              <a:defRPr sz="2400" b="0" i="0" u="none" strike="noStrike" cap="none">
                <a:solidFill>
                  <a:srgbClr val="415665"/>
                </a:solidFill>
                <a:latin typeface="Source Sans Pro"/>
                <a:ea typeface="Source Sans Pro"/>
                <a:cs typeface="Source Sans Pro"/>
                <a:sym typeface="Source Sans Pro"/>
              </a:defRPr>
            </a:lvl3pPr>
            <a:lvl4pPr marR="0" lvl="3" algn="l" rtl="0">
              <a:lnSpc>
                <a:spcPct val="100000"/>
              </a:lnSpc>
              <a:spcBef>
                <a:spcPts val="0"/>
              </a:spcBef>
              <a:spcAft>
                <a:spcPts val="0"/>
              </a:spcAft>
              <a:buClr>
                <a:srgbClr val="0DB7C4"/>
              </a:buClr>
              <a:buSzPct val="100000"/>
              <a:buFont typeface="Source Sans Pro"/>
              <a:buChar char="⬞"/>
              <a:defRPr sz="2400" b="0" i="0" u="none" strike="noStrike" cap="none">
                <a:solidFill>
                  <a:srgbClr val="415665"/>
                </a:solidFill>
                <a:latin typeface="Source Sans Pro"/>
                <a:ea typeface="Source Sans Pro"/>
                <a:cs typeface="Source Sans Pro"/>
                <a:sym typeface="Source Sans Pro"/>
              </a:defRPr>
            </a:lvl4pPr>
            <a:lvl5pPr marR="0" lvl="4" algn="l" rtl="0">
              <a:lnSpc>
                <a:spcPct val="100000"/>
              </a:lnSpc>
              <a:spcBef>
                <a:spcPts val="0"/>
              </a:spcBef>
              <a:spcAft>
                <a:spcPts val="0"/>
              </a:spcAft>
              <a:buClr>
                <a:srgbClr val="0DB7C4"/>
              </a:buClr>
              <a:buSzPct val="100000"/>
              <a:buFont typeface="Source Sans Pro"/>
              <a:buChar char="○"/>
              <a:defRPr sz="2400" b="0" i="0" u="none" strike="noStrike" cap="none">
                <a:solidFill>
                  <a:srgbClr val="415665"/>
                </a:solidFill>
                <a:latin typeface="Source Sans Pro"/>
                <a:ea typeface="Source Sans Pro"/>
                <a:cs typeface="Source Sans Pro"/>
                <a:sym typeface="Source Sans Pro"/>
              </a:defRPr>
            </a:lvl5pPr>
            <a:lvl6pPr marR="0" lvl="5" algn="l" rtl="0">
              <a:lnSpc>
                <a:spcPct val="100000"/>
              </a:lnSpc>
              <a:spcBef>
                <a:spcPts val="0"/>
              </a:spcBef>
              <a:spcAft>
                <a:spcPts val="0"/>
              </a:spcAft>
              <a:buClr>
                <a:srgbClr val="0DB7C4"/>
              </a:buClr>
              <a:buSzPct val="100000"/>
              <a:buFont typeface="Source Sans Pro"/>
              <a:buChar char="■"/>
              <a:defRPr sz="2400" b="0" i="0" u="none" strike="noStrike" cap="none">
                <a:solidFill>
                  <a:srgbClr val="415665"/>
                </a:solidFill>
                <a:latin typeface="Source Sans Pro"/>
                <a:ea typeface="Source Sans Pro"/>
                <a:cs typeface="Source Sans Pro"/>
                <a:sym typeface="Source Sans Pro"/>
              </a:defRPr>
            </a:lvl6pPr>
            <a:lvl7pPr marR="0" lvl="6" algn="l" rtl="0">
              <a:lnSpc>
                <a:spcPct val="100000"/>
              </a:lnSpc>
              <a:spcBef>
                <a:spcPts val="0"/>
              </a:spcBef>
              <a:spcAft>
                <a:spcPts val="0"/>
              </a:spcAft>
              <a:buClr>
                <a:srgbClr val="0DB7C4"/>
              </a:buClr>
              <a:buSzPct val="100000"/>
              <a:buFont typeface="Source Sans Pro"/>
              <a:buChar char="●"/>
              <a:defRPr sz="2400" b="0" i="0" u="none" strike="noStrike" cap="none">
                <a:solidFill>
                  <a:srgbClr val="415665"/>
                </a:solidFill>
                <a:latin typeface="Source Sans Pro"/>
                <a:ea typeface="Source Sans Pro"/>
                <a:cs typeface="Source Sans Pro"/>
                <a:sym typeface="Source Sans Pro"/>
              </a:defRPr>
            </a:lvl7pPr>
            <a:lvl8pPr marR="0" lvl="7" algn="l" rtl="0">
              <a:lnSpc>
                <a:spcPct val="100000"/>
              </a:lnSpc>
              <a:spcBef>
                <a:spcPts val="0"/>
              </a:spcBef>
              <a:spcAft>
                <a:spcPts val="0"/>
              </a:spcAft>
              <a:buClr>
                <a:srgbClr val="0DB7C4"/>
              </a:buClr>
              <a:buSzPct val="100000"/>
              <a:buFont typeface="Source Sans Pro"/>
              <a:buChar char="○"/>
              <a:defRPr sz="2400" b="0" i="0" u="none" strike="noStrike" cap="none">
                <a:solidFill>
                  <a:srgbClr val="415665"/>
                </a:solidFill>
                <a:latin typeface="Source Sans Pro"/>
                <a:ea typeface="Source Sans Pro"/>
                <a:cs typeface="Source Sans Pro"/>
                <a:sym typeface="Source Sans Pro"/>
              </a:defRPr>
            </a:lvl8pPr>
            <a:lvl9pPr marR="0" lvl="8" algn="l" rtl="0">
              <a:lnSpc>
                <a:spcPct val="100000"/>
              </a:lnSpc>
              <a:spcBef>
                <a:spcPts val="0"/>
              </a:spcBef>
              <a:spcAft>
                <a:spcPts val="0"/>
              </a:spcAft>
              <a:buClr>
                <a:srgbClr val="0DB7C4"/>
              </a:buClr>
              <a:buSzPct val="100000"/>
              <a:buFont typeface="Source Sans Pro"/>
              <a:buChar char="■"/>
              <a:defRPr sz="2400" b="0" i="0" u="none" strike="noStrike" cap="none">
                <a:solidFill>
                  <a:srgbClr val="415665"/>
                </a:solidFill>
                <a:latin typeface="Source Sans Pro"/>
                <a:ea typeface="Source Sans Pro"/>
                <a:cs typeface="Source Sans Pro"/>
                <a:sym typeface="Source Sans Pro"/>
              </a:defRPr>
            </a:lvl9pPr>
          </a:lstStyle>
          <a:p>
            <a:pPr marL="342900" indent="-342900">
              <a:buFont typeface="Wingdings" panose="05000000000000000000" pitchFamily="2" charset="2"/>
              <a:buChar char="Ø"/>
            </a:pPr>
            <a:endParaRPr lang="en-US" sz="2800" dirty="0"/>
          </a:p>
        </p:txBody>
      </p:sp>
      <p:cxnSp>
        <p:nvCxnSpPr>
          <p:cNvPr id="6" name="Straight Connector 5"/>
          <p:cNvCxnSpPr/>
          <p:nvPr/>
        </p:nvCxnSpPr>
        <p:spPr>
          <a:xfrm flipV="1">
            <a:off x="1184058" y="1643270"/>
            <a:ext cx="10557368" cy="1325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0451" y="1870973"/>
            <a:ext cx="7950167" cy="5738091"/>
          </a:xfrm>
          <a:prstGeom prst="rect">
            <a:avLst/>
          </a:prstGeom>
        </p:spPr>
      </p:pic>
      <p:sp>
        <p:nvSpPr>
          <p:cNvPr id="8" name="TextBox 7"/>
          <p:cNvSpPr txBox="1"/>
          <p:nvPr/>
        </p:nvSpPr>
        <p:spPr>
          <a:xfrm>
            <a:off x="1311194" y="1870973"/>
            <a:ext cx="2148409" cy="400110"/>
          </a:xfrm>
          <a:prstGeom prst="rect">
            <a:avLst/>
          </a:prstGeom>
          <a:noFill/>
        </p:spPr>
        <p:txBody>
          <a:bodyPr wrap="none" rtlCol="0">
            <a:spAutoFit/>
          </a:bodyPr>
          <a:lstStyle/>
          <a:p>
            <a:r>
              <a:rPr lang="en-GB" sz="2000" b="1" dirty="0" smtClean="0">
                <a:latin typeface="+mj-lt"/>
              </a:rPr>
              <a:t>Activity Diagram</a:t>
            </a:r>
            <a:endParaRPr lang="en-US" sz="2000" b="1" dirty="0">
              <a:latin typeface="+mj-lt"/>
            </a:endParaRPr>
          </a:p>
        </p:txBody>
      </p:sp>
    </p:spTree>
    <p:extLst>
      <p:ext uri="{BB962C8B-B14F-4D97-AF65-F5344CB8AC3E}">
        <p14:creationId xmlns:p14="http://schemas.microsoft.com/office/powerpoint/2010/main" val="3426007590"/>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Rectangle 3"/>
          <p:cNvSpPr/>
          <p:nvPr/>
        </p:nvSpPr>
        <p:spPr>
          <a:xfrm>
            <a:off x="1184058" y="782488"/>
            <a:ext cx="3211135" cy="646331"/>
          </a:xfrm>
          <a:prstGeom prst="rect">
            <a:avLst/>
          </a:prstGeom>
        </p:spPr>
        <p:txBody>
          <a:bodyPr wrap="none">
            <a:spAutoFit/>
          </a:bodyPr>
          <a:lstStyle/>
          <a:p>
            <a:r>
              <a:rPr lang="en-GB" sz="3600" b="1" dirty="0" smtClean="0">
                <a:latin typeface="+mj-lt"/>
              </a:rPr>
              <a:t>Project</a:t>
            </a:r>
            <a:r>
              <a:rPr lang="en-GB" sz="3600" b="1" dirty="0" smtClean="0"/>
              <a:t> Demo</a:t>
            </a:r>
            <a:endParaRPr lang="en-US" sz="3600" b="1" dirty="0"/>
          </a:p>
        </p:txBody>
      </p:sp>
      <p:sp>
        <p:nvSpPr>
          <p:cNvPr id="5" name="TextBox 4"/>
          <p:cNvSpPr txBox="1"/>
          <p:nvPr/>
        </p:nvSpPr>
        <p:spPr>
          <a:xfrm>
            <a:off x="2303425" y="2588455"/>
            <a:ext cx="184731" cy="369332"/>
          </a:xfrm>
          <a:prstGeom prst="rect">
            <a:avLst/>
          </a:prstGeom>
          <a:noFill/>
        </p:spPr>
        <p:txBody>
          <a:bodyPr wrap="none" rtlCol="0">
            <a:spAutoFit/>
          </a:bodyPr>
          <a:lstStyle/>
          <a:p>
            <a:endParaRPr lang="en-US" dirty="0"/>
          </a:p>
        </p:txBody>
      </p:sp>
      <p:cxnSp>
        <p:nvCxnSpPr>
          <p:cNvPr id="6" name="Straight Connector 5"/>
          <p:cNvCxnSpPr/>
          <p:nvPr/>
        </p:nvCxnSpPr>
        <p:spPr>
          <a:xfrm flipV="1">
            <a:off x="1184058" y="1643270"/>
            <a:ext cx="10557368" cy="13252"/>
          </a:xfrm>
          <a:prstGeom prst="line">
            <a:avLst/>
          </a:prstGeom>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2684" y="1814611"/>
            <a:ext cx="2524724" cy="4968332"/>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05005" y="1834634"/>
            <a:ext cx="2890768" cy="1776810"/>
          </a:xfrm>
          <a:prstGeom prst="rect">
            <a:avLst/>
          </a:prstGeom>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63370" y="1834634"/>
            <a:ext cx="2486771" cy="4088296"/>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688352" y="1834634"/>
            <a:ext cx="2514039" cy="3731279"/>
          </a:xfrm>
          <a:prstGeom prst="rect">
            <a:avLst/>
          </a:prstGeom>
        </p:spPr>
      </p:pic>
      <p:pic>
        <p:nvPicPr>
          <p:cNvPr id="2" name="Picture 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332737" y="3789556"/>
            <a:ext cx="2335385" cy="2946028"/>
          </a:xfrm>
          <a:prstGeom prst="rect">
            <a:avLst/>
          </a:prstGeom>
        </p:spPr>
      </p:pic>
    </p:spTree>
    <p:extLst>
      <p:ext uri="{BB962C8B-B14F-4D97-AF65-F5344CB8AC3E}">
        <p14:creationId xmlns:p14="http://schemas.microsoft.com/office/powerpoint/2010/main" val="23189091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50"/>
                                        <p:tgtEl>
                                          <p:spTgt spid="3"/>
                                        </p:tgtEl>
                                      </p:cBhvr>
                                    </p:animEffect>
                                    <p:anim calcmode="lin" valueType="num">
                                      <p:cBhvr>
                                        <p:cTn id="8" dur="250" fill="hold"/>
                                        <p:tgtEl>
                                          <p:spTgt spid="3"/>
                                        </p:tgtEl>
                                        <p:attrNameLst>
                                          <p:attrName>ppt_x</p:attrName>
                                        </p:attrNameLst>
                                      </p:cBhvr>
                                      <p:tavLst>
                                        <p:tav tm="0">
                                          <p:val>
                                            <p:strVal val="#ppt_x"/>
                                          </p:val>
                                        </p:tav>
                                        <p:tav tm="100000">
                                          <p:val>
                                            <p:strVal val="#ppt_x"/>
                                          </p:val>
                                        </p:tav>
                                      </p:tavLst>
                                    </p:anim>
                                    <p:anim calcmode="lin" valueType="num">
                                      <p:cBhvr>
                                        <p:cTn id="9" dur="25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42" presetClass="entr" presetSubtype="0"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anim calcmode="lin" valueType="num">
                                      <p:cBhvr>
                                        <p:cTn id="14" dur="500" fill="hold"/>
                                        <p:tgtEl>
                                          <p:spTgt spid="9"/>
                                        </p:tgtEl>
                                        <p:attrNameLst>
                                          <p:attrName>ppt_x</p:attrName>
                                        </p:attrNameLst>
                                      </p:cBhvr>
                                      <p:tavLst>
                                        <p:tav tm="0">
                                          <p:val>
                                            <p:strVal val="#ppt_x"/>
                                          </p:val>
                                        </p:tav>
                                        <p:tav tm="100000">
                                          <p:val>
                                            <p:strVal val="#ppt_x"/>
                                          </p:val>
                                        </p:tav>
                                      </p:tavLst>
                                    </p:anim>
                                    <p:anim calcmode="lin" valueType="num">
                                      <p:cBhvr>
                                        <p:cTn id="15" dur="500" fill="hold"/>
                                        <p:tgtEl>
                                          <p:spTgt spid="9"/>
                                        </p:tgtEl>
                                        <p:attrNameLst>
                                          <p:attrName>ppt_y</p:attrName>
                                        </p:attrNameLst>
                                      </p:cBhvr>
                                      <p:tavLst>
                                        <p:tav tm="0">
                                          <p:val>
                                            <p:strVal val="#ppt_y+.1"/>
                                          </p:val>
                                        </p:tav>
                                        <p:tav tm="100000">
                                          <p:val>
                                            <p:strVal val="#ppt_y"/>
                                          </p:val>
                                        </p:tav>
                                      </p:tavLst>
                                    </p:anim>
                                  </p:childTnLst>
                                </p:cTn>
                              </p:par>
                            </p:childTnLst>
                          </p:cTn>
                        </p:par>
                        <p:par>
                          <p:cTn id="16" fill="hold">
                            <p:stCondLst>
                              <p:cond delay="750"/>
                            </p:stCondLst>
                            <p:childTnLst>
                              <p:par>
                                <p:cTn id="17" presetID="42" presetClass="entr" presetSubtype="0"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anim calcmode="lin" valueType="num">
                                      <p:cBhvr>
                                        <p:cTn id="20" dur="500" fill="hold"/>
                                        <p:tgtEl>
                                          <p:spTgt spid="11"/>
                                        </p:tgtEl>
                                        <p:attrNameLst>
                                          <p:attrName>ppt_x</p:attrName>
                                        </p:attrNameLst>
                                      </p:cBhvr>
                                      <p:tavLst>
                                        <p:tav tm="0">
                                          <p:val>
                                            <p:strVal val="#ppt_x"/>
                                          </p:val>
                                        </p:tav>
                                        <p:tav tm="100000">
                                          <p:val>
                                            <p:strVal val="#ppt_x"/>
                                          </p:val>
                                        </p:tav>
                                      </p:tavLst>
                                    </p:anim>
                                    <p:anim calcmode="lin" valueType="num">
                                      <p:cBhvr>
                                        <p:cTn id="21" dur="500" fill="hold"/>
                                        <p:tgtEl>
                                          <p:spTgt spid="11"/>
                                        </p:tgtEl>
                                        <p:attrNameLst>
                                          <p:attrName>ppt_y</p:attrName>
                                        </p:attrNameLst>
                                      </p:cBhvr>
                                      <p:tavLst>
                                        <p:tav tm="0">
                                          <p:val>
                                            <p:strVal val="#ppt_y+.1"/>
                                          </p:val>
                                        </p:tav>
                                        <p:tav tm="100000">
                                          <p:val>
                                            <p:strVal val="#ppt_y"/>
                                          </p:val>
                                        </p:tav>
                                      </p:tavLst>
                                    </p:anim>
                                  </p:childTnLst>
                                </p:cTn>
                              </p:par>
                            </p:childTnLst>
                          </p:cTn>
                        </p:par>
                        <p:par>
                          <p:cTn id="22" fill="hold">
                            <p:stCondLst>
                              <p:cond delay="1250"/>
                            </p:stCondLst>
                            <p:childTnLst>
                              <p:par>
                                <p:cTn id="23" presetID="42" presetClass="entr" presetSubtype="0" fill="hold" nodeType="after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500"/>
                                        <p:tgtEl>
                                          <p:spTgt spid="2"/>
                                        </p:tgtEl>
                                      </p:cBhvr>
                                    </p:animEffect>
                                    <p:anim calcmode="lin" valueType="num">
                                      <p:cBhvr>
                                        <p:cTn id="26" dur="500" fill="hold"/>
                                        <p:tgtEl>
                                          <p:spTgt spid="2"/>
                                        </p:tgtEl>
                                        <p:attrNameLst>
                                          <p:attrName>ppt_x</p:attrName>
                                        </p:attrNameLst>
                                      </p:cBhvr>
                                      <p:tavLst>
                                        <p:tav tm="0">
                                          <p:val>
                                            <p:strVal val="#ppt_x"/>
                                          </p:val>
                                        </p:tav>
                                        <p:tav tm="100000">
                                          <p:val>
                                            <p:strVal val="#ppt_x"/>
                                          </p:val>
                                        </p:tav>
                                      </p:tavLst>
                                    </p:anim>
                                    <p:anim calcmode="lin" valueType="num">
                                      <p:cBhvr>
                                        <p:cTn id="27" dur="500" fill="hold"/>
                                        <p:tgtEl>
                                          <p:spTgt spid="2"/>
                                        </p:tgtEl>
                                        <p:attrNameLst>
                                          <p:attrName>ppt_y</p:attrName>
                                        </p:attrNameLst>
                                      </p:cBhvr>
                                      <p:tavLst>
                                        <p:tav tm="0">
                                          <p:val>
                                            <p:strVal val="#ppt_y+.1"/>
                                          </p:val>
                                        </p:tav>
                                        <p:tav tm="100000">
                                          <p:val>
                                            <p:strVal val="#ppt_y"/>
                                          </p:val>
                                        </p:tav>
                                      </p:tavLst>
                                    </p:anim>
                                  </p:childTnLst>
                                </p:cTn>
                              </p:par>
                            </p:childTnLst>
                          </p:cTn>
                        </p:par>
                        <p:par>
                          <p:cTn id="28" fill="hold">
                            <p:stCondLst>
                              <p:cond delay="1750"/>
                            </p:stCondLst>
                            <p:childTnLst>
                              <p:par>
                                <p:cTn id="29" presetID="42" presetClass="entr" presetSubtype="0" fill="hold"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anim calcmode="lin" valueType="num">
                                      <p:cBhvr>
                                        <p:cTn id="32" dur="500" fill="hold"/>
                                        <p:tgtEl>
                                          <p:spTgt spid="12"/>
                                        </p:tgtEl>
                                        <p:attrNameLst>
                                          <p:attrName>ppt_x</p:attrName>
                                        </p:attrNameLst>
                                      </p:cBhvr>
                                      <p:tavLst>
                                        <p:tav tm="0">
                                          <p:val>
                                            <p:strVal val="#ppt_x"/>
                                          </p:val>
                                        </p:tav>
                                        <p:tav tm="100000">
                                          <p:val>
                                            <p:strVal val="#ppt_x"/>
                                          </p:val>
                                        </p:tav>
                                      </p:tavLst>
                                    </p:anim>
                                    <p:anim calcmode="lin" valueType="num">
                                      <p:cBhvr>
                                        <p:cTn id="33" dur="5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Rectangle 3"/>
          <p:cNvSpPr/>
          <p:nvPr/>
        </p:nvSpPr>
        <p:spPr>
          <a:xfrm>
            <a:off x="1184058" y="782488"/>
            <a:ext cx="3756156" cy="646331"/>
          </a:xfrm>
          <a:prstGeom prst="rect">
            <a:avLst/>
          </a:prstGeom>
        </p:spPr>
        <p:txBody>
          <a:bodyPr wrap="none">
            <a:spAutoFit/>
          </a:bodyPr>
          <a:lstStyle/>
          <a:p>
            <a:r>
              <a:rPr lang="en-US" sz="3600" b="1" dirty="0" smtClean="0">
                <a:latin typeface="+mj-lt"/>
              </a:rPr>
              <a:t>Unique Features</a:t>
            </a:r>
            <a:endParaRPr lang="en-US" sz="3600" b="1" dirty="0">
              <a:latin typeface="+mj-lt"/>
            </a:endParaRPr>
          </a:p>
        </p:txBody>
      </p:sp>
      <p:sp>
        <p:nvSpPr>
          <p:cNvPr id="5" name="TextBox 4"/>
          <p:cNvSpPr txBox="1"/>
          <p:nvPr/>
        </p:nvSpPr>
        <p:spPr>
          <a:xfrm>
            <a:off x="2293034" y="2588455"/>
            <a:ext cx="184731" cy="369332"/>
          </a:xfrm>
          <a:prstGeom prst="rect">
            <a:avLst/>
          </a:prstGeom>
          <a:noFill/>
        </p:spPr>
        <p:txBody>
          <a:bodyPr wrap="none" rtlCol="0">
            <a:spAutoFit/>
          </a:bodyPr>
          <a:lstStyle/>
          <a:p>
            <a:endParaRPr lang="en-US" dirty="0">
              <a:latin typeface="+mj-lt"/>
            </a:endParaRPr>
          </a:p>
        </p:txBody>
      </p:sp>
      <p:cxnSp>
        <p:nvCxnSpPr>
          <p:cNvPr id="6" name="Straight Connector 5"/>
          <p:cNvCxnSpPr/>
          <p:nvPr/>
        </p:nvCxnSpPr>
        <p:spPr>
          <a:xfrm flipV="1">
            <a:off x="1184058" y="1643270"/>
            <a:ext cx="10557368" cy="13252"/>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184058" y="2090090"/>
            <a:ext cx="9589959" cy="2862322"/>
          </a:xfrm>
          <a:prstGeom prst="rect">
            <a:avLst/>
          </a:prstGeom>
          <a:noFill/>
        </p:spPr>
        <p:txBody>
          <a:bodyPr wrap="square" rtlCol="0">
            <a:spAutoFit/>
          </a:bodyPr>
          <a:lstStyle/>
          <a:p>
            <a:pPr marL="285750" lvl="0" indent="-285750">
              <a:lnSpc>
                <a:spcPct val="150000"/>
              </a:lnSpc>
              <a:buFont typeface="Wingdings" panose="05000000000000000000" pitchFamily="2" charset="2"/>
              <a:buChar char="Ø"/>
            </a:pPr>
            <a:r>
              <a:rPr lang="en-US" sz="2400" dirty="0" smtClean="0">
                <a:latin typeface="+mj-lt"/>
              </a:rPr>
              <a:t>Access hardware </a:t>
            </a:r>
            <a:r>
              <a:rPr lang="en-US" sz="2400" dirty="0">
                <a:latin typeface="+mj-lt"/>
              </a:rPr>
              <a:t>lock and watch failed password attempts</a:t>
            </a:r>
          </a:p>
          <a:p>
            <a:pPr marL="285750" lvl="0" indent="-285750">
              <a:lnSpc>
                <a:spcPct val="150000"/>
              </a:lnSpc>
              <a:buFont typeface="Wingdings" panose="05000000000000000000" pitchFamily="2" charset="2"/>
              <a:buChar char="Ø"/>
            </a:pPr>
            <a:r>
              <a:rPr lang="en-US" sz="2400" dirty="0" smtClean="0">
                <a:latin typeface="+mj-lt"/>
              </a:rPr>
              <a:t>No Internet </a:t>
            </a:r>
            <a:r>
              <a:rPr lang="en-US" sz="2400" dirty="0">
                <a:latin typeface="+mj-lt"/>
              </a:rPr>
              <a:t>connection. </a:t>
            </a:r>
            <a:r>
              <a:rPr lang="en-US" sz="2400" dirty="0" smtClean="0">
                <a:latin typeface="+mj-lt"/>
              </a:rPr>
              <a:t>Start service to send email when internet available.</a:t>
            </a:r>
            <a:endParaRPr lang="en-US" sz="2400" dirty="0">
              <a:latin typeface="+mj-lt"/>
            </a:endParaRPr>
          </a:p>
          <a:p>
            <a:pPr marL="285750" lvl="0" indent="-285750">
              <a:lnSpc>
                <a:spcPct val="150000"/>
              </a:lnSpc>
              <a:buFont typeface="Wingdings" panose="05000000000000000000" pitchFamily="2" charset="2"/>
              <a:buChar char="Ø"/>
            </a:pPr>
            <a:r>
              <a:rPr lang="en-US" sz="2400">
                <a:latin typeface="+mj-lt"/>
              </a:rPr>
              <a:t>s</a:t>
            </a:r>
            <a:r>
              <a:rPr lang="en-US" sz="2400" smtClean="0">
                <a:latin typeface="+mj-lt"/>
              </a:rPr>
              <a:t>end email </a:t>
            </a:r>
            <a:r>
              <a:rPr lang="en-US" sz="2400" dirty="0">
                <a:latin typeface="+mj-lt"/>
              </a:rPr>
              <a:t>if the device </a:t>
            </a:r>
            <a:r>
              <a:rPr lang="en-US" sz="2400" dirty="0" smtClean="0">
                <a:latin typeface="+mj-lt"/>
              </a:rPr>
              <a:t>started or device is restarted.</a:t>
            </a:r>
            <a:endParaRPr lang="en-US" sz="2400" dirty="0">
              <a:latin typeface="+mj-lt"/>
            </a:endParaRPr>
          </a:p>
          <a:p>
            <a:pPr marL="285750" lvl="0" indent="-285750">
              <a:lnSpc>
                <a:spcPct val="150000"/>
              </a:lnSpc>
              <a:buFont typeface="Wingdings" panose="05000000000000000000" pitchFamily="2" charset="2"/>
              <a:buChar char="Ø"/>
            </a:pPr>
            <a:r>
              <a:rPr lang="en-US" sz="2400" dirty="0">
                <a:latin typeface="+mj-lt"/>
              </a:rPr>
              <a:t>A</a:t>
            </a:r>
            <a:r>
              <a:rPr lang="en-US" sz="2400" dirty="0" smtClean="0">
                <a:latin typeface="+mj-lt"/>
              </a:rPr>
              <a:t>larm </a:t>
            </a:r>
            <a:r>
              <a:rPr lang="en-US" sz="2400" dirty="0">
                <a:latin typeface="+mj-lt"/>
              </a:rPr>
              <a:t>if mobile is removed from </a:t>
            </a:r>
            <a:r>
              <a:rPr lang="en-US" sz="2400" dirty="0" smtClean="0">
                <a:latin typeface="+mj-lt"/>
              </a:rPr>
              <a:t>pocket</a:t>
            </a:r>
            <a:endParaRPr lang="en-US" sz="2400" dirty="0">
              <a:latin typeface="+mj-lt"/>
            </a:endParaRPr>
          </a:p>
        </p:txBody>
      </p:sp>
    </p:spTree>
    <p:extLst>
      <p:ext uri="{BB962C8B-B14F-4D97-AF65-F5344CB8AC3E}">
        <p14:creationId xmlns:p14="http://schemas.microsoft.com/office/powerpoint/2010/main" val="3507088875"/>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Rectangle 3"/>
          <p:cNvSpPr/>
          <p:nvPr/>
        </p:nvSpPr>
        <p:spPr>
          <a:xfrm>
            <a:off x="1184058" y="782488"/>
            <a:ext cx="2869055" cy="646331"/>
          </a:xfrm>
          <a:prstGeom prst="rect">
            <a:avLst/>
          </a:prstGeom>
        </p:spPr>
        <p:txBody>
          <a:bodyPr wrap="none">
            <a:spAutoFit/>
          </a:bodyPr>
          <a:lstStyle/>
          <a:p>
            <a:r>
              <a:rPr lang="en-US" sz="3600" b="1" dirty="0" smtClean="0">
                <a:latin typeface="+mj-lt"/>
              </a:rPr>
              <a:t>Future Plans</a:t>
            </a:r>
            <a:endParaRPr lang="en-US" sz="3600" b="1" dirty="0">
              <a:latin typeface="+mj-lt"/>
            </a:endParaRPr>
          </a:p>
        </p:txBody>
      </p:sp>
      <p:sp>
        <p:nvSpPr>
          <p:cNvPr id="5" name="TextBox 4"/>
          <p:cNvSpPr txBox="1"/>
          <p:nvPr/>
        </p:nvSpPr>
        <p:spPr>
          <a:xfrm>
            <a:off x="1184058" y="2027509"/>
            <a:ext cx="8781577" cy="3785652"/>
          </a:xfrm>
          <a:prstGeom prst="rect">
            <a:avLst/>
          </a:prstGeom>
          <a:noFill/>
        </p:spPr>
        <p:txBody>
          <a:bodyPr wrap="square" rtlCol="0">
            <a:spAutoFit/>
          </a:bodyPr>
          <a:lstStyle/>
          <a:p>
            <a:pPr marL="285750" lvl="0" indent="-285750">
              <a:lnSpc>
                <a:spcPct val="150000"/>
              </a:lnSpc>
              <a:buFont typeface="Wingdings" panose="05000000000000000000" pitchFamily="2" charset="2"/>
              <a:buChar char="Ø"/>
            </a:pPr>
            <a:r>
              <a:rPr lang="en-US" sz="2000" dirty="0" smtClean="0">
                <a:latin typeface="+mj-lt"/>
              </a:rPr>
              <a:t>Select Option </a:t>
            </a:r>
            <a:r>
              <a:rPr lang="en-US" sz="2000" dirty="0">
                <a:latin typeface="+mj-lt"/>
              </a:rPr>
              <a:t>for user for how many images will be taken to send email</a:t>
            </a:r>
          </a:p>
          <a:p>
            <a:pPr marL="285750" lvl="0" indent="-285750">
              <a:lnSpc>
                <a:spcPct val="150000"/>
              </a:lnSpc>
              <a:buFont typeface="Wingdings" panose="05000000000000000000" pitchFamily="2" charset="2"/>
              <a:buChar char="Ø"/>
            </a:pPr>
            <a:r>
              <a:rPr lang="en-US" sz="2000" dirty="0">
                <a:latin typeface="+mj-lt"/>
              </a:rPr>
              <a:t>Sent image by MMS.</a:t>
            </a:r>
          </a:p>
          <a:p>
            <a:pPr marL="285750" lvl="0" indent="-285750">
              <a:lnSpc>
                <a:spcPct val="150000"/>
              </a:lnSpc>
              <a:buFont typeface="Wingdings" panose="05000000000000000000" pitchFamily="2" charset="2"/>
              <a:buChar char="Ø"/>
            </a:pPr>
            <a:r>
              <a:rPr lang="en-US" sz="2000" dirty="0" smtClean="0">
                <a:latin typeface="+mj-lt"/>
              </a:rPr>
              <a:t>SIM card </a:t>
            </a:r>
            <a:r>
              <a:rPr lang="en-US" sz="2000" dirty="0">
                <a:latin typeface="+mj-lt"/>
              </a:rPr>
              <a:t>change</a:t>
            </a:r>
            <a:r>
              <a:rPr lang="en-US" sz="2000" dirty="0" smtClean="0">
                <a:latin typeface="+mj-lt"/>
              </a:rPr>
              <a:t>, </a:t>
            </a:r>
            <a:r>
              <a:rPr lang="en-US" sz="2000" dirty="0">
                <a:latin typeface="+mj-lt"/>
              </a:rPr>
              <a:t>than notify the owner with new </a:t>
            </a:r>
            <a:r>
              <a:rPr lang="en-US" sz="2000" dirty="0" smtClean="0">
                <a:latin typeface="+mj-lt"/>
              </a:rPr>
              <a:t>SIM </a:t>
            </a:r>
            <a:r>
              <a:rPr lang="en-US" sz="2000" dirty="0">
                <a:latin typeface="+mj-lt"/>
              </a:rPr>
              <a:t>card number by SMS.</a:t>
            </a:r>
          </a:p>
          <a:p>
            <a:pPr marL="285750" lvl="0" indent="-285750">
              <a:lnSpc>
                <a:spcPct val="150000"/>
              </a:lnSpc>
              <a:buFont typeface="Wingdings" panose="05000000000000000000" pitchFamily="2" charset="2"/>
              <a:buChar char="Ø"/>
            </a:pPr>
            <a:r>
              <a:rPr lang="en-US" sz="2000" dirty="0" smtClean="0">
                <a:latin typeface="+mj-lt"/>
              </a:rPr>
              <a:t>Wipe all </a:t>
            </a:r>
            <a:r>
              <a:rPr lang="en-US" sz="2000" dirty="0">
                <a:latin typeface="+mj-lt"/>
              </a:rPr>
              <a:t>the data if any SMS with body contains specific word like “wipe data” came.</a:t>
            </a:r>
          </a:p>
          <a:p>
            <a:pPr marL="285750" lvl="0" indent="-285750">
              <a:lnSpc>
                <a:spcPct val="150000"/>
              </a:lnSpc>
              <a:buFont typeface="Wingdings" panose="05000000000000000000" pitchFamily="2" charset="2"/>
              <a:buChar char="Ø"/>
            </a:pPr>
            <a:r>
              <a:rPr lang="en-US" sz="2000" dirty="0" smtClean="0">
                <a:latin typeface="+mj-lt"/>
              </a:rPr>
              <a:t>Make a </a:t>
            </a:r>
            <a:r>
              <a:rPr lang="en-US" sz="2000" dirty="0">
                <a:latin typeface="+mj-lt"/>
              </a:rPr>
              <a:t>backup of all the contact information and send email to the provided email if any SMS with body contains specific word like “sent contact information” came.</a:t>
            </a:r>
          </a:p>
        </p:txBody>
      </p:sp>
      <p:cxnSp>
        <p:nvCxnSpPr>
          <p:cNvPr id="6" name="Straight Connector 5"/>
          <p:cNvCxnSpPr/>
          <p:nvPr/>
        </p:nvCxnSpPr>
        <p:spPr>
          <a:xfrm flipV="1">
            <a:off x="1184058" y="1643270"/>
            <a:ext cx="10557368" cy="1325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914657"/>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Rectangle 3"/>
          <p:cNvSpPr/>
          <p:nvPr/>
        </p:nvSpPr>
        <p:spPr>
          <a:xfrm>
            <a:off x="1184058" y="782488"/>
            <a:ext cx="2521909" cy="646331"/>
          </a:xfrm>
          <a:prstGeom prst="rect">
            <a:avLst/>
          </a:prstGeom>
        </p:spPr>
        <p:txBody>
          <a:bodyPr wrap="none">
            <a:spAutoFit/>
          </a:bodyPr>
          <a:lstStyle/>
          <a:p>
            <a:r>
              <a:rPr lang="en-US" sz="3600" b="1" dirty="0" smtClean="0">
                <a:latin typeface="+mj-lt"/>
              </a:rPr>
              <a:t>Conclusion</a:t>
            </a:r>
            <a:endParaRPr lang="en-US" sz="3600" b="1" dirty="0">
              <a:latin typeface="+mj-lt"/>
            </a:endParaRPr>
          </a:p>
        </p:txBody>
      </p:sp>
      <p:sp>
        <p:nvSpPr>
          <p:cNvPr id="5" name="TextBox 4"/>
          <p:cNvSpPr txBox="1"/>
          <p:nvPr/>
        </p:nvSpPr>
        <p:spPr>
          <a:xfrm>
            <a:off x="2293034" y="2588455"/>
            <a:ext cx="184731" cy="369332"/>
          </a:xfrm>
          <a:prstGeom prst="rect">
            <a:avLst/>
          </a:prstGeom>
          <a:noFill/>
        </p:spPr>
        <p:txBody>
          <a:bodyPr wrap="none" rtlCol="0">
            <a:spAutoFit/>
          </a:bodyPr>
          <a:lstStyle/>
          <a:p>
            <a:endParaRPr lang="en-US" dirty="0">
              <a:latin typeface="+mj-lt"/>
            </a:endParaRPr>
          </a:p>
        </p:txBody>
      </p:sp>
      <p:sp>
        <p:nvSpPr>
          <p:cNvPr id="10" name="Text Placeholder 2">
            <a:extLst>
              <a:ext uri="{FF2B5EF4-FFF2-40B4-BE49-F238E27FC236}">
                <a16:creationId xmlns:lc="http://schemas.openxmlformats.org/drawingml/2006/lockedCanvas" xmlns:a16="http://schemas.microsoft.com/office/drawing/2014/main" xmlns="" id="{7674D845-783A-489B-BF56-DE55E74E42DF}"/>
              </a:ext>
            </a:extLst>
          </p:cNvPr>
          <p:cNvSpPr>
            <a:spLocks noGrp="1"/>
          </p:cNvSpPr>
          <p:nvPr/>
        </p:nvSpPr>
        <p:spPr>
          <a:xfrm>
            <a:off x="1184059" y="2093843"/>
            <a:ext cx="8092464" cy="4546108"/>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DB7C4"/>
              </a:buClr>
              <a:buSzPct val="100000"/>
              <a:buFont typeface="Source Sans Pro"/>
              <a:buChar char="▹"/>
              <a:defRPr sz="2400" b="0" i="0" u="none" strike="noStrike" cap="none">
                <a:solidFill>
                  <a:srgbClr val="415665"/>
                </a:solidFill>
                <a:latin typeface="Source Sans Pro"/>
                <a:ea typeface="Source Sans Pro"/>
                <a:cs typeface="Source Sans Pro"/>
                <a:sym typeface="Source Sans Pro"/>
              </a:defRPr>
            </a:lvl1pPr>
            <a:lvl2pPr marR="0" lvl="1" algn="l" rtl="0">
              <a:lnSpc>
                <a:spcPct val="100000"/>
              </a:lnSpc>
              <a:spcBef>
                <a:spcPts val="0"/>
              </a:spcBef>
              <a:spcAft>
                <a:spcPts val="0"/>
              </a:spcAft>
              <a:buClr>
                <a:srgbClr val="0DB7C4"/>
              </a:buClr>
              <a:buSzPct val="100000"/>
              <a:buFont typeface="Source Sans Pro"/>
              <a:buChar char="▸"/>
              <a:defRPr sz="2400" b="0" i="0" u="none" strike="noStrike" cap="none">
                <a:solidFill>
                  <a:srgbClr val="415665"/>
                </a:solidFill>
                <a:latin typeface="Source Sans Pro"/>
                <a:ea typeface="Source Sans Pro"/>
                <a:cs typeface="Source Sans Pro"/>
                <a:sym typeface="Source Sans Pro"/>
              </a:defRPr>
            </a:lvl2pPr>
            <a:lvl3pPr marR="0" lvl="2" algn="l" rtl="0">
              <a:lnSpc>
                <a:spcPct val="100000"/>
              </a:lnSpc>
              <a:spcBef>
                <a:spcPts val="0"/>
              </a:spcBef>
              <a:spcAft>
                <a:spcPts val="0"/>
              </a:spcAft>
              <a:buClr>
                <a:srgbClr val="0DB7C4"/>
              </a:buClr>
              <a:buSzPct val="100000"/>
              <a:buFont typeface="Source Sans Pro"/>
              <a:buChar char="⬩"/>
              <a:defRPr sz="2400" b="0" i="0" u="none" strike="noStrike" cap="none">
                <a:solidFill>
                  <a:srgbClr val="415665"/>
                </a:solidFill>
                <a:latin typeface="Source Sans Pro"/>
                <a:ea typeface="Source Sans Pro"/>
                <a:cs typeface="Source Sans Pro"/>
                <a:sym typeface="Source Sans Pro"/>
              </a:defRPr>
            </a:lvl3pPr>
            <a:lvl4pPr marR="0" lvl="3" algn="l" rtl="0">
              <a:lnSpc>
                <a:spcPct val="100000"/>
              </a:lnSpc>
              <a:spcBef>
                <a:spcPts val="0"/>
              </a:spcBef>
              <a:spcAft>
                <a:spcPts val="0"/>
              </a:spcAft>
              <a:buClr>
                <a:srgbClr val="0DB7C4"/>
              </a:buClr>
              <a:buSzPct val="100000"/>
              <a:buFont typeface="Source Sans Pro"/>
              <a:buChar char="⬞"/>
              <a:defRPr sz="2400" b="0" i="0" u="none" strike="noStrike" cap="none">
                <a:solidFill>
                  <a:srgbClr val="415665"/>
                </a:solidFill>
                <a:latin typeface="Source Sans Pro"/>
                <a:ea typeface="Source Sans Pro"/>
                <a:cs typeface="Source Sans Pro"/>
                <a:sym typeface="Source Sans Pro"/>
              </a:defRPr>
            </a:lvl4pPr>
            <a:lvl5pPr marR="0" lvl="4" algn="l" rtl="0">
              <a:lnSpc>
                <a:spcPct val="100000"/>
              </a:lnSpc>
              <a:spcBef>
                <a:spcPts val="0"/>
              </a:spcBef>
              <a:spcAft>
                <a:spcPts val="0"/>
              </a:spcAft>
              <a:buClr>
                <a:srgbClr val="0DB7C4"/>
              </a:buClr>
              <a:buSzPct val="100000"/>
              <a:buFont typeface="Source Sans Pro"/>
              <a:buChar char="○"/>
              <a:defRPr sz="2400" b="0" i="0" u="none" strike="noStrike" cap="none">
                <a:solidFill>
                  <a:srgbClr val="415665"/>
                </a:solidFill>
                <a:latin typeface="Source Sans Pro"/>
                <a:ea typeface="Source Sans Pro"/>
                <a:cs typeface="Source Sans Pro"/>
                <a:sym typeface="Source Sans Pro"/>
              </a:defRPr>
            </a:lvl5pPr>
            <a:lvl6pPr marR="0" lvl="5" algn="l" rtl="0">
              <a:lnSpc>
                <a:spcPct val="100000"/>
              </a:lnSpc>
              <a:spcBef>
                <a:spcPts val="0"/>
              </a:spcBef>
              <a:spcAft>
                <a:spcPts val="0"/>
              </a:spcAft>
              <a:buClr>
                <a:srgbClr val="0DB7C4"/>
              </a:buClr>
              <a:buSzPct val="100000"/>
              <a:buFont typeface="Source Sans Pro"/>
              <a:buChar char="■"/>
              <a:defRPr sz="2400" b="0" i="0" u="none" strike="noStrike" cap="none">
                <a:solidFill>
                  <a:srgbClr val="415665"/>
                </a:solidFill>
                <a:latin typeface="Source Sans Pro"/>
                <a:ea typeface="Source Sans Pro"/>
                <a:cs typeface="Source Sans Pro"/>
                <a:sym typeface="Source Sans Pro"/>
              </a:defRPr>
            </a:lvl6pPr>
            <a:lvl7pPr marR="0" lvl="6" algn="l" rtl="0">
              <a:lnSpc>
                <a:spcPct val="100000"/>
              </a:lnSpc>
              <a:spcBef>
                <a:spcPts val="0"/>
              </a:spcBef>
              <a:spcAft>
                <a:spcPts val="0"/>
              </a:spcAft>
              <a:buClr>
                <a:srgbClr val="0DB7C4"/>
              </a:buClr>
              <a:buSzPct val="100000"/>
              <a:buFont typeface="Source Sans Pro"/>
              <a:buChar char="●"/>
              <a:defRPr sz="2400" b="0" i="0" u="none" strike="noStrike" cap="none">
                <a:solidFill>
                  <a:srgbClr val="415665"/>
                </a:solidFill>
                <a:latin typeface="Source Sans Pro"/>
                <a:ea typeface="Source Sans Pro"/>
                <a:cs typeface="Source Sans Pro"/>
                <a:sym typeface="Source Sans Pro"/>
              </a:defRPr>
            </a:lvl7pPr>
            <a:lvl8pPr marR="0" lvl="7" algn="l" rtl="0">
              <a:lnSpc>
                <a:spcPct val="100000"/>
              </a:lnSpc>
              <a:spcBef>
                <a:spcPts val="0"/>
              </a:spcBef>
              <a:spcAft>
                <a:spcPts val="0"/>
              </a:spcAft>
              <a:buClr>
                <a:srgbClr val="0DB7C4"/>
              </a:buClr>
              <a:buSzPct val="100000"/>
              <a:buFont typeface="Source Sans Pro"/>
              <a:buChar char="○"/>
              <a:defRPr sz="2400" b="0" i="0" u="none" strike="noStrike" cap="none">
                <a:solidFill>
                  <a:srgbClr val="415665"/>
                </a:solidFill>
                <a:latin typeface="Source Sans Pro"/>
                <a:ea typeface="Source Sans Pro"/>
                <a:cs typeface="Source Sans Pro"/>
                <a:sym typeface="Source Sans Pro"/>
              </a:defRPr>
            </a:lvl8pPr>
            <a:lvl9pPr marR="0" lvl="8" algn="l" rtl="0">
              <a:lnSpc>
                <a:spcPct val="100000"/>
              </a:lnSpc>
              <a:spcBef>
                <a:spcPts val="0"/>
              </a:spcBef>
              <a:spcAft>
                <a:spcPts val="0"/>
              </a:spcAft>
              <a:buClr>
                <a:srgbClr val="0DB7C4"/>
              </a:buClr>
              <a:buSzPct val="100000"/>
              <a:buFont typeface="Source Sans Pro"/>
              <a:buChar char="■"/>
              <a:defRPr sz="2400" b="0" i="0" u="none" strike="noStrike" cap="none">
                <a:solidFill>
                  <a:srgbClr val="415665"/>
                </a:solidFill>
                <a:latin typeface="Source Sans Pro"/>
                <a:ea typeface="Source Sans Pro"/>
                <a:cs typeface="Source Sans Pro"/>
                <a:sym typeface="Source Sans Pro"/>
              </a:defRPr>
            </a:lvl9pPr>
          </a:lstStyle>
          <a:p>
            <a:pPr>
              <a:lnSpc>
                <a:spcPct val="150000"/>
              </a:lnSpc>
              <a:buNone/>
            </a:pPr>
            <a:r>
              <a:rPr lang="en-US" sz="2000" dirty="0">
                <a:solidFill>
                  <a:schemeClr val="tx1"/>
                </a:solidFill>
                <a:latin typeface="+mj-lt"/>
              </a:rPr>
              <a:t>After all of this description of our project, we feel satisfy to successfully conclude this project. Throughout the development of this project we’ve learnt a lot. After a lots of R&amp;D we can come up some of our unique features and merge them together where now the application is working </a:t>
            </a:r>
            <a:r>
              <a:rPr lang="en-US" sz="2000" dirty="0" smtClean="0">
                <a:solidFill>
                  <a:schemeClr val="tx1"/>
                </a:solidFill>
                <a:latin typeface="+mj-lt"/>
              </a:rPr>
              <a:t>very well. </a:t>
            </a:r>
            <a:r>
              <a:rPr lang="en-US" sz="2000" dirty="0">
                <a:solidFill>
                  <a:schemeClr val="tx1"/>
                </a:solidFill>
                <a:latin typeface="+mj-lt"/>
              </a:rPr>
              <a:t>We also did a lots of testing to check our application performance and it works very well.</a:t>
            </a:r>
          </a:p>
        </p:txBody>
      </p:sp>
      <p:cxnSp>
        <p:nvCxnSpPr>
          <p:cNvPr id="6" name="Straight Connector 5"/>
          <p:cNvCxnSpPr/>
          <p:nvPr/>
        </p:nvCxnSpPr>
        <p:spPr>
          <a:xfrm flipV="1">
            <a:off x="1184058" y="1643270"/>
            <a:ext cx="10557368" cy="1325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9888199"/>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Rectangle 3"/>
          <p:cNvSpPr/>
          <p:nvPr/>
        </p:nvSpPr>
        <p:spPr>
          <a:xfrm>
            <a:off x="1184058" y="782488"/>
            <a:ext cx="2524665" cy="646331"/>
          </a:xfrm>
          <a:prstGeom prst="rect">
            <a:avLst/>
          </a:prstGeom>
        </p:spPr>
        <p:txBody>
          <a:bodyPr wrap="none">
            <a:spAutoFit/>
          </a:bodyPr>
          <a:lstStyle/>
          <a:p>
            <a:r>
              <a:rPr lang="en-US" sz="3600" b="1" dirty="0" smtClean="0">
                <a:latin typeface="+mj-lt"/>
              </a:rPr>
              <a:t>References</a:t>
            </a:r>
            <a:endParaRPr lang="en-US" sz="3600" b="1" dirty="0">
              <a:latin typeface="+mj-lt"/>
            </a:endParaRPr>
          </a:p>
        </p:txBody>
      </p:sp>
      <p:sp>
        <p:nvSpPr>
          <p:cNvPr id="5" name="TextBox 4"/>
          <p:cNvSpPr txBox="1"/>
          <p:nvPr/>
        </p:nvSpPr>
        <p:spPr>
          <a:xfrm>
            <a:off x="2293034" y="2588455"/>
            <a:ext cx="184731" cy="369332"/>
          </a:xfrm>
          <a:prstGeom prst="rect">
            <a:avLst/>
          </a:prstGeom>
          <a:noFill/>
        </p:spPr>
        <p:txBody>
          <a:bodyPr wrap="none" rtlCol="0">
            <a:spAutoFit/>
          </a:bodyPr>
          <a:lstStyle/>
          <a:p>
            <a:endParaRPr lang="en-US" dirty="0">
              <a:latin typeface="+mj-lt"/>
            </a:endParaRPr>
          </a:p>
        </p:txBody>
      </p:sp>
      <p:sp>
        <p:nvSpPr>
          <p:cNvPr id="10" name="Text Placeholder 2">
            <a:extLst>
              <a:ext uri="{FF2B5EF4-FFF2-40B4-BE49-F238E27FC236}">
                <a16:creationId xmlns:lc="http://schemas.openxmlformats.org/drawingml/2006/lockedCanvas" xmlns:a16="http://schemas.microsoft.com/office/drawing/2014/main" xmlns="" id="{7674D845-783A-489B-BF56-DE55E74E42DF}"/>
              </a:ext>
            </a:extLst>
          </p:cNvPr>
          <p:cNvSpPr>
            <a:spLocks noGrp="1"/>
          </p:cNvSpPr>
          <p:nvPr/>
        </p:nvSpPr>
        <p:spPr>
          <a:xfrm>
            <a:off x="708339" y="1771870"/>
            <a:ext cx="11359166" cy="4950901"/>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DB7C4"/>
              </a:buClr>
              <a:buSzPct val="100000"/>
              <a:buFont typeface="Source Sans Pro"/>
              <a:buChar char="▹"/>
              <a:defRPr sz="2400" b="0" i="0" u="none" strike="noStrike" cap="none">
                <a:solidFill>
                  <a:srgbClr val="415665"/>
                </a:solidFill>
                <a:latin typeface="Source Sans Pro"/>
                <a:ea typeface="Source Sans Pro"/>
                <a:cs typeface="Source Sans Pro"/>
                <a:sym typeface="Source Sans Pro"/>
              </a:defRPr>
            </a:lvl1pPr>
            <a:lvl2pPr marR="0" lvl="1" algn="l" rtl="0">
              <a:lnSpc>
                <a:spcPct val="100000"/>
              </a:lnSpc>
              <a:spcBef>
                <a:spcPts val="0"/>
              </a:spcBef>
              <a:spcAft>
                <a:spcPts val="0"/>
              </a:spcAft>
              <a:buClr>
                <a:srgbClr val="0DB7C4"/>
              </a:buClr>
              <a:buSzPct val="100000"/>
              <a:buFont typeface="Source Sans Pro"/>
              <a:buChar char="▸"/>
              <a:defRPr sz="2400" b="0" i="0" u="none" strike="noStrike" cap="none">
                <a:solidFill>
                  <a:srgbClr val="415665"/>
                </a:solidFill>
                <a:latin typeface="Source Sans Pro"/>
                <a:ea typeface="Source Sans Pro"/>
                <a:cs typeface="Source Sans Pro"/>
                <a:sym typeface="Source Sans Pro"/>
              </a:defRPr>
            </a:lvl2pPr>
            <a:lvl3pPr marR="0" lvl="2" algn="l" rtl="0">
              <a:lnSpc>
                <a:spcPct val="100000"/>
              </a:lnSpc>
              <a:spcBef>
                <a:spcPts val="0"/>
              </a:spcBef>
              <a:spcAft>
                <a:spcPts val="0"/>
              </a:spcAft>
              <a:buClr>
                <a:srgbClr val="0DB7C4"/>
              </a:buClr>
              <a:buSzPct val="100000"/>
              <a:buFont typeface="Source Sans Pro"/>
              <a:buChar char="⬩"/>
              <a:defRPr sz="2400" b="0" i="0" u="none" strike="noStrike" cap="none">
                <a:solidFill>
                  <a:srgbClr val="415665"/>
                </a:solidFill>
                <a:latin typeface="Source Sans Pro"/>
                <a:ea typeface="Source Sans Pro"/>
                <a:cs typeface="Source Sans Pro"/>
                <a:sym typeface="Source Sans Pro"/>
              </a:defRPr>
            </a:lvl3pPr>
            <a:lvl4pPr marR="0" lvl="3" algn="l" rtl="0">
              <a:lnSpc>
                <a:spcPct val="100000"/>
              </a:lnSpc>
              <a:spcBef>
                <a:spcPts val="0"/>
              </a:spcBef>
              <a:spcAft>
                <a:spcPts val="0"/>
              </a:spcAft>
              <a:buClr>
                <a:srgbClr val="0DB7C4"/>
              </a:buClr>
              <a:buSzPct val="100000"/>
              <a:buFont typeface="Source Sans Pro"/>
              <a:buChar char="⬞"/>
              <a:defRPr sz="2400" b="0" i="0" u="none" strike="noStrike" cap="none">
                <a:solidFill>
                  <a:srgbClr val="415665"/>
                </a:solidFill>
                <a:latin typeface="Source Sans Pro"/>
                <a:ea typeface="Source Sans Pro"/>
                <a:cs typeface="Source Sans Pro"/>
                <a:sym typeface="Source Sans Pro"/>
              </a:defRPr>
            </a:lvl4pPr>
            <a:lvl5pPr marR="0" lvl="4" algn="l" rtl="0">
              <a:lnSpc>
                <a:spcPct val="100000"/>
              </a:lnSpc>
              <a:spcBef>
                <a:spcPts val="0"/>
              </a:spcBef>
              <a:spcAft>
                <a:spcPts val="0"/>
              </a:spcAft>
              <a:buClr>
                <a:srgbClr val="0DB7C4"/>
              </a:buClr>
              <a:buSzPct val="100000"/>
              <a:buFont typeface="Source Sans Pro"/>
              <a:buChar char="○"/>
              <a:defRPr sz="2400" b="0" i="0" u="none" strike="noStrike" cap="none">
                <a:solidFill>
                  <a:srgbClr val="415665"/>
                </a:solidFill>
                <a:latin typeface="Source Sans Pro"/>
                <a:ea typeface="Source Sans Pro"/>
                <a:cs typeface="Source Sans Pro"/>
                <a:sym typeface="Source Sans Pro"/>
              </a:defRPr>
            </a:lvl5pPr>
            <a:lvl6pPr marR="0" lvl="5" algn="l" rtl="0">
              <a:lnSpc>
                <a:spcPct val="100000"/>
              </a:lnSpc>
              <a:spcBef>
                <a:spcPts val="0"/>
              </a:spcBef>
              <a:spcAft>
                <a:spcPts val="0"/>
              </a:spcAft>
              <a:buClr>
                <a:srgbClr val="0DB7C4"/>
              </a:buClr>
              <a:buSzPct val="100000"/>
              <a:buFont typeface="Source Sans Pro"/>
              <a:buChar char="■"/>
              <a:defRPr sz="2400" b="0" i="0" u="none" strike="noStrike" cap="none">
                <a:solidFill>
                  <a:srgbClr val="415665"/>
                </a:solidFill>
                <a:latin typeface="Source Sans Pro"/>
                <a:ea typeface="Source Sans Pro"/>
                <a:cs typeface="Source Sans Pro"/>
                <a:sym typeface="Source Sans Pro"/>
              </a:defRPr>
            </a:lvl6pPr>
            <a:lvl7pPr marR="0" lvl="6" algn="l" rtl="0">
              <a:lnSpc>
                <a:spcPct val="100000"/>
              </a:lnSpc>
              <a:spcBef>
                <a:spcPts val="0"/>
              </a:spcBef>
              <a:spcAft>
                <a:spcPts val="0"/>
              </a:spcAft>
              <a:buClr>
                <a:srgbClr val="0DB7C4"/>
              </a:buClr>
              <a:buSzPct val="100000"/>
              <a:buFont typeface="Source Sans Pro"/>
              <a:buChar char="●"/>
              <a:defRPr sz="2400" b="0" i="0" u="none" strike="noStrike" cap="none">
                <a:solidFill>
                  <a:srgbClr val="415665"/>
                </a:solidFill>
                <a:latin typeface="Source Sans Pro"/>
                <a:ea typeface="Source Sans Pro"/>
                <a:cs typeface="Source Sans Pro"/>
                <a:sym typeface="Source Sans Pro"/>
              </a:defRPr>
            </a:lvl7pPr>
            <a:lvl8pPr marR="0" lvl="7" algn="l" rtl="0">
              <a:lnSpc>
                <a:spcPct val="100000"/>
              </a:lnSpc>
              <a:spcBef>
                <a:spcPts val="0"/>
              </a:spcBef>
              <a:spcAft>
                <a:spcPts val="0"/>
              </a:spcAft>
              <a:buClr>
                <a:srgbClr val="0DB7C4"/>
              </a:buClr>
              <a:buSzPct val="100000"/>
              <a:buFont typeface="Source Sans Pro"/>
              <a:buChar char="○"/>
              <a:defRPr sz="2400" b="0" i="0" u="none" strike="noStrike" cap="none">
                <a:solidFill>
                  <a:srgbClr val="415665"/>
                </a:solidFill>
                <a:latin typeface="Source Sans Pro"/>
                <a:ea typeface="Source Sans Pro"/>
                <a:cs typeface="Source Sans Pro"/>
                <a:sym typeface="Source Sans Pro"/>
              </a:defRPr>
            </a:lvl8pPr>
            <a:lvl9pPr marR="0" lvl="8" algn="l" rtl="0">
              <a:lnSpc>
                <a:spcPct val="100000"/>
              </a:lnSpc>
              <a:spcBef>
                <a:spcPts val="0"/>
              </a:spcBef>
              <a:spcAft>
                <a:spcPts val="0"/>
              </a:spcAft>
              <a:buClr>
                <a:srgbClr val="0DB7C4"/>
              </a:buClr>
              <a:buSzPct val="100000"/>
              <a:buFont typeface="Source Sans Pro"/>
              <a:buChar char="■"/>
              <a:defRPr sz="2400" b="0" i="0" u="none" strike="noStrike" cap="none">
                <a:solidFill>
                  <a:srgbClr val="415665"/>
                </a:solidFill>
                <a:latin typeface="Source Sans Pro"/>
                <a:ea typeface="Source Sans Pro"/>
                <a:cs typeface="Source Sans Pro"/>
                <a:sym typeface="Source Sans Pro"/>
              </a:defRPr>
            </a:lvl9pPr>
          </a:lstStyle>
          <a:p>
            <a:r>
              <a:rPr lang="en-US" sz="1200" dirty="0"/>
              <a:t>[</a:t>
            </a:r>
            <a:r>
              <a:rPr lang="en-US" sz="1200" dirty="0" smtClean="0"/>
              <a:t>1] </a:t>
            </a:r>
            <a:r>
              <a:rPr lang="en-US" sz="1200" dirty="0" err="1"/>
              <a:t>GitHub</a:t>
            </a:r>
            <a:r>
              <a:rPr lang="en-US" sz="1200" dirty="0"/>
              <a:t>. (2017). </a:t>
            </a:r>
            <a:r>
              <a:rPr lang="en-US" sz="1200" i="1" dirty="0" err="1"/>
              <a:t>binjar</a:t>
            </a:r>
            <a:r>
              <a:rPr lang="en-US" sz="1200" i="1" dirty="0"/>
              <a:t>/</a:t>
            </a:r>
            <a:r>
              <a:rPr lang="en-US" sz="1200" i="1" dirty="0" err="1"/>
              <a:t>prefs</a:t>
            </a:r>
            <a:r>
              <a:rPr lang="en-US" sz="1200" i="1" dirty="0"/>
              <a:t>-droid</a:t>
            </a:r>
            <a:r>
              <a:rPr lang="en-US" sz="1200" dirty="0"/>
              <a:t>. [online] Available at: https://github.com/binjar/prefs-droid [Accessed 10 Sep. 2017</a:t>
            </a:r>
            <a:r>
              <a:rPr lang="en-US" sz="1200" dirty="0" smtClean="0"/>
              <a:t>].</a:t>
            </a:r>
          </a:p>
          <a:p>
            <a:endParaRPr lang="en-US" sz="1200" dirty="0"/>
          </a:p>
          <a:p>
            <a:r>
              <a:rPr lang="en-US" sz="1200" dirty="0" smtClean="0"/>
              <a:t>[</a:t>
            </a:r>
            <a:r>
              <a:rPr lang="en-US" sz="1200" dirty="0"/>
              <a:t>2</a:t>
            </a:r>
            <a:r>
              <a:rPr lang="en-US" sz="1200" dirty="0" smtClean="0"/>
              <a:t>] </a:t>
            </a:r>
            <a:r>
              <a:rPr lang="en-US" sz="1200" dirty="0" err="1"/>
              <a:t>GitHub</a:t>
            </a:r>
            <a:r>
              <a:rPr lang="en-US" sz="1200" dirty="0"/>
              <a:t>. (2017). </a:t>
            </a:r>
            <a:r>
              <a:rPr lang="en-US" sz="1200" i="1" dirty="0" err="1"/>
              <a:t>jituijiaqiezi</a:t>
            </a:r>
            <a:r>
              <a:rPr lang="en-US" sz="1200" i="1" dirty="0"/>
              <a:t>/compress-Compressor</a:t>
            </a:r>
            <a:r>
              <a:rPr lang="en-US" sz="1200" dirty="0"/>
              <a:t>. [online] Available at: https://github.com/jituijiaqiezi/compress-Compressor [Accessed 14 Sep. 2017</a:t>
            </a:r>
            <a:r>
              <a:rPr lang="en-US" sz="1200" dirty="0" smtClean="0"/>
              <a:t>].</a:t>
            </a:r>
          </a:p>
          <a:p>
            <a:endParaRPr lang="en-US" sz="1200" dirty="0"/>
          </a:p>
          <a:p>
            <a:r>
              <a:rPr lang="en-US" sz="1200" dirty="0" smtClean="0"/>
              <a:t>[</a:t>
            </a:r>
            <a:r>
              <a:rPr lang="en-US" sz="1200" dirty="0"/>
              <a:t>3</a:t>
            </a:r>
            <a:r>
              <a:rPr lang="en-US" sz="1200" dirty="0" smtClean="0"/>
              <a:t>] </a:t>
            </a:r>
            <a:r>
              <a:rPr lang="en-US" sz="1200" dirty="0" err="1"/>
              <a:t>GitHub</a:t>
            </a:r>
            <a:r>
              <a:rPr lang="en-US" sz="1200" dirty="0"/>
              <a:t>. (2017). </a:t>
            </a:r>
            <a:r>
              <a:rPr lang="en-US" sz="1200" i="1" dirty="0"/>
              <a:t>square/</a:t>
            </a:r>
            <a:r>
              <a:rPr lang="en-US" sz="1200" i="1" dirty="0" err="1"/>
              <a:t>okhttp</a:t>
            </a:r>
            <a:r>
              <a:rPr lang="en-US" sz="1200" dirty="0"/>
              <a:t>. [online] Available at: https://github.com/square/okhttp [Accessed 14 Oct. 2017</a:t>
            </a:r>
            <a:r>
              <a:rPr lang="en-US" sz="1200" dirty="0" smtClean="0"/>
              <a:t>].</a:t>
            </a:r>
          </a:p>
          <a:p>
            <a:endParaRPr lang="en-US" sz="1200" dirty="0"/>
          </a:p>
          <a:p>
            <a:r>
              <a:rPr lang="en-US" sz="1200" dirty="0" smtClean="0"/>
              <a:t>[4] </a:t>
            </a:r>
            <a:r>
              <a:rPr lang="en-US" sz="1200" dirty="0" err="1"/>
              <a:t>GitHub</a:t>
            </a:r>
            <a:r>
              <a:rPr lang="en-US" sz="1200" dirty="0"/>
              <a:t>. (2017). </a:t>
            </a:r>
            <a:r>
              <a:rPr lang="en-US" sz="1200" i="1" dirty="0"/>
              <a:t>square/retrofit</a:t>
            </a:r>
            <a:r>
              <a:rPr lang="en-US" sz="1200" dirty="0"/>
              <a:t>. [online] Available at: https://github.com/square/retrofit/tree/master/retrofit-converters/gson [Accessed 17 Sep. 2017</a:t>
            </a:r>
            <a:r>
              <a:rPr lang="en-US" sz="1200" dirty="0" smtClean="0"/>
              <a:t>].</a:t>
            </a:r>
          </a:p>
          <a:p>
            <a:endParaRPr lang="en-US" sz="1200" dirty="0"/>
          </a:p>
          <a:p>
            <a:r>
              <a:rPr lang="en-US" sz="1200" dirty="0" smtClean="0"/>
              <a:t>[</a:t>
            </a:r>
            <a:r>
              <a:rPr lang="en-US" sz="1200" dirty="0"/>
              <a:t>5</a:t>
            </a:r>
            <a:r>
              <a:rPr lang="en-US" sz="1200" dirty="0" smtClean="0"/>
              <a:t>] </a:t>
            </a:r>
            <a:r>
              <a:rPr lang="en-US" sz="1200" dirty="0" err="1"/>
              <a:t>GitHub</a:t>
            </a:r>
            <a:r>
              <a:rPr lang="en-US" sz="1200" dirty="0"/>
              <a:t>. (2017). </a:t>
            </a:r>
            <a:r>
              <a:rPr lang="en-US" sz="1200" i="1" dirty="0"/>
              <a:t>square/retrofit</a:t>
            </a:r>
            <a:r>
              <a:rPr lang="en-US" sz="1200" dirty="0"/>
              <a:t>. [online] Available at: https://github.com/square/retrofit/tree/master/retrofit-converters/gson [Accessed 17 Sep. 2017</a:t>
            </a:r>
            <a:r>
              <a:rPr lang="en-US" sz="1200" dirty="0" smtClean="0"/>
              <a:t>].</a:t>
            </a:r>
          </a:p>
          <a:p>
            <a:endParaRPr lang="en-US" sz="1200" dirty="0"/>
          </a:p>
          <a:p>
            <a:r>
              <a:rPr lang="en-US" sz="1200" dirty="0" smtClean="0"/>
              <a:t>[</a:t>
            </a:r>
            <a:r>
              <a:rPr lang="en-US" sz="1200" dirty="0"/>
              <a:t>6</a:t>
            </a:r>
            <a:r>
              <a:rPr lang="en-US" sz="1200" dirty="0" smtClean="0"/>
              <a:t>] </a:t>
            </a:r>
            <a:r>
              <a:rPr lang="en-US" sz="1200" dirty="0" err="1"/>
              <a:t>GitHub</a:t>
            </a:r>
            <a:r>
              <a:rPr lang="en-US" sz="1200" dirty="0"/>
              <a:t>. (2017). </a:t>
            </a:r>
            <a:r>
              <a:rPr lang="en-US" sz="1200" i="1" dirty="0"/>
              <a:t>square/</a:t>
            </a:r>
            <a:r>
              <a:rPr lang="en-US" sz="1200" i="1" dirty="0" err="1"/>
              <a:t>okhttp</a:t>
            </a:r>
            <a:r>
              <a:rPr lang="en-US" sz="1200" dirty="0"/>
              <a:t>. [online] Available at: https://github.com/square/okhttp/tree/master/okhttp-logging-interceptor [Accessed 10 Nov. 2017</a:t>
            </a:r>
            <a:r>
              <a:rPr lang="en-US" sz="1200" dirty="0" smtClean="0"/>
              <a:t>].</a:t>
            </a:r>
          </a:p>
          <a:p>
            <a:endParaRPr lang="en-US" sz="1200" dirty="0"/>
          </a:p>
          <a:p>
            <a:r>
              <a:rPr lang="en-US" sz="1200" dirty="0" smtClean="0"/>
              <a:t>[</a:t>
            </a:r>
            <a:r>
              <a:rPr lang="en-US" sz="1200" dirty="0"/>
              <a:t>7</a:t>
            </a:r>
            <a:r>
              <a:rPr lang="en-US" sz="1200" dirty="0" smtClean="0"/>
              <a:t>] </a:t>
            </a:r>
            <a:r>
              <a:rPr lang="en-US" sz="1200" dirty="0" err="1"/>
              <a:t>GitHub</a:t>
            </a:r>
            <a:r>
              <a:rPr lang="en-US" sz="1200" dirty="0"/>
              <a:t>. (2017). </a:t>
            </a:r>
            <a:r>
              <a:rPr lang="en-US" sz="1200" i="1" dirty="0" err="1"/>
              <a:t>kyleduo</a:t>
            </a:r>
            <a:r>
              <a:rPr lang="en-US" sz="1200" i="1" dirty="0"/>
              <a:t>/</a:t>
            </a:r>
            <a:r>
              <a:rPr lang="en-US" sz="1200" i="1" dirty="0" err="1"/>
              <a:t>SwitchButton</a:t>
            </a:r>
            <a:r>
              <a:rPr lang="en-US" sz="1200" dirty="0"/>
              <a:t>. [online] Available at: https://github.com/kyleduo/SwitchButton [Accessed 14 Sep. 2017</a:t>
            </a:r>
            <a:r>
              <a:rPr lang="en-US" sz="1200" dirty="0" smtClean="0"/>
              <a:t>].</a:t>
            </a:r>
          </a:p>
          <a:p>
            <a:endParaRPr lang="en-US" sz="1200" dirty="0"/>
          </a:p>
          <a:p>
            <a:r>
              <a:rPr lang="en-US" sz="1200" dirty="0" smtClean="0"/>
              <a:t>[</a:t>
            </a:r>
            <a:r>
              <a:rPr lang="en-US" sz="1200" dirty="0"/>
              <a:t>8</a:t>
            </a:r>
            <a:r>
              <a:rPr lang="en-US" sz="1200" dirty="0" smtClean="0"/>
              <a:t>] </a:t>
            </a:r>
            <a:r>
              <a:rPr lang="en-US" sz="1200" dirty="0" err="1"/>
              <a:t>GitHub</a:t>
            </a:r>
            <a:r>
              <a:rPr lang="en-US" sz="1200" dirty="0"/>
              <a:t>. (2017). </a:t>
            </a:r>
            <a:r>
              <a:rPr lang="en-US" sz="1200" i="1" dirty="0"/>
              <a:t>kevalpatel2106/android-hidden-camera</a:t>
            </a:r>
            <a:r>
              <a:rPr lang="en-US" sz="1200" dirty="0"/>
              <a:t>. [online] Available at: https://github.com/kevalpatel2106/android-hidden-camera [Accessed 11 Oct. 2017</a:t>
            </a:r>
            <a:r>
              <a:rPr lang="en-US" sz="1200" dirty="0" smtClean="0"/>
              <a:t>].</a:t>
            </a:r>
          </a:p>
          <a:p>
            <a:endParaRPr lang="en-US" sz="1200" dirty="0"/>
          </a:p>
          <a:p>
            <a:r>
              <a:rPr lang="en-US" sz="1200" dirty="0"/>
              <a:t> </a:t>
            </a:r>
            <a:r>
              <a:rPr lang="en-US" sz="1200" dirty="0" smtClean="0"/>
              <a:t>[9] </a:t>
            </a:r>
            <a:r>
              <a:rPr lang="en-US" sz="1200" dirty="0" err="1"/>
              <a:t>GitHub</a:t>
            </a:r>
            <a:r>
              <a:rPr lang="en-US" sz="1200" dirty="0"/>
              <a:t>. (2017). </a:t>
            </a:r>
            <a:r>
              <a:rPr lang="en-US" sz="1200" i="1" dirty="0" err="1"/>
              <a:t>Tapadoo</a:t>
            </a:r>
            <a:r>
              <a:rPr lang="en-US" sz="1200" i="1" dirty="0"/>
              <a:t>/</a:t>
            </a:r>
            <a:r>
              <a:rPr lang="en-US" sz="1200" i="1" dirty="0" err="1"/>
              <a:t>Alerter</a:t>
            </a:r>
            <a:r>
              <a:rPr lang="en-US" sz="1200" dirty="0"/>
              <a:t>. [online] Available at: https://github.com/Tapadoo/Alerter [Accessed 10 Oct. 2017</a:t>
            </a:r>
            <a:r>
              <a:rPr lang="en-US" sz="1200" dirty="0" smtClean="0"/>
              <a:t>].</a:t>
            </a:r>
          </a:p>
          <a:p>
            <a:endParaRPr lang="en-US" sz="1200" dirty="0"/>
          </a:p>
          <a:p>
            <a:r>
              <a:rPr lang="en-US" sz="1200" dirty="0" smtClean="0"/>
              <a:t>[10] </a:t>
            </a:r>
            <a:r>
              <a:rPr lang="en-US" sz="1200" dirty="0"/>
              <a:t>Administration, D. (2017). </a:t>
            </a:r>
            <a:r>
              <a:rPr lang="en-US" sz="1200" i="1" dirty="0"/>
              <a:t>Device Administration | Android Developers</a:t>
            </a:r>
            <a:r>
              <a:rPr lang="en-US" sz="1200" dirty="0"/>
              <a:t>. [online] Developer.android.com. Available at: </a:t>
            </a:r>
            <a:r>
              <a:rPr lang="en-US" sz="1200" dirty="0" smtClean="0"/>
              <a:t>https</a:t>
            </a:r>
            <a:r>
              <a:rPr lang="en-US" sz="1200" dirty="0"/>
              <a:t>://developer.android.com/guide/topics/admin/device-admin.html [Accessed 15 Oct. 2017</a:t>
            </a:r>
            <a:r>
              <a:rPr lang="en-US" sz="1200" dirty="0" smtClean="0"/>
              <a:t>].</a:t>
            </a:r>
          </a:p>
          <a:p>
            <a:endParaRPr lang="en-US" sz="1200" dirty="0"/>
          </a:p>
          <a:p>
            <a:r>
              <a:rPr lang="en-US" sz="1200" dirty="0" smtClean="0"/>
              <a:t>[11] </a:t>
            </a:r>
            <a:r>
              <a:rPr lang="en-US" sz="1200" dirty="0"/>
              <a:t>Khan, B. (2017). </a:t>
            </a:r>
            <a:r>
              <a:rPr lang="en-US" sz="1200" i="1" dirty="0"/>
              <a:t>Android Email App Using </a:t>
            </a:r>
            <a:r>
              <a:rPr lang="en-US" sz="1200" i="1" dirty="0" err="1"/>
              <a:t>Javamail</a:t>
            </a:r>
            <a:r>
              <a:rPr lang="en-US" sz="1200" i="1" dirty="0"/>
              <a:t> API in Android Studio</a:t>
            </a:r>
            <a:r>
              <a:rPr lang="en-US" sz="1200" dirty="0"/>
              <a:t>. [online] Simplified Coding. Available at: https://www.simplifiedcoding.net/android-email-app-using-javamail-api-in-android-studio/ [Accessed 22 Oct. 2017]. </a:t>
            </a:r>
            <a:endParaRPr lang="en-US" sz="1200" dirty="0" smtClean="0"/>
          </a:p>
          <a:p>
            <a:endParaRPr lang="en-US" sz="1200" dirty="0"/>
          </a:p>
          <a:p>
            <a:r>
              <a:rPr lang="en-US" sz="1200" dirty="0" smtClean="0"/>
              <a:t>[12] </a:t>
            </a:r>
            <a:r>
              <a:rPr lang="en-US" sz="1200" dirty="0" err="1"/>
              <a:t>GMailSender</a:t>
            </a:r>
            <a:r>
              <a:rPr lang="en-US" sz="1200" dirty="0"/>
              <a:t>?, S. (2017). </a:t>
            </a:r>
            <a:r>
              <a:rPr lang="en-US" sz="1200" i="1" dirty="0"/>
              <a:t>Sending email with attachment through </a:t>
            </a:r>
            <a:r>
              <a:rPr lang="en-US" sz="1200" i="1" dirty="0" err="1"/>
              <a:t>GMailSender</a:t>
            </a:r>
            <a:r>
              <a:rPr lang="en-US" sz="1200" i="1" dirty="0"/>
              <a:t>?</a:t>
            </a:r>
            <a:r>
              <a:rPr lang="en-US" sz="1200" dirty="0"/>
              <a:t>. [online] Stackoverflow.com. Available at: http://stackoverflow.com/questions/6005983/sending-email-with-attachment-through-gmailsender [Accessed 20 Oct. 2017].</a:t>
            </a:r>
          </a:p>
        </p:txBody>
      </p:sp>
      <p:cxnSp>
        <p:nvCxnSpPr>
          <p:cNvPr id="6" name="Straight Connector 5"/>
          <p:cNvCxnSpPr/>
          <p:nvPr/>
        </p:nvCxnSpPr>
        <p:spPr>
          <a:xfrm flipV="1">
            <a:off x="1184058" y="1643270"/>
            <a:ext cx="10557368" cy="1325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4608921"/>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Rectangle 3"/>
          <p:cNvSpPr/>
          <p:nvPr/>
        </p:nvSpPr>
        <p:spPr>
          <a:xfrm>
            <a:off x="1184058" y="782488"/>
            <a:ext cx="4242443" cy="646331"/>
          </a:xfrm>
          <a:prstGeom prst="rect">
            <a:avLst/>
          </a:prstGeom>
        </p:spPr>
        <p:txBody>
          <a:bodyPr wrap="none">
            <a:spAutoFit/>
          </a:bodyPr>
          <a:lstStyle/>
          <a:p>
            <a:r>
              <a:rPr lang="en-GB" sz="3600" dirty="0" smtClean="0">
                <a:latin typeface="+mj-lt"/>
              </a:rPr>
              <a:t>Demonstrate Project</a:t>
            </a:r>
            <a:endParaRPr lang="en-US" sz="3600" dirty="0">
              <a:latin typeface="+mj-lt"/>
            </a:endParaRPr>
          </a:p>
        </p:txBody>
      </p:sp>
      <p:sp>
        <p:nvSpPr>
          <p:cNvPr id="5" name="TextBox 4"/>
          <p:cNvSpPr txBox="1"/>
          <p:nvPr/>
        </p:nvSpPr>
        <p:spPr>
          <a:xfrm>
            <a:off x="2293034" y="2588455"/>
            <a:ext cx="184731" cy="369332"/>
          </a:xfrm>
          <a:prstGeom prst="rect">
            <a:avLst/>
          </a:prstGeom>
          <a:noFill/>
        </p:spPr>
        <p:txBody>
          <a:bodyPr wrap="none" rtlCol="0">
            <a:spAutoFit/>
          </a:bodyPr>
          <a:lstStyle/>
          <a:p>
            <a:endParaRPr lang="en-US" dirty="0">
              <a:latin typeface="+mj-lt"/>
            </a:endParaRPr>
          </a:p>
        </p:txBody>
      </p:sp>
      <p:sp>
        <p:nvSpPr>
          <p:cNvPr id="10" name="Text Placeholder 2">
            <a:extLst>
              <a:ext uri="{FF2B5EF4-FFF2-40B4-BE49-F238E27FC236}">
                <a16:creationId xmlns:lc="http://schemas.openxmlformats.org/drawingml/2006/lockedCanvas" xmlns:a16="http://schemas.microsoft.com/office/drawing/2014/main" xmlns="" id="{7674D845-783A-489B-BF56-DE55E74E42DF}"/>
              </a:ext>
            </a:extLst>
          </p:cNvPr>
          <p:cNvSpPr>
            <a:spLocks noGrp="1"/>
          </p:cNvSpPr>
          <p:nvPr/>
        </p:nvSpPr>
        <p:spPr>
          <a:xfrm>
            <a:off x="708339" y="1771870"/>
            <a:ext cx="11359166" cy="4950901"/>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DB7C4"/>
              </a:buClr>
              <a:buSzPct val="100000"/>
              <a:buFont typeface="Source Sans Pro"/>
              <a:buChar char="▹"/>
              <a:defRPr sz="2400" b="0" i="0" u="none" strike="noStrike" cap="none">
                <a:solidFill>
                  <a:srgbClr val="415665"/>
                </a:solidFill>
                <a:latin typeface="Source Sans Pro"/>
                <a:ea typeface="Source Sans Pro"/>
                <a:cs typeface="Source Sans Pro"/>
                <a:sym typeface="Source Sans Pro"/>
              </a:defRPr>
            </a:lvl1pPr>
            <a:lvl2pPr marR="0" lvl="1" algn="l" rtl="0">
              <a:lnSpc>
                <a:spcPct val="100000"/>
              </a:lnSpc>
              <a:spcBef>
                <a:spcPts val="0"/>
              </a:spcBef>
              <a:spcAft>
                <a:spcPts val="0"/>
              </a:spcAft>
              <a:buClr>
                <a:srgbClr val="0DB7C4"/>
              </a:buClr>
              <a:buSzPct val="100000"/>
              <a:buFont typeface="Source Sans Pro"/>
              <a:buChar char="▸"/>
              <a:defRPr sz="2400" b="0" i="0" u="none" strike="noStrike" cap="none">
                <a:solidFill>
                  <a:srgbClr val="415665"/>
                </a:solidFill>
                <a:latin typeface="Source Sans Pro"/>
                <a:ea typeface="Source Sans Pro"/>
                <a:cs typeface="Source Sans Pro"/>
                <a:sym typeface="Source Sans Pro"/>
              </a:defRPr>
            </a:lvl2pPr>
            <a:lvl3pPr marR="0" lvl="2" algn="l" rtl="0">
              <a:lnSpc>
                <a:spcPct val="100000"/>
              </a:lnSpc>
              <a:spcBef>
                <a:spcPts val="0"/>
              </a:spcBef>
              <a:spcAft>
                <a:spcPts val="0"/>
              </a:spcAft>
              <a:buClr>
                <a:srgbClr val="0DB7C4"/>
              </a:buClr>
              <a:buSzPct val="100000"/>
              <a:buFont typeface="Source Sans Pro"/>
              <a:buChar char="⬩"/>
              <a:defRPr sz="2400" b="0" i="0" u="none" strike="noStrike" cap="none">
                <a:solidFill>
                  <a:srgbClr val="415665"/>
                </a:solidFill>
                <a:latin typeface="Source Sans Pro"/>
                <a:ea typeface="Source Sans Pro"/>
                <a:cs typeface="Source Sans Pro"/>
                <a:sym typeface="Source Sans Pro"/>
              </a:defRPr>
            </a:lvl3pPr>
            <a:lvl4pPr marR="0" lvl="3" algn="l" rtl="0">
              <a:lnSpc>
                <a:spcPct val="100000"/>
              </a:lnSpc>
              <a:spcBef>
                <a:spcPts val="0"/>
              </a:spcBef>
              <a:spcAft>
                <a:spcPts val="0"/>
              </a:spcAft>
              <a:buClr>
                <a:srgbClr val="0DB7C4"/>
              </a:buClr>
              <a:buSzPct val="100000"/>
              <a:buFont typeface="Source Sans Pro"/>
              <a:buChar char="⬞"/>
              <a:defRPr sz="2400" b="0" i="0" u="none" strike="noStrike" cap="none">
                <a:solidFill>
                  <a:srgbClr val="415665"/>
                </a:solidFill>
                <a:latin typeface="Source Sans Pro"/>
                <a:ea typeface="Source Sans Pro"/>
                <a:cs typeface="Source Sans Pro"/>
                <a:sym typeface="Source Sans Pro"/>
              </a:defRPr>
            </a:lvl4pPr>
            <a:lvl5pPr marR="0" lvl="4" algn="l" rtl="0">
              <a:lnSpc>
                <a:spcPct val="100000"/>
              </a:lnSpc>
              <a:spcBef>
                <a:spcPts val="0"/>
              </a:spcBef>
              <a:spcAft>
                <a:spcPts val="0"/>
              </a:spcAft>
              <a:buClr>
                <a:srgbClr val="0DB7C4"/>
              </a:buClr>
              <a:buSzPct val="100000"/>
              <a:buFont typeface="Source Sans Pro"/>
              <a:buChar char="○"/>
              <a:defRPr sz="2400" b="0" i="0" u="none" strike="noStrike" cap="none">
                <a:solidFill>
                  <a:srgbClr val="415665"/>
                </a:solidFill>
                <a:latin typeface="Source Sans Pro"/>
                <a:ea typeface="Source Sans Pro"/>
                <a:cs typeface="Source Sans Pro"/>
                <a:sym typeface="Source Sans Pro"/>
              </a:defRPr>
            </a:lvl5pPr>
            <a:lvl6pPr marR="0" lvl="5" algn="l" rtl="0">
              <a:lnSpc>
                <a:spcPct val="100000"/>
              </a:lnSpc>
              <a:spcBef>
                <a:spcPts val="0"/>
              </a:spcBef>
              <a:spcAft>
                <a:spcPts val="0"/>
              </a:spcAft>
              <a:buClr>
                <a:srgbClr val="0DB7C4"/>
              </a:buClr>
              <a:buSzPct val="100000"/>
              <a:buFont typeface="Source Sans Pro"/>
              <a:buChar char="■"/>
              <a:defRPr sz="2400" b="0" i="0" u="none" strike="noStrike" cap="none">
                <a:solidFill>
                  <a:srgbClr val="415665"/>
                </a:solidFill>
                <a:latin typeface="Source Sans Pro"/>
                <a:ea typeface="Source Sans Pro"/>
                <a:cs typeface="Source Sans Pro"/>
                <a:sym typeface="Source Sans Pro"/>
              </a:defRPr>
            </a:lvl6pPr>
            <a:lvl7pPr marR="0" lvl="6" algn="l" rtl="0">
              <a:lnSpc>
                <a:spcPct val="100000"/>
              </a:lnSpc>
              <a:spcBef>
                <a:spcPts val="0"/>
              </a:spcBef>
              <a:spcAft>
                <a:spcPts val="0"/>
              </a:spcAft>
              <a:buClr>
                <a:srgbClr val="0DB7C4"/>
              </a:buClr>
              <a:buSzPct val="100000"/>
              <a:buFont typeface="Source Sans Pro"/>
              <a:buChar char="●"/>
              <a:defRPr sz="2400" b="0" i="0" u="none" strike="noStrike" cap="none">
                <a:solidFill>
                  <a:srgbClr val="415665"/>
                </a:solidFill>
                <a:latin typeface="Source Sans Pro"/>
                <a:ea typeface="Source Sans Pro"/>
                <a:cs typeface="Source Sans Pro"/>
                <a:sym typeface="Source Sans Pro"/>
              </a:defRPr>
            </a:lvl7pPr>
            <a:lvl8pPr marR="0" lvl="7" algn="l" rtl="0">
              <a:lnSpc>
                <a:spcPct val="100000"/>
              </a:lnSpc>
              <a:spcBef>
                <a:spcPts val="0"/>
              </a:spcBef>
              <a:spcAft>
                <a:spcPts val="0"/>
              </a:spcAft>
              <a:buClr>
                <a:srgbClr val="0DB7C4"/>
              </a:buClr>
              <a:buSzPct val="100000"/>
              <a:buFont typeface="Source Sans Pro"/>
              <a:buChar char="○"/>
              <a:defRPr sz="2400" b="0" i="0" u="none" strike="noStrike" cap="none">
                <a:solidFill>
                  <a:srgbClr val="415665"/>
                </a:solidFill>
                <a:latin typeface="Source Sans Pro"/>
                <a:ea typeface="Source Sans Pro"/>
                <a:cs typeface="Source Sans Pro"/>
                <a:sym typeface="Source Sans Pro"/>
              </a:defRPr>
            </a:lvl8pPr>
            <a:lvl9pPr marR="0" lvl="8" algn="l" rtl="0">
              <a:lnSpc>
                <a:spcPct val="100000"/>
              </a:lnSpc>
              <a:spcBef>
                <a:spcPts val="0"/>
              </a:spcBef>
              <a:spcAft>
                <a:spcPts val="0"/>
              </a:spcAft>
              <a:buClr>
                <a:srgbClr val="0DB7C4"/>
              </a:buClr>
              <a:buSzPct val="100000"/>
              <a:buFont typeface="Source Sans Pro"/>
              <a:buChar char="■"/>
              <a:defRPr sz="2400" b="0" i="0" u="none" strike="noStrike" cap="none">
                <a:solidFill>
                  <a:srgbClr val="415665"/>
                </a:solidFill>
                <a:latin typeface="Source Sans Pro"/>
                <a:ea typeface="Source Sans Pro"/>
                <a:cs typeface="Source Sans Pro"/>
                <a:sym typeface="Source Sans Pro"/>
              </a:defRPr>
            </a:lvl9pPr>
          </a:lstStyle>
          <a:p>
            <a:endParaRPr lang="en-US" sz="1200" dirty="0"/>
          </a:p>
        </p:txBody>
      </p:sp>
      <p:cxnSp>
        <p:nvCxnSpPr>
          <p:cNvPr id="6" name="Straight Connector 5"/>
          <p:cNvCxnSpPr/>
          <p:nvPr/>
        </p:nvCxnSpPr>
        <p:spPr>
          <a:xfrm flipV="1">
            <a:off x="1184058" y="1643270"/>
            <a:ext cx="10557368" cy="13252"/>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184058" y="3073135"/>
            <a:ext cx="9723046" cy="1200329"/>
          </a:xfrm>
          <a:prstGeom prst="rect">
            <a:avLst/>
          </a:prstGeom>
          <a:noFill/>
        </p:spPr>
        <p:txBody>
          <a:bodyPr wrap="none" rtlCol="0">
            <a:spAutoFit/>
          </a:bodyPr>
          <a:lstStyle/>
          <a:p>
            <a:pPr algn="ctr">
              <a:lnSpc>
                <a:spcPct val="200000"/>
              </a:lnSpc>
            </a:pPr>
            <a:r>
              <a:rPr lang="en-GB" sz="2400" dirty="0" smtClean="0">
                <a:latin typeface="+mj-lt"/>
              </a:rPr>
              <a:t>Here we are going show our whole project and its functionality through</a:t>
            </a:r>
          </a:p>
          <a:p>
            <a:pPr algn="ctr"/>
            <a:r>
              <a:rPr lang="en-GB" sz="2400" dirty="0" smtClean="0">
                <a:latin typeface="+mj-lt"/>
              </a:rPr>
              <a:t> “</a:t>
            </a:r>
            <a:r>
              <a:rPr lang="en-GB" sz="2400" b="1" dirty="0" err="1" smtClean="0">
                <a:latin typeface="+mj-lt"/>
              </a:rPr>
              <a:t>Vysor</a:t>
            </a:r>
            <a:r>
              <a:rPr lang="en-GB" sz="2400" dirty="0" smtClean="0">
                <a:latin typeface="+mj-lt"/>
              </a:rPr>
              <a:t>“</a:t>
            </a:r>
            <a:endParaRPr lang="en-US" sz="2400" dirty="0">
              <a:latin typeface="+mj-lt"/>
            </a:endParaRPr>
          </a:p>
        </p:txBody>
      </p:sp>
    </p:spTree>
    <p:extLst>
      <p:ext uri="{BB962C8B-B14F-4D97-AF65-F5344CB8AC3E}">
        <p14:creationId xmlns:p14="http://schemas.microsoft.com/office/powerpoint/2010/main" val="2729370382"/>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extBox 4"/>
          <p:cNvSpPr txBox="1"/>
          <p:nvPr/>
        </p:nvSpPr>
        <p:spPr>
          <a:xfrm>
            <a:off x="2293034" y="2588455"/>
            <a:ext cx="184731" cy="369332"/>
          </a:xfrm>
          <a:prstGeom prst="rect">
            <a:avLst/>
          </a:prstGeom>
          <a:noFill/>
        </p:spPr>
        <p:txBody>
          <a:bodyPr wrap="none" rtlCol="0">
            <a:spAutoFit/>
          </a:bodyPr>
          <a:lstStyle/>
          <a:p>
            <a:endParaRPr lang="en-US" dirty="0">
              <a:latin typeface="+mj-lt"/>
            </a:endParaRPr>
          </a:p>
        </p:txBody>
      </p:sp>
      <p:sp>
        <p:nvSpPr>
          <p:cNvPr id="2" name="TextBox 1"/>
          <p:cNvSpPr txBox="1"/>
          <p:nvPr/>
        </p:nvSpPr>
        <p:spPr>
          <a:xfrm>
            <a:off x="2293034" y="2773121"/>
            <a:ext cx="8274573" cy="830997"/>
          </a:xfrm>
          <a:prstGeom prst="rect">
            <a:avLst/>
          </a:prstGeom>
          <a:noFill/>
        </p:spPr>
        <p:txBody>
          <a:bodyPr wrap="none" rtlCol="0">
            <a:spAutoFit/>
          </a:bodyPr>
          <a:lstStyle/>
          <a:p>
            <a:r>
              <a:rPr lang="en-GB" sz="4800" dirty="0" smtClean="0">
                <a:latin typeface="+mj-lt"/>
              </a:rPr>
              <a:t>Thank You For Staying With Us</a:t>
            </a:r>
            <a:endParaRPr lang="en-US" sz="4800" dirty="0">
              <a:latin typeface="+mj-lt"/>
            </a:endParaRPr>
          </a:p>
        </p:txBody>
      </p:sp>
      <p:sp>
        <p:nvSpPr>
          <p:cNvPr id="4" name="TextBox 3"/>
          <p:cNvSpPr txBox="1"/>
          <p:nvPr/>
        </p:nvSpPr>
        <p:spPr>
          <a:xfrm>
            <a:off x="5125792" y="2179096"/>
            <a:ext cx="1611339" cy="769441"/>
          </a:xfrm>
          <a:prstGeom prst="rect">
            <a:avLst/>
          </a:prstGeom>
          <a:noFill/>
        </p:spPr>
        <p:txBody>
          <a:bodyPr wrap="none" rtlCol="0">
            <a:spAutoFit/>
          </a:bodyPr>
          <a:lstStyle/>
          <a:p>
            <a:pPr algn="ctr"/>
            <a:r>
              <a:rPr lang="en-GB" sz="4400" b="1" dirty="0" smtClean="0">
                <a:latin typeface="+mj-lt"/>
              </a:rPr>
              <a:t>Q &amp; A</a:t>
            </a:r>
            <a:endParaRPr lang="en-US" sz="4400" b="1" dirty="0">
              <a:latin typeface="+mj-lt"/>
            </a:endParaRPr>
          </a:p>
        </p:txBody>
      </p:sp>
    </p:spTree>
    <p:extLst>
      <p:ext uri="{BB962C8B-B14F-4D97-AF65-F5344CB8AC3E}">
        <p14:creationId xmlns:p14="http://schemas.microsoft.com/office/powerpoint/2010/main" val="10066188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66667E-6 -2.59259E-6 L 0.0026 -0.2706 " pathEditMode="relative" rAng="0" ptsTypes="AA">
                                      <p:cBhvr>
                                        <p:cTn id="6" dur="2000" fill="hold"/>
                                        <p:tgtEl>
                                          <p:spTgt spid="4"/>
                                        </p:tgtEl>
                                        <p:attrNameLst>
                                          <p:attrName>ppt_x</p:attrName>
                                          <p:attrName>ppt_y</p:attrName>
                                        </p:attrNameLst>
                                      </p:cBhvr>
                                      <p:rCtr x="130" y="-13542"/>
                                    </p:animMotion>
                                  </p:childTnLst>
                                </p:cTn>
                              </p:par>
                            </p:childTnLst>
                          </p:cTn>
                        </p:par>
                        <p:par>
                          <p:cTn id="7" fill="hold">
                            <p:stCondLst>
                              <p:cond delay="2000"/>
                            </p:stCondLst>
                            <p:childTnLst>
                              <p:par>
                                <p:cTn id="8" presetID="42" presetClass="entr" presetSubtype="0" fill="hold" grpId="0" nodeType="after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anim calcmode="lin" valueType="num">
                                      <p:cBhvr>
                                        <p:cTn id="11" dur="500" fill="hold"/>
                                        <p:tgtEl>
                                          <p:spTgt spid="2"/>
                                        </p:tgtEl>
                                        <p:attrNameLst>
                                          <p:attrName>ppt_x</p:attrName>
                                        </p:attrNameLst>
                                      </p:cBhvr>
                                      <p:tavLst>
                                        <p:tav tm="0">
                                          <p:val>
                                            <p:strVal val="#ppt_x"/>
                                          </p:val>
                                        </p:tav>
                                        <p:tav tm="100000">
                                          <p:val>
                                            <p:strVal val="#ppt_x"/>
                                          </p:val>
                                        </p:tav>
                                      </p:tavLst>
                                    </p:anim>
                                    <p:anim calcmode="lin" valueType="num">
                                      <p:cBhvr>
                                        <p:cTn id="12"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p:cNvSpPr txBox="1"/>
          <p:nvPr/>
        </p:nvSpPr>
        <p:spPr>
          <a:xfrm>
            <a:off x="6847915" y="2780636"/>
            <a:ext cx="5252142" cy="1892826"/>
          </a:xfrm>
          <a:prstGeom prst="rect">
            <a:avLst/>
          </a:prstGeom>
          <a:noFill/>
        </p:spPr>
        <p:txBody>
          <a:bodyPr wrap="none" rtlCol="0">
            <a:spAutoFit/>
          </a:bodyPr>
          <a:lstStyle/>
          <a:p>
            <a:pPr algn="ctr">
              <a:spcAft>
                <a:spcPts val="1000"/>
              </a:spcAft>
            </a:pPr>
            <a:r>
              <a:rPr lang="en-GB" sz="2800" b="1" dirty="0">
                <a:latin typeface="+mj-lt"/>
                <a:ea typeface="Calibri" panose="020F0502020204030204" pitchFamily="34" charset="0"/>
                <a:cs typeface="Vrinda" panose="020B0502040204020203" pitchFamily="34" charset="0"/>
              </a:rPr>
              <a:t>Nawab Yousuf Ali</a:t>
            </a:r>
            <a:endParaRPr lang="en-US" sz="2800" b="1" dirty="0">
              <a:latin typeface="+mj-lt"/>
              <a:ea typeface="Calibri" panose="020F0502020204030204" pitchFamily="34" charset="0"/>
              <a:cs typeface="Vrinda" panose="020B0502040204020203" pitchFamily="34" charset="0"/>
            </a:endParaRPr>
          </a:p>
          <a:p>
            <a:pPr algn="ctr">
              <a:spcAft>
                <a:spcPts val="1000"/>
              </a:spcAft>
            </a:pPr>
            <a:r>
              <a:rPr lang="en-US" sz="2400" b="1" dirty="0">
                <a:latin typeface="+mj-lt"/>
                <a:ea typeface="Calibri" panose="020F0502020204030204" pitchFamily="34" charset="0"/>
                <a:cs typeface="Vrinda" panose="020B0502040204020203" pitchFamily="34" charset="0"/>
              </a:rPr>
              <a:t>Associate Professor</a:t>
            </a:r>
            <a:endParaRPr lang="en-US" sz="2400" dirty="0">
              <a:latin typeface="+mj-lt"/>
              <a:ea typeface="Calibri" panose="020F0502020204030204" pitchFamily="34" charset="0"/>
              <a:cs typeface="Vrinda" panose="020B0502040204020203" pitchFamily="34" charset="0"/>
            </a:endParaRPr>
          </a:p>
          <a:p>
            <a:pPr algn="ctr">
              <a:spcAft>
                <a:spcPts val="1000"/>
              </a:spcAft>
            </a:pPr>
            <a:r>
              <a:rPr lang="en-US" sz="2000" b="1" dirty="0" smtClean="0">
                <a:latin typeface="+mj-lt"/>
                <a:ea typeface="Calibri" panose="020F0502020204030204" pitchFamily="34" charset="0"/>
                <a:cs typeface="Vrinda" panose="020B0502040204020203" pitchFamily="34" charset="0"/>
              </a:rPr>
              <a:t>Dept. </a:t>
            </a:r>
            <a:r>
              <a:rPr lang="en-US" sz="2000" b="1" dirty="0">
                <a:latin typeface="+mj-lt"/>
                <a:ea typeface="Calibri" panose="020F0502020204030204" pitchFamily="34" charset="0"/>
                <a:cs typeface="Vrinda" panose="020B0502040204020203" pitchFamily="34" charset="0"/>
              </a:rPr>
              <a:t>of Computer Science and Engineering</a:t>
            </a:r>
            <a:endParaRPr lang="en-US" sz="2000" dirty="0">
              <a:latin typeface="+mj-lt"/>
              <a:ea typeface="Calibri" panose="020F0502020204030204" pitchFamily="34" charset="0"/>
              <a:cs typeface="Vrinda" panose="020B0502040204020203" pitchFamily="34" charset="0"/>
            </a:endParaRPr>
          </a:p>
          <a:p>
            <a:pPr algn="ctr">
              <a:spcAft>
                <a:spcPts val="1000"/>
              </a:spcAft>
            </a:pPr>
            <a:r>
              <a:rPr lang="en-US" sz="2000" b="1" dirty="0">
                <a:latin typeface="+mj-lt"/>
                <a:ea typeface="Calibri" panose="020F0502020204030204" pitchFamily="34" charset="0"/>
                <a:cs typeface="Vrinda" panose="020B0502040204020203" pitchFamily="34" charset="0"/>
              </a:rPr>
              <a:t>East West University</a:t>
            </a:r>
            <a:endParaRPr lang="en-US" sz="2000" dirty="0">
              <a:latin typeface="+mj-lt"/>
              <a:ea typeface="Calibri" panose="020F0502020204030204" pitchFamily="34" charset="0"/>
              <a:cs typeface="Vrinda" panose="020B0502040204020203" pitchFamily="34" charset="0"/>
            </a:endParaRPr>
          </a:p>
        </p:txBody>
      </p:sp>
      <p:sp>
        <p:nvSpPr>
          <p:cNvPr id="16" name="Rectangle 15"/>
          <p:cNvSpPr/>
          <p:nvPr/>
        </p:nvSpPr>
        <p:spPr>
          <a:xfrm>
            <a:off x="1304213" y="1334268"/>
            <a:ext cx="2551083" cy="923330"/>
          </a:xfrm>
          <a:prstGeom prst="rect">
            <a:avLst/>
          </a:prstGeom>
        </p:spPr>
        <p:txBody>
          <a:bodyPr wrap="none">
            <a:spAutoFit/>
          </a:bodyPr>
          <a:lstStyle/>
          <a:p>
            <a:r>
              <a:rPr lang="en" sz="5400" b="1" dirty="0" smtClean="0">
                <a:latin typeface="+mj-lt"/>
              </a:rPr>
              <a:t>HELLO!</a:t>
            </a:r>
            <a:endParaRPr lang="en-US" sz="5400" b="1" dirty="0">
              <a:latin typeface="+mj-lt"/>
            </a:endParaRPr>
          </a:p>
        </p:txBody>
      </p:sp>
      <p:sp>
        <p:nvSpPr>
          <p:cNvPr id="17" name="TextBox 16"/>
          <p:cNvSpPr txBox="1"/>
          <p:nvPr/>
        </p:nvSpPr>
        <p:spPr>
          <a:xfrm>
            <a:off x="1871085" y="2644724"/>
            <a:ext cx="3193282" cy="892552"/>
          </a:xfrm>
          <a:prstGeom prst="rect">
            <a:avLst/>
          </a:prstGeom>
          <a:noFill/>
        </p:spPr>
        <p:txBody>
          <a:bodyPr wrap="square" rtlCol="0">
            <a:spAutoFit/>
          </a:bodyPr>
          <a:lstStyle/>
          <a:p>
            <a:pPr algn="ctr"/>
            <a:r>
              <a:rPr lang="en-US" sz="2800" b="1" dirty="0">
                <a:latin typeface="+mj-lt"/>
              </a:rPr>
              <a:t>Jannatul Fardous</a:t>
            </a:r>
            <a:endParaRPr lang="en-US" sz="2800" dirty="0">
              <a:latin typeface="+mj-lt"/>
            </a:endParaRPr>
          </a:p>
          <a:p>
            <a:pPr algn="ctr"/>
            <a:r>
              <a:rPr lang="en-US" sz="2400" b="1" dirty="0">
                <a:latin typeface="+mj-lt"/>
              </a:rPr>
              <a:t>ID: </a:t>
            </a:r>
            <a:r>
              <a:rPr lang="en-US" sz="2400" b="1" dirty="0" smtClean="0">
                <a:latin typeface="+mj-lt"/>
              </a:rPr>
              <a:t>2013-2-60-028</a:t>
            </a:r>
            <a:endParaRPr lang="en-US" sz="2400" b="1" dirty="0">
              <a:latin typeface="+mj-lt"/>
            </a:endParaRPr>
          </a:p>
        </p:txBody>
      </p:sp>
      <p:sp>
        <p:nvSpPr>
          <p:cNvPr id="18" name="TextBox 17"/>
          <p:cNvSpPr txBox="1"/>
          <p:nvPr/>
        </p:nvSpPr>
        <p:spPr>
          <a:xfrm>
            <a:off x="1828883" y="4068189"/>
            <a:ext cx="4239408" cy="888275"/>
          </a:xfrm>
          <a:prstGeom prst="rect">
            <a:avLst/>
          </a:prstGeom>
          <a:noFill/>
        </p:spPr>
        <p:txBody>
          <a:bodyPr wrap="square" rtlCol="0">
            <a:spAutoFit/>
          </a:bodyPr>
          <a:lstStyle/>
          <a:p>
            <a:r>
              <a:rPr lang="en-US" sz="2800" b="1" dirty="0">
                <a:latin typeface="+mj-lt"/>
              </a:rPr>
              <a:t>Ahmad Hussain Zamee</a:t>
            </a:r>
            <a:endParaRPr lang="en-US" sz="2800" dirty="0">
              <a:latin typeface="+mj-lt"/>
            </a:endParaRPr>
          </a:p>
          <a:p>
            <a:r>
              <a:rPr lang="en-US" sz="2400" b="1" dirty="0" smtClean="0">
                <a:latin typeface="+mj-lt"/>
              </a:rPr>
              <a:t>  ID: 2013-2-60-024</a:t>
            </a:r>
            <a:endParaRPr lang="en-US" sz="2400" dirty="0">
              <a:latin typeface="+mj-lt"/>
            </a:endParaRPr>
          </a:p>
        </p:txBody>
      </p:sp>
      <p:sp>
        <p:nvSpPr>
          <p:cNvPr id="19" name="TextBox 18"/>
          <p:cNvSpPr txBox="1"/>
          <p:nvPr/>
        </p:nvSpPr>
        <p:spPr>
          <a:xfrm>
            <a:off x="7678905" y="1850041"/>
            <a:ext cx="3850734" cy="646331"/>
          </a:xfrm>
          <a:prstGeom prst="rect">
            <a:avLst/>
          </a:prstGeom>
          <a:noFill/>
        </p:spPr>
        <p:txBody>
          <a:bodyPr wrap="none" rtlCol="0">
            <a:spAutoFit/>
          </a:bodyPr>
          <a:lstStyle/>
          <a:p>
            <a:r>
              <a:rPr lang="en-GB" sz="3600" b="1" dirty="0" smtClean="0">
                <a:latin typeface="+mj-lt"/>
              </a:rPr>
              <a:t>Our Supervisor is</a:t>
            </a:r>
            <a:endParaRPr lang="en-US" sz="3600" b="1" dirty="0">
              <a:latin typeface="+mj-lt"/>
            </a:endParaRPr>
          </a:p>
        </p:txBody>
      </p:sp>
    </p:spTree>
    <p:extLst>
      <p:ext uri="{BB962C8B-B14F-4D97-AF65-F5344CB8AC3E}">
        <p14:creationId xmlns:p14="http://schemas.microsoft.com/office/powerpoint/2010/main" val="30053245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25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750"/>
                                        <p:tgtEl>
                                          <p:spTgt spid="18"/>
                                        </p:tgtEl>
                                      </p:cBhvr>
                                    </p:animEffect>
                                    <p:anim calcmode="lin" valueType="num">
                                      <p:cBhvr>
                                        <p:cTn id="14" dur="750" fill="hold"/>
                                        <p:tgtEl>
                                          <p:spTgt spid="18"/>
                                        </p:tgtEl>
                                        <p:attrNameLst>
                                          <p:attrName>ppt_x</p:attrName>
                                        </p:attrNameLst>
                                      </p:cBhvr>
                                      <p:tavLst>
                                        <p:tav tm="0">
                                          <p:val>
                                            <p:strVal val="#ppt_x"/>
                                          </p:val>
                                        </p:tav>
                                        <p:tav tm="100000">
                                          <p:val>
                                            <p:strVal val="#ppt_x"/>
                                          </p:val>
                                        </p:tav>
                                      </p:tavLst>
                                    </p:anim>
                                    <p:anim calcmode="lin" valueType="num">
                                      <p:cBhvr>
                                        <p:cTn id="15" dur="750" fill="hold"/>
                                        <p:tgtEl>
                                          <p:spTgt spid="18"/>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50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1000"/>
                                        <p:tgtEl>
                                          <p:spTgt spid="19"/>
                                        </p:tgtEl>
                                      </p:cBhvr>
                                    </p:animEffect>
                                    <p:anim calcmode="lin" valueType="num">
                                      <p:cBhvr>
                                        <p:cTn id="20" dur="1000" fill="hold"/>
                                        <p:tgtEl>
                                          <p:spTgt spid="19"/>
                                        </p:tgtEl>
                                        <p:attrNameLst>
                                          <p:attrName>ppt_x</p:attrName>
                                        </p:attrNameLst>
                                      </p:cBhvr>
                                      <p:tavLst>
                                        <p:tav tm="0">
                                          <p:val>
                                            <p:strVal val="#ppt_x"/>
                                          </p:val>
                                        </p:tav>
                                        <p:tav tm="100000">
                                          <p:val>
                                            <p:strVal val="#ppt_x"/>
                                          </p:val>
                                        </p:tav>
                                      </p:tavLst>
                                    </p:anim>
                                    <p:anim calcmode="lin" valueType="num">
                                      <p:cBhvr>
                                        <p:cTn id="21" dur="1000" fill="hold"/>
                                        <p:tgtEl>
                                          <p:spTgt spid="19"/>
                                        </p:tgtEl>
                                        <p:attrNameLst>
                                          <p:attrName>ppt_y</p:attrName>
                                        </p:attrNameLst>
                                      </p:cBhvr>
                                      <p:tavLst>
                                        <p:tav tm="0">
                                          <p:val>
                                            <p:strVal val="#ppt_y+.1"/>
                                          </p:val>
                                        </p:tav>
                                        <p:tav tm="100000">
                                          <p:val>
                                            <p:strVal val="#ppt_y"/>
                                          </p:val>
                                        </p:tav>
                                      </p:tavLst>
                                    </p:anim>
                                  </p:childTnLst>
                                </p:cTn>
                              </p:par>
                            </p:childTnLst>
                          </p:cTn>
                        </p:par>
                        <p:par>
                          <p:cTn id="22" fill="hold">
                            <p:stCondLst>
                              <p:cond delay="3500"/>
                            </p:stCondLst>
                            <p:childTnLst>
                              <p:par>
                                <p:cTn id="23" presetID="42" presetClass="entr" presetSubtype="0" fill="hold" grpId="0" nodeType="afterEffect">
                                  <p:stCondLst>
                                    <p:cond delay="25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1000"/>
                                        <p:tgtEl>
                                          <p:spTgt spid="3"/>
                                        </p:tgtEl>
                                      </p:cBhvr>
                                    </p:animEffect>
                                    <p:anim calcmode="lin" valueType="num">
                                      <p:cBhvr>
                                        <p:cTn id="26" dur="1000" fill="hold"/>
                                        <p:tgtEl>
                                          <p:spTgt spid="3"/>
                                        </p:tgtEl>
                                        <p:attrNameLst>
                                          <p:attrName>ppt_x</p:attrName>
                                        </p:attrNameLst>
                                      </p:cBhvr>
                                      <p:tavLst>
                                        <p:tav tm="0">
                                          <p:val>
                                            <p:strVal val="#ppt_x"/>
                                          </p:val>
                                        </p:tav>
                                        <p:tav tm="100000">
                                          <p:val>
                                            <p:strVal val="#ppt_x"/>
                                          </p:val>
                                        </p:tav>
                                      </p:tavLst>
                                    </p:anim>
                                    <p:anim calcmode="lin" valueType="num">
                                      <p:cBhvr>
                                        <p:cTn id="27"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7" grpId="0"/>
      <p:bldP spid="18" grpId="0"/>
      <p:bldP spid="19"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Rectangle 3"/>
          <p:cNvSpPr/>
          <p:nvPr/>
        </p:nvSpPr>
        <p:spPr>
          <a:xfrm>
            <a:off x="1184058" y="782488"/>
            <a:ext cx="1971950" cy="646331"/>
          </a:xfrm>
          <a:prstGeom prst="rect">
            <a:avLst/>
          </a:prstGeom>
        </p:spPr>
        <p:txBody>
          <a:bodyPr wrap="none">
            <a:spAutoFit/>
          </a:bodyPr>
          <a:lstStyle/>
          <a:p>
            <a:r>
              <a:rPr lang="en-GB" sz="3600" b="1" dirty="0" smtClean="0">
                <a:latin typeface="+mj-lt"/>
              </a:rPr>
              <a:t>Abstract</a:t>
            </a:r>
            <a:endParaRPr lang="en-US" sz="3600" b="1" dirty="0">
              <a:latin typeface="+mj-lt"/>
            </a:endParaRPr>
          </a:p>
        </p:txBody>
      </p:sp>
      <p:sp>
        <p:nvSpPr>
          <p:cNvPr id="10" name="Text Placeholder 2">
            <a:extLst>
              <a:ext uri="{FF2B5EF4-FFF2-40B4-BE49-F238E27FC236}">
                <a16:creationId xmlns:lc="http://schemas.openxmlformats.org/drawingml/2006/lockedCanvas" xmlns:a16="http://schemas.microsoft.com/office/drawing/2014/main" xmlns="" id="{7674D845-783A-489B-BF56-DE55E74E42DF}"/>
              </a:ext>
            </a:extLst>
          </p:cNvPr>
          <p:cNvSpPr>
            <a:spLocks noGrp="1"/>
          </p:cNvSpPr>
          <p:nvPr/>
        </p:nvSpPr>
        <p:spPr>
          <a:xfrm>
            <a:off x="2965315" y="1428819"/>
            <a:ext cx="3432517" cy="5211132"/>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DB7C4"/>
              </a:buClr>
              <a:buSzPct val="100000"/>
              <a:buFont typeface="Source Sans Pro"/>
              <a:buChar char="▹"/>
              <a:defRPr sz="2400" b="0" i="0" u="none" strike="noStrike" cap="none">
                <a:solidFill>
                  <a:srgbClr val="415665"/>
                </a:solidFill>
                <a:latin typeface="Source Sans Pro"/>
                <a:ea typeface="Source Sans Pro"/>
                <a:cs typeface="Source Sans Pro"/>
                <a:sym typeface="Source Sans Pro"/>
              </a:defRPr>
            </a:lvl1pPr>
            <a:lvl2pPr marR="0" lvl="1" algn="l" rtl="0">
              <a:lnSpc>
                <a:spcPct val="100000"/>
              </a:lnSpc>
              <a:spcBef>
                <a:spcPts val="0"/>
              </a:spcBef>
              <a:spcAft>
                <a:spcPts val="0"/>
              </a:spcAft>
              <a:buClr>
                <a:srgbClr val="0DB7C4"/>
              </a:buClr>
              <a:buSzPct val="100000"/>
              <a:buFont typeface="Source Sans Pro"/>
              <a:buChar char="▸"/>
              <a:defRPr sz="2400" b="0" i="0" u="none" strike="noStrike" cap="none">
                <a:solidFill>
                  <a:srgbClr val="415665"/>
                </a:solidFill>
                <a:latin typeface="Source Sans Pro"/>
                <a:ea typeface="Source Sans Pro"/>
                <a:cs typeface="Source Sans Pro"/>
                <a:sym typeface="Source Sans Pro"/>
              </a:defRPr>
            </a:lvl2pPr>
            <a:lvl3pPr marR="0" lvl="2" algn="l" rtl="0">
              <a:lnSpc>
                <a:spcPct val="100000"/>
              </a:lnSpc>
              <a:spcBef>
                <a:spcPts val="0"/>
              </a:spcBef>
              <a:spcAft>
                <a:spcPts val="0"/>
              </a:spcAft>
              <a:buClr>
                <a:srgbClr val="0DB7C4"/>
              </a:buClr>
              <a:buSzPct val="100000"/>
              <a:buFont typeface="Source Sans Pro"/>
              <a:buChar char="⬩"/>
              <a:defRPr sz="2400" b="0" i="0" u="none" strike="noStrike" cap="none">
                <a:solidFill>
                  <a:srgbClr val="415665"/>
                </a:solidFill>
                <a:latin typeface="Source Sans Pro"/>
                <a:ea typeface="Source Sans Pro"/>
                <a:cs typeface="Source Sans Pro"/>
                <a:sym typeface="Source Sans Pro"/>
              </a:defRPr>
            </a:lvl3pPr>
            <a:lvl4pPr marR="0" lvl="3" algn="l" rtl="0">
              <a:lnSpc>
                <a:spcPct val="100000"/>
              </a:lnSpc>
              <a:spcBef>
                <a:spcPts val="0"/>
              </a:spcBef>
              <a:spcAft>
                <a:spcPts val="0"/>
              </a:spcAft>
              <a:buClr>
                <a:srgbClr val="0DB7C4"/>
              </a:buClr>
              <a:buSzPct val="100000"/>
              <a:buFont typeface="Source Sans Pro"/>
              <a:buChar char="⬞"/>
              <a:defRPr sz="2400" b="0" i="0" u="none" strike="noStrike" cap="none">
                <a:solidFill>
                  <a:srgbClr val="415665"/>
                </a:solidFill>
                <a:latin typeface="Source Sans Pro"/>
                <a:ea typeface="Source Sans Pro"/>
                <a:cs typeface="Source Sans Pro"/>
                <a:sym typeface="Source Sans Pro"/>
              </a:defRPr>
            </a:lvl4pPr>
            <a:lvl5pPr marR="0" lvl="4" algn="l" rtl="0">
              <a:lnSpc>
                <a:spcPct val="100000"/>
              </a:lnSpc>
              <a:spcBef>
                <a:spcPts val="0"/>
              </a:spcBef>
              <a:spcAft>
                <a:spcPts val="0"/>
              </a:spcAft>
              <a:buClr>
                <a:srgbClr val="0DB7C4"/>
              </a:buClr>
              <a:buSzPct val="100000"/>
              <a:buFont typeface="Source Sans Pro"/>
              <a:buChar char="○"/>
              <a:defRPr sz="2400" b="0" i="0" u="none" strike="noStrike" cap="none">
                <a:solidFill>
                  <a:srgbClr val="415665"/>
                </a:solidFill>
                <a:latin typeface="Source Sans Pro"/>
                <a:ea typeface="Source Sans Pro"/>
                <a:cs typeface="Source Sans Pro"/>
                <a:sym typeface="Source Sans Pro"/>
              </a:defRPr>
            </a:lvl5pPr>
            <a:lvl6pPr marR="0" lvl="5" algn="l" rtl="0">
              <a:lnSpc>
                <a:spcPct val="100000"/>
              </a:lnSpc>
              <a:spcBef>
                <a:spcPts val="0"/>
              </a:spcBef>
              <a:spcAft>
                <a:spcPts val="0"/>
              </a:spcAft>
              <a:buClr>
                <a:srgbClr val="0DB7C4"/>
              </a:buClr>
              <a:buSzPct val="100000"/>
              <a:buFont typeface="Source Sans Pro"/>
              <a:buChar char="■"/>
              <a:defRPr sz="2400" b="0" i="0" u="none" strike="noStrike" cap="none">
                <a:solidFill>
                  <a:srgbClr val="415665"/>
                </a:solidFill>
                <a:latin typeface="Source Sans Pro"/>
                <a:ea typeface="Source Sans Pro"/>
                <a:cs typeface="Source Sans Pro"/>
                <a:sym typeface="Source Sans Pro"/>
              </a:defRPr>
            </a:lvl6pPr>
            <a:lvl7pPr marR="0" lvl="6" algn="l" rtl="0">
              <a:lnSpc>
                <a:spcPct val="100000"/>
              </a:lnSpc>
              <a:spcBef>
                <a:spcPts val="0"/>
              </a:spcBef>
              <a:spcAft>
                <a:spcPts val="0"/>
              </a:spcAft>
              <a:buClr>
                <a:srgbClr val="0DB7C4"/>
              </a:buClr>
              <a:buSzPct val="100000"/>
              <a:buFont typeface="Source Sans Pro"/>
              <a:buChar char="●"/>
              <a:defRPr sz="2400" b="0" i="0" u="none" strike="noStrike" cap="none">
                <a:solidFill>
                  <a:srgbClr val="415665"/>
                </a:solidFill>
                <a:latin typeface="Source Sans Pro"/>
                <a:ea typeface="Source Sans Pro"/>
                <a:cs typeface="Source Sans Pro"/>
                <a:sym typeface="Source Sans Pro"/>
              </a:defRPr>
            </a:lvl7pPr>
            <a:lvl8pPr marR="0" lvl="7" algn="l" rtl="0">
              <a:lnSpc>
                <a:spcPct val="100000"/>
              </a:lnSpc>
              <a:spcBef>
                <a:spcPts val="0"/>
              </a:spcBef>
              <a:spcAft>
                <a:spcPts val="0"/>
              </a:spcAft>
              <a:buClr>
                <a:srgbClr val="0DB7C4"/>
              </a:buClr>
              <a:buSzPct val="100000"/>
              <a:buFont typeface="Source Sans Pro"/>
              <a:buChar char="○"/>
              <a:defRPr sz="2400" b="0" i="0" u="none" strike="noStrike" cap="none">
                <a:solidFill>
                  <a:srgbClr val="415665"/>
                </a:solidFill>
                <a:latin typeface="Source Sans Pro"/>
                <a:ea typeface="Source Sans Pro"/>
                <a:cs typeface="Source Sans Pro"/>
                <a:sym typeface="Source Sans Pro"/>
              </a:defRPr>
            </a:lvl8pPr>
            <a:lvl9pPr marR="0" lvl="8" algn="l" rtl="0">
              <a:lnSpc>
                <a:spcPct val="100000"/>
              </a:lnSpc>
              <a:spcBef>
                <a:spcPts val="0"/>
              </a:spcBef>
              <a:spcAft>
                <a:spcPts val="0"/>
              </a:spcAft>
              <a:buClr>
                <a:srgbClr val="0DB7C4"/>
              </a:buClr>
              <a:buSzPct val="100000"/>
              <a:buFont typeface="Source Sans Pro"/>
              <a:buChar char="■"/>
              <a:defRPr sz="2400" b="0" i="0" u="none" strike="noStrike" cap="none">
                <a:solidFill>
                  <a:srgbClr val="415665"/>
                </a:solidFill>
                <a:latin typeface="Source Sans Pro"/>
                <a:ea typeface="Source Sans Pro"/>
                <a:cs typeface="Source Sans Pro"/>
                <a:sym typeface="Source Sans Pro"/>
              </a:defRPr>
            </a:lvl9pPr>
          </a:lstStyle>
          <a:p>
            <a:pPr marL="342900" indent="-342900">
              <a:buFont typeface="Wingdings" panose="05000000000000000000" pitchFamily="2" charset="2"/>
              <a:buChar char="Ø"/>
            </a:pPr>
            <a:endParaRPr lang="en-US" sz="2800" dirty="0"/>
          </a:p>
        </p:txBody>
      </p:sp>
      <p:cxnSp>
        <p:nvCxnSpPr>
          <p:cNvPr id="6" name="Straight Connector 5"/>
          <p:cNvCxnSpPr/>
          <p:nvPr/>
        </p:nvCxnSpPr>
        <p:spPr>
          <a:xfrm flipV="1">
            <a:off x="1184058" y="1643270"/>
            <a:ext cx="10557368" cy="13252"/>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209800" y="2075150"/>
            <a:ext cx="8912179" cy="2708434"/>
          </a:xfrm>
          <a:prstGeom prst="rect">
            <a:avLst/>
          </a:prstGeom>
          <a:noFill/>
        </p:spPr>
        <p:txBody>
          <a:bodyPr wrap="square" rtlCol="0">
            <a:spAutoFit/>
          </a:bodyPr>
          <a:lstStyle/>
          <a:p>
            <a:pPr>
              <a:lnSpc>
                <a:spcPct val="150000"/>
              </a:lnSpc>
            </a:pPr>
            <a:r>
              <a:rPr lang="en-US" sz="2000" dirty="0">
                <a:latin typeface="+mj-lt"/>
              </a:rPr>
              <a:t>The aim of this project is to implement anti-theft application for android based mobile phones. We implemented this by using different services and sensors like front camera, SMS, location, proximity sensor, accelerometer sensor and so on. We focused on how we can protect our mobile from theft and how we can recover our mobile after theft</a:t>
            </a:r>
          </a:p>
          <a:p>
            <a:endParaRPr lang="en-US" sz="2000" dirty="0">
              <a:latin typeface="+mj-lt"/>
            </a:endParaRPr>
          </a:p>
        </p:txBody>
      </p:sp>
    </p:spTree>
    <p:extLst>
      <p:ext uri="{BB962C8B-B14F-4D97-AF65-F5344CB8AC3E}">
        <p14:creationId xmlns:p14="http://schemas.microsoft.com/office/powerpoint/2010/main" val="1442823119"/>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Rectangle 3"/>
          <p:cNvSpPr/>
          <p:nvPr/>
        </p:nvSpPr>
        <p:spPr>
          <a:xfrm>
            <a:off x="1184058" y="782488"/>
            <a:ext cx="1762021" cy="646331"/>
          </a:xfrm>
          <a:prstGeom prst="rect">
            <a:avLst/>
          </a:prstGeom>
        </p:spPr>
        <p:txBody>
          <a:bodyPr wrap="none">
            <a:spAutoFit/>
          </a:bodyPr>
          <a:lstStyle/>
          <a:p>
            <a:r>
              <a:rPr lang="en-GB" sz="3600" b="1" dirty="0" smtClean="0">
                <a:latin typeface="+mj-lt"/>
              </a:rPr>
              <a:t>Outline</a:t>
            </a:r>
            <a:endParaRPr lang="en-US" sz="3600" b="1" dirty="0">
              <a:latin typeface="+mj-lt"/>
            </a:endParaRPr>
          </a:p>
        </p:txBody>
      </p:sp>
      <p:sp>
        <p:nvSpPr>
          <p:cNvPr id="10" name="Text Placeholder 2">
            <a:extLst>
              <a:ext uri="{FF2B5EF4-FFF2-40B4-BE49-F238E27FC236}">
                <a16:creationId xmlns:lc="http://schemas.openxmlformats.org/drawingml/2006/lockedCanvas" xmlns:a16="http://schemas.microsoft.com/office/drawing/2014/main" xmlns="" id="{7674D845-783A-489B-BF56-DE55E74E42DF}"/>
              </a:ext>
            </a:extLst>
          </p:cNvPr>
          <p:cNvSpPr>
            <a:spLocks noGrp="1"/>
          </p:cNvSpPr>
          <p:nvPr/>
        </p:nvSpPr>
        <p:spPr>
          <a:xfrm>
            <a:off x="2965315" y="1428819"/>
            <a:ext cx="3432517" cy="5211132"/>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DB7C4"/>
              </a:buClr>
              <a:buSzPct val="100000"/>
              <a:buFont typeface="Source Sans Pro"/>
              <a:buChar char="▹"/>
              <a:defRPr sz="2400" b="0" i="0" u="none" strike="noStrike" cap="none">
                <a:solidFill>
                  <a:srgbClr val="415665"/>
                </a:solidFill>
                <a:latin typeface="Source Sans Pro"/>
                <a:ea typeface="Source Sans Pro"/>
                <a:cs typeface="Source Sans Pro"/>
                <a:sym typeface="Source Sans Pro"/>
              </a:defRPr>
            </a:lvl1pPr>
            <a:lvl2pPr marR="0" lvl="1" algn="l" rtl="0">
              <a:lnSpc>
                <a:spcPct val="100000"/>
              </a:lnSpc>
              <a:spcBef>
                <a:spcPts val="0"/>
              </a:spcBef>
              <a:spcAft>
                <a:spcPts val="0"/>
              </a:spcAft>
              <a:buClr>
                <a:srgbClr val="0DB7C4"/>
              </a:buClr>
              <a:buSzPct val="100000"/>
              <a:buFont typeface="Source Sans Pro"/>
              <a:buChar char="▸"/>
              <a:defRPr sz="2400" b="0" i="0" u="none" strike="noStrike" cap="none">
                <a:solidFill>
                  <a:srgbClr val="415665"/>
                </a:solidFill>
                <a:latin typeface="Source Sans Pro"/>
                <a:ea typeface="Source Sans Pro"/>
                <a:cs typeface="Source Sans Pro"/>
                <a:sym typeface="Source Sans Pro"/>
              </a:defRPr>
            </a:lvl2pPr>
            <a:lvl3pPr marR="0" lvl="2" algn="l" rtl="0">
              <a:lnSpc>
                <a:spcPct val="100000"/>
              </a:lnSpc>
              <a:spcBef>
                <a:spcPts val="0"/>
              </a:spcBef>
              <a:spcAft>
                <a:spcPts val="0"/>
              </a:spcAft>
              <a:buClr>
                <a:srgbClr val="0DB7C4"/>
              </a:buClr>
              <a:buSzPct val="100000"/>
              <a:buFont typeface="Source Sans Pro"/>
              <a:buChar char="⬩"/>
              <a:defRPr sz="2400" b="0" i="0" u="none" strike="noStrike" cap="none">
                <a:solidFill>
                  <a:srgbClr val="415665"/>
                </a:solidFill>
                <a:latin typeface="Source Sans Pro"/>
                <a:ea typeface="Source Sans Pro"/>
                <a:cs typeface="Source Sans Pro"/>
                <a:sym typeface="Source Sans Pro"/>
              </a:defRPr>
            </a:lvl3pPr>
            <a:lvl4pPr marR="0" lvl="3" algn="l" rtl="0">
              <a:lnSpc>
                <a:spcPct val="100000"/>
              </a:lnSpc>
              <a:spcBef>
                <a:spcPts val="0"/>
              </a:spcBef>
              <a:spcAft>
                <a:spcPts val="0"/>
              </a:spcAft>
              <a:buClr>
                <a:srgbClr val="0DB7C4"/>
              </a:buClr>
              <a:buSzPct val="100000"/>
              <a:buFont typeface="Source Sans Pro"/>
              <a:buChar char="⬞"/>
              <a:defRPr sz="2400" b="0" i="0" u="none" strike="noStrike" cap="none">
                <a:solidFill>
                  <a:srgbClr val="415665"/>
                </a:solidFill>
                <a:latin typeface="Source Sans Pro"/>
                <a:ea typeface="Source Sans Pro"/>
                <a:cs typeface="Source Sans Pro"/>
                <a:sym typeface="Source Sans Pro"/>
              </a:defRPr>
            </a:lvl4pPr>
            <a:lvl5pPr marR="0" lvl="4" algn="l" rtl="0">
              <a:lnSpc>
                <a:spcPct val="100000"/>
              </a:lnSpc>
              <a:spcBef>
                <a:spcPts val="0"/>
              </a:spcBef>
              <a:spcAft>
                <a:spcPts val="0"/>
              </a:spcAft>
              <a:buClr>
                <a:srgbClr val="0DB7C4"/>
              </a:buClr>
              <a:buSzPct val="100000"/>
              <a:buFont typeface="Source Sans Pro"/>
              <a:buChar char="○"/>
              <a:defRPr sz="2400" b="0" i="0" u="none" strike="noStrike" cap="none">
                <a:solidFill>
                  <a:srgbClr val="415665"/>
                </a:solidFill>
                <a:latin typeface="Source Sans Pro"/>
                <a:ea typeface="Source Sans Pro"/>
                <a:cs typeface="Source Sans Pro"/>
                <a:sym typeface="Source Sans Pro"/>
              </a:defRPr>
            </a:lvl5pPr>
            <a:lvl6pPr marR="0" lvl="5" algn="l" rtl="0">
              <a:lnSpc>
                <a:spcPct val="100000"/>
              </a:lnSpc>
              <a:spcBef>
                <a:spcPts val="0"/>
              </a:spcBef>
              <a:spcAft>
                <a:spcPts val="0"/>
              </a:spcAft>
              <a:buClr>
                <a:srgbClr val="0DB7C4"/>
              </a:buClr>
              <a:buSzPct val="100000"/>
              <a:buFont typeface="Source Sans Pro"/>
              <a:buChar char="■"/>
              <a:defRPr sz="2400" b="0" i="0" u="none" strike="noStrike" cap="none">
                <a:solidFill>
                  <a:srgbClr val="415665"/>
                </a:solidFill>
                <a:latin typeface="Source Sans Pro"/>
                <a:ea typeface="Source Sans Pro"/>
                <a:cs typeface="Source Sans Pro"/>
                <a:sym typeface="Source Sans Pro"/>
              </a:defRPr>
            </a:lvl6pPr>
            <a:lvl7pPr marR="0" lvl="6" algn="l" rtl="0">
              <a:lnSpc>
                <a:spcPct val="100000"/>
              </a:lnSpc>
              <a:spcBef>
                <a:spcPts val="0"/>
              </a:spcBef>
              <a:spcAft>
                <a:spcPts val="0"/>
              </a:spcAft>
              <a:buClr>
                <a:srgbClr val="0DB7C4"/>
              </a:buClr>
              <a:buSzPct val="100000"/>
              <a:buFont typeface="Source Sans Pro"/>
              <a:buChar char="●"/>
              <a:defRPr sz="2400" b="0" i="0" u="none" strike="noStrike" cap="none">
                <a:solidFill>
                  <a:srgbClr val="415665"/>
                </a:solidFill>
                <a:latin typeface="Source Sans Pro"/>
                <a:ea typeface="Source Sans Pro"/>
                <a:cs typeface="Source Sans Pro"/>
                <a:sym typeface="Source Sans Pro"/>
              </a:defRPr>
            </a:lvl7pPr>
            <a:lvl8pPr marR="0" lvl="7" algn="l" rtl="0">
              <a:lnSpc>
                <a:spcPct val="100000"/>
              </a:lnSpc>
              <a:spcBef>
                <a:spcPts val="0"/>
              </a:spcBef>
              <a:spcAft>
                <a:spcPts val="0"/>
              </a:spcAft>
              <a:buClr>
                <a:srgbClr val="0DB7C4"/>
              </a:buClr>
              <a:buSzPct val="100000"/>
              <a:buFont typeface="Source Sans Pro"/>
              <a:buChar char="○"/>
              <a:defRPr sz="2400" b="0" i="0" u="none" strike="noStrike" cap="none">
                <a:solidFill>
                  <a:srgbClr val="415665"/>
                </a:solidFill>
                <a:latin typeface="Source Sans Pro"/>
                <a:ea typeface="Source Sans Pro"/>
                <a:cs typeface="Source Sans Pro"/>
                <a:sym typeface="Source Sans Pro"/>
              </a:defRPr>
            </a:lvl8pPr>
            <a:lvl9pPr marR="0" lvl="8" algn="l" rtl="0">
              <a:lnSpc>
                <a:spcPct val="100000"/>
              </a:lnSpc>
              <a:spcBef>
                <a:spcPts val="0"/>
              </a:spcBef>
              <a:spcAft>
                <a:spcPts val="0"/>
              </a:spcAft>
              <a:buClr>
                <a:srgbClr val="0DB7C4"/>
              </a:buClr>
              <a:buSzPct val="100000"/>
              <a:buFont typeface="Source Sans Pro"/>
              <a:buChar char="■"/>
              <a:defRPr sz="2400" b="0" i="0" u="none" strike="noStrike" cap="none">
                <a:solidFill>
                  <a:srgbClr val="415665"/>
                </a:solidFill>
                <a:latin typeface="Source Sans Pro"/>
                <a:ea typeface="Source Sans Pro"/>
                <a:cs typeface="Source Sans Pro"/>
                <a:sym typeface="Source Sans Pro"/>
              </a:defRPr>
            </a:lvl9pPr>
          </a:lstStyle>
          <a:p>
            <a:pPr marL="342900" indent="-342900">
              <a:buFont typeface="Wingdings" panose="05000000000000000000" pitchFamily="2" charset="2"/>
              <a:buChar char="Ø"/>
            </a:pPr>
            <a:endParaRPr lang="en-US" sz="2800" dirty="0"/>
          </a:p>
        </p:txBody>
      </p:sp>
      <p:cxnSp>
        <p:nvCxnSpPr>
          <p:cNvPr id="6" name="Straight Connector 5"/>
          <p:cNvCxnSpPr/>
          <p:nvPr/>
        </p:nvCxnSpPr>
        <p:spPr>
          <a:xfrm flipV="1">
            <a:off x="1184058" y="1643270"/>
            <a:ext cx="10557368" cy="13252"/>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 Placeholder 2">
            <a:extLst>
              <a:ext uri="{FF2B5EF4-FFF2-40B4-BE49-F238E27FC236}">
                <a16:creationId xmlns:lc="http://schemas.openxmlformats.org/drawingml/2006/lockedCanvas" xmlns:a16="http://schemas.microsoft.com/office/drawing/2014/main" xmlns="" id="{7674D845-783A-489B-BF56-DE55E74E42DF}"/>
              </a:ext>
            </a:extLst>
          </p:cNvPr>
          <p:cNvSpPr>
            <a:spLocks noGrp="1"/>
          </p:cNvSpPr>
          <p:nvPr/>
        </p:nvSpPr>
        <p:spPr>
          <a:xfrm>
            <a:off x="3190451" y="1656522"/>
            <a:ext cx="3432517" cy="4921378"/>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DB7C4"/>
              </a:buClr>
              <a:buSzPct val="100000"/>
              <a:buFont typeface="Source Sans Pro"/>
              <a:buChar char="▹"/>
              <a:defRPr sz="2400" b="0" i="0" u="none" strike="noStrike" cap="none">
                <a:solidFill>
                  <a:srgbClr val="415665"/>
                </a:solidFill>
                <a:latin typeface="Source Sans Pro"/>
                <a:ea typeface="Source Sans Pro"/>
                <a:cs typeface="Source Sans Pro"/>
                <a:sym typeface="Source Sans Pro"/>
              </a:defRPr>
            </a:lvl1pPr>
            <a:lvl2pPr marR="0" lvl="1" algn="l" rtl="0">
              <a:lnSpc>
                <a:spcPct val="100000"/>
              </a:lnSpc>
              <a:spcBef>
                <a:spcPts val="0"/>
              </a:spcBef>
              <a:spcAft>
                <a:spcPts val="0"/>
              </a:spcAft>
              <a:buClr>
                <a:srgbClr val="0DB7C4"/>
              </a:buClr>
              <a:buSzPct val="100000"/>
              <a:buFont typeface="Source Sans Pro"/>
              <a:buChar char="▸"/>
              <a:defRPr sz="2400" b="0" i="0" u="none" strike="noStrike" cap="none">
                <a:solidFill>
                  <a:srgbClr val="415665"/>
                </a:solidFill>
                <a:latin typeface="Source Sans Pro"/>
                <a:ea typeface="Source Sans Pro"/>
                <a:cs typeface="Source Sans Pro"/>
                <a:sym typeface="Source Sans Pro"/>
              </a:defRPr>
            </a:lvl2pPr>
            <a:lvl3pPr marR="0" lvl="2" algn="l" rtl="0">
              <a:lnSpc>
                <a:spcPct val="100000"/>
              </a:lnSpc>
              <a:spcBef>
                <a:spcPts val="0"/>
              </a:spcBef>
              <a:spcAft>
                <a:spcPts val="0"/>
              </a:spcAft>
              <a:buClr>
                <a:srgbClr val="0DB7C4"/>
              </a:buClr>
              <a:buSzPct val="100000"/>
              <a:buFont typeface="Source Sans Pro"/>
              <a:buChar char="⬩"/>
              <a:defRPr sz="2400" b="0" i="0" u="none" strike="noStrike" cap="none">
                <a:solidFill>
                  <a:srgbClr val="415665"/>
                </a:solidFill>
                <a:latin typeface="Source Sans Pro"/>
                <a:ea typeface="Source Sans Pro"/>
                <a:cs typeface="Source Sans Pro"/>
                <a:sym typeface="Source Sans Pro"/>
              </a:defRPr>
            </a:lvl3pPr>
            <a:lvl4pPr marR="0" lvl="3" algn="l" rtl="0">
              <a:lnSpc>
                <a:spcPct val="100000"/>
              </a:lnSpc>
              <a:spcBef>
                <a:spcPts val="0"/>
              </a:spcBef>
              <a:spcAft>
                <a:spcPts val="0"/>
              </a:spcAft>
              <a:buClr>
                <a:srgbClr val="0DB7C4"/>
              </a:buClr>
              <a:buSzPct val="100000"/>
              <a:buFont typeface="Source Sans Pro"/>
              <a:buChar char="⬞"/>
              <a:defRPr sz="2400" b="0" i="0" u="none" strike="noStrike" cap="none">
                <a:solidFill>
                  <a:srgbClr val="415665"/>
                </a:solidFill>
                <a:latin typeface="Source Sans Pro"/>
                <a:ea typeface="Source Sans Pro"/>
                <a:cs typeface="Source Sans Pro"/>
                <a:sym typeface="Source Sans Pro"/>
              </a:defRPr>
            </a:lvl4pPr>
            <a:lvl5pPr marR="0" lvl="4" algn="l" rtl="0">
              <a:lnSpc>
                <a:spcPct val="100000"/>
              </a:lnSpc>
              <a:spcBef>
                <a:spcPts val="0"/>
              </a:spcBef>
              <a:spcAft>
                <a:spcPts val="0"/>
              </a:spcAft>
              <a:buClr>
                <a:srgbClr val="0DB7C4"/>
              </a:buClr>
              <a:buSzPct val="100000"/>
              <a:buFont typeface="Source Sans Pro"/>
              <a:buChar char="○"/>
              <a:defRPr sz="2400" b="0" i="0" u="none" strike="noStrike" cap="none">
                <a:solidFill>
                  <a:srgbClr val="415665"/>
                </a:solidFill>
                <a:latin typeface="Source Sans Pro"/>
                <a:ea typeface="Source Sans Pro"/>
                <a:cs typeface="Source Sans Pro"/>
                <a:sym typeface="Source Sans Pro"/>
              </a:defRPr>
            </a:lvl5pPr>
            <a:lvl6pPr marR="0" lvl="5" algn="l" rtl="0">
              <a:lnSpc>
                <a:spcPct val="100000"/>
              </a:lnSpc>
              <a:spcBef>
                <a:spcPts val="0"/>
              </a:spcBef>
              <a:spcAft>
                <a:spcPts val="0"/>
              </a:spcAft>
              <a:buClr>
                <a:srgbClr val="0DB7C4"/>
              </a:buClr>
              <a:buSzPct val="100000"/>
              <a:buFont typeface="Source Sans Pro"/>
              <a:buChar char="■"/>
              <a:defRPr sz="2400" b="0" i="0" u="none" strike="noStrike" cap="none">
                <a:solidFill>
                  <a:srgbClr val="415665"/>
                </a:solidFill>
                <a:latin typeface="Source Sans Pro"/>
                <a:ea typeface="Source Sans Pro"/>
                <a:cs typeface="Source Sans Pro"/>
                <a:sym typeface="Source Sans Pro"/>
              </a:defRPr>
            </a:lvl6pPr>
            <a:lvl7pPr marR="0" lvl="6" algn="l" rtl="0">
              <a:lnSpc>
                <a:spcPct val="100000"/>
              </a:lnSpc>
              <a:spcBef>
                <a:spcPts val="0"/>
              </a:spcBef>
              <a:spcAft>
                <a:spcPts val="0"/>
              </a:spcAft>
              <a:buClr>
                <a:srgbClr val="0DB7C4"/>
              </a:buClr>
              <a:buSzPct val="100000"/>
              <a:buFont typeface="Source Sans Pro"/>
              <a:buChar char="●"/>
              <a:defRPr sz="2400" b="0" i="0" u="none" strike="noStrike" cap="none">
                <a:solidFill>
                  <a:srgbClr val="415665"/>
                </a:solidFill>
                <a:latin typeface="Source Sans Pro"/>
                <a:ea typeface="Source Sans Pro"/>
                <a:cs typeface="Source Sans Pro"/>
                <a:sym typeface="Source Sans Pro"/>
              </a:defRPr>
            </a:lvl7pPr>
            <a:lvl8pPr marR="0" lvl="7" algn="l" rtl="0">
              <a:lnSpc>
                <a:spcPct val="100000"/>
              </a:lnSpc>
              <a:spcBef>
                <a:spcPts val="0"/>
              </a:spcBef>
              <a:spcAft>
                <a:spcPts val="0"/>
              </a:spcAft>
              <a:buClr>
                <a:srgbClr val="0DB7C4"/>
              </a:buClr>
              <a:buSzPct val="100000"/>
              <a:buFont typeface="Source Sans Pro"/>
              <a:buChar char="○"/>
              <a:defRPr sz="2400" b="0" i="0" u="none" strike="noStrike" cap="none">
                <a:solidFill>
                  <a:srgbClr val="415665"/>
                </a:solidFill>
                <a:latin typeface="Source Sans Pro"/>
                <a:ea typeface="Source Sans Pro"/>
                <a:cs typeface="Source Sans Pro"/>
                <a:sym typeface="Source Sans Pro"/>
              </a:defRPr>
            </a:lvl8pPr>
            <a:lvl9pPr marR="0" lvl="8" algn="l" rtl="0">
              <a:lnSpc>
                <a:spcPct val="100000"/>
              </a:lnSpc>
              <a:spcBef>
                <a:spcPts val="0"/>
              </a:spcBef>
              <a:spcAft>
                <a:spcPts val="0"/>
              </a:spcAft>
              <a:buClr>
                <a:srgbClr val="0DB7C4"/>
              </a:buClr>
              <a:buSzPct val="100000"/>
              <a:buFont typeface="Source Sans Pro"/>
              <a:buChar char="■"/>
              <a:defRPr sz="2400" b="0" i="0" u="none" strike="noStrike" cap="none">
                <a:solidFill>
                  <a:srgbClr val="415665"/>
                </a:solidFill>
                <a:latin typeface="Source Sans Pro"/>
                <a:ea typeface="Source Sans Pro"/>
                <a:cs typeface="Source Sans Pro"/>
                <a:sym typeface="Source Sans Pro"/>
              </a:defRPr>
            </a:lvl9pPr>
          </a:lstStyle>
          <a:p>
            <a:pPr marL="285750" indent="-285750">
              <a:lnSpc>
                <a:spcPct val="150000"/>
              </a:lnSpc>
              <a:buFont typeface="Wingdings" panose="05000000000000000000" pitchFamily="2" charset="2"/>
              <a:buChar char="Ø"/>
            </a:pPr>
            <a:r>
              <a:rPr lang="en-US" dirty="0" smtClean="0">
                <a:solidFill>
                  <a:schemeClr val="tx1"/>
                </a:solidFill>
                <a:latin typeface="+mj-lt"/>
              </a:rPr>
              <a:t> Motivation</a:t>
            </a:r>
            <a:endParaRPr lang="en-US" dirty="0">
              <a:solidFill>
                <a:schemeClr val="tx1"/>
              </a:solidFill>
              <a:latin typeface="+mj-lt"/>
            </a:endParaRPr>
          </a:p>
          <a:p>
            <a:pPr marL="285750" indent="-285750">
              <a:lnSpc>
                <a:spcPct val="150000"/>
              </a:lnSpc>
              <a:buFont typeface="Wingdings" panose="05000000000000000000" pitchFamily="2" charset="2"/>
              <a:buChar char="Ø"/>
            </a:pPr>
            <a:r>
              <a:rPr lang="en-GB" dirty="0" smtClean="0">
                <a:solidFill>
                  <a:schemeClr val="tx1"/>
                </a:solidFill>
                <a:latin typeface="+mj-lt"/>
              </a:rPr>
              <a:t> Objectives</a:t>
            </a:r>
          </a:p>
          <a:p>
            <a:pPr marL="285750" indent="-285750">
              <a:lnSpc>
                <a:spcPct val="150000"/>
              </a:lnSpc>
              <a:buFont typeface="Wingdings" panose="05000000000000000000" pitchFamily="2" charset="2"/>
              <a:buChar char="Ø"/>
            </a:pPr>
            <a:r>
              <a:rPr lang="en-GB" dirty="0" smtClean="0">
                <a:solidFill>
                  <a:schemeClr val="tx1"/>
                </a:solidFill>
                <a:latin typeface="+mj-lt"/>
              </a:rPr>
              <a:t> Features</a:t>
            </a:r>
          </a:p>
          <a:p>
            <a:pPr marL="285750" indent="-285750">
              <a:lnSpc>
                <a:spcPct val="150000"/>
              </a:lnSpc>
              <a:buFont typeface="Wingdings" panose="05000000000000000000" pitchFamily="2" charset="2"/>
              <a:buChar char="Ø"/>
            </a:pPr>
            <a:r>
              <a:rPr lang="en-GB" dirty="0" smtClean="0">
                <a:solidFill>
                  <a:schemeClr val="tx1"/>
                </a:solidFill>
                <a:latin typeface="+mj-lt"/>
              </a:rPr>
              <a:t> Design &amp; Analysis</a:t>
            </a:r>
          </a:p>
          <a:p>
            <a:pPr marL="285750" indent="-285750">
              <a:lnSpc>
                <a:spcPct val="150000"/>
              </a:lnSpc>
              <a:buFont typeface="Wingdings" panose="05000000000000000000" pitchFamily="2" charset="2"/>
              <a:buChar char="Ø"/>
            </a:pPr>
            <a:r>
              <a:rPr lang="en-GB" dirty="0" smtClean="0">
                <a:solidFill>
                  <a:schemeClr val="tx1"/>
                </a:solidFill>
                <a:latin typeface="+mj-lt"/>
              </a:rPr>
              <a:t> Project Demo</a:t>
            </a:r>
          </a:p>
          <a:p>
            <a:pPr marL="285750" indent="-285750">
              <a:lnSpc>
                <a:spcPct val="150000"/>
              </a:lnSpc>
              <a:buFont typeface="Wingdings" panose="05000000000000000000" pitchFamily="2" charset="2"/>
              <a:buChar char="Ø"/>
            </a:pPr>
            <a:r>
              <a:rPr lang="en-GB" dirty="0" smtClean="0">
                <a:solidFill>
                  <a:schemeClr val="tx1"/>
                </a:solidFill>
                <a:latin typeface="+mj-lt"/>
              </a:rPr>
              <a:t> Unique Features</a:t>
            </a:r>
            <a:endParaRPr lang="en-US" dirty="0">
              <a:solidFill>
                <a:schemeClr val="tx1"/>
              </a:solidFill>
              <a:latin typeface="+mj-lt"/>
            </a:endParaRPr>
          </a:p>
          <a:p>
            <a:pPr marL="285750" indent="-285750">
              <a:lnSpc>
                <a:spcPct val="150000"/>
              </a:lnSpc>
              <a:buFont typeface="Wingdings" panose="05000000000000000000" pitchFamily="2" charset="2"/>
              <a:buChar char="Ø"/>
            </a:pPr>
            <a:r>
              <a:rPr lang="en-US" dirty="0" smtClean="0">
                <a:solidFill>
                  <a:schemeClr val="tx1"/>
                </a:solidFill>
                <a:latin typeface="+mj-lt"/>
              </a:rPr>
              <a:t> Future works</a:t>
            </a:r>
          </a:p>
          <a:p>
            <a:pPr marL="285750" indent="-285750">
              <a:lnSpc>
                <a:spcPct val="150000"/>
              </a:lnSpc>
              <a:buFont typeface="Wingdings" panose="05000000000000000000" pitchFamily="2" charset="2"/>
              <a:buChar char="Ø"/>
            </a:pPr>
            <a:r>
              <a:rPr lang="en-US" dirty="0" smtClean="0">
                <a:solidFill>
                  <a:schemeClr val="tx1"/>
                </a:solidFill>
                <a:latin typeface="+mj-lt"/>
              </a:rPr>
              <a:t> Conclusion</a:t>
            </a:r>
            <a:endParaRPr lang="en-US" dirty="0">
              <a:solidFill>
                <a:schemeClr val="tx1"/>
              </a:solidFill>
              <a:latin typeface="+mj-lt"/>
            </a:endParaRPr>
          </a:p>
          <a:p>
            <a:pPr marL="342900" indent="-342900">
              <a:buFont typeface="Wingdings" panose="05000000000000000000" pitchFamily="2" charset="2"/>
              <a:buChar char="Ø"/>
            </a:pPr>
            <a:endParaRPr lang="en-US" dirty="0">
              <a:latin typeface="+mj-lt"/>
            </a:endParaRPr>
          </a:p>
        </p:txBody>
      </p:sp>
    </p:spTree>
    <p:extLst>
      <p:ext uri="{BB962C8B-B14F-4D97-AF65-F5344CB8AC3E}">
        <p14:creationId xmlns:p14="http://schemas.microsoft.com/office/powerpoint/2010/main" val="121128489"/>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1067100" y="543167"/>
            <a:ext cx="10515600" cy="1325562"/>
          </a:xfrm>
        </p:spPr>
        <p:txBody>
          <a:bodyPr>
            <a:normAutofit/>
          </a:bodyPr>
          <a:lstStyle/>
          <a:p>
            <a:r>
              <a:rPr lang="en-US" sz="3600" b="1" dirty="0" smtClean="0"/>
              <a:t>Motivation</a:t>
            </a:r>
            <a:endParaRPr lang="en-US" sz="3600" b="1" dirty="0"/>
          </a:p>
        </p:txBody>
      </p:sp>
      <p:graphicFrame>
        <p:nvGraphicFramePr>
          <p:cNvPr id="5" name="Content Placeholder 3" descr="Radial Picture List" title="SmartArt"/>
          <p:cNvGraphicFramePr>
            <a:graphicFrameLocks/>
          </p:cNvGraphicFramePr>
          <p:nvPr>
            <p:extLst>
              <p:ext uri="{D42A27DB-BD31-4B8C-83A1-F6EECF244321}">
                <p14:modId xmlns:p14="http://schemas.microsoft.com/office/powerpoint/2010/main" val="3362796985"/>
              </p:ext>
            </p:extLst>
          </p:nvPr>
        </p:nvGraphicFramePr>
        <p:xfrm>
          <a:off x="7314454" y="1691322"/>
          <a:ext cx="5512158" cy="51512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p:cNvSpPr txBox="1"/>
          <p:nvPr/>
        </p:nvSpPr>
        <p:spPr>
          <a:xfrm>
            <a:off x="1163179" y="1691322"/>
            <a:ext cx="6655603" cy="3877985"/>
          </a:xfrm>
          <a:prstGeom prst="rect">
            <a:avLst/>
          </a:prstGeom>
          <a:noFill/>
        </p:spPr>
        <p:txBody>
          <a:bodyPr wrap="square" rtlCol="0">
            <a:spAutoFit/>
          </a:bodyPr>
          <a:lstStyle/>
          <a:p>
            <a:pPr lvl="0">
              <a:lnSpc>
                <a:spcPct val="150000"/>
              </a:lnSpc>
            </a:pPr>
            <a:r>
              <a:rPr lang="en-US" sz="2400" dirty="0">
                <a:latin typeface="+mj-lt"/>
                <a:cs typeface="Times New Roman" panose="02020603050405020304" pitchFamily="18" charset="0"/>
              </a:rPr>
              <a:t>Mobile theft is become a major problem now a days. People feel so sad when they lost their favorite smart phone</a:t>
            </a:r>
          </a:p>
          <a:p>
            <a:pPr marL="800100" lvl="1" indent="-342900">
              <a:lnSpc>
                <a:spcPct val="150000"/>
              </a:lnSpc>
              <a:buFont typeface="Wingdings" panose="05000000000000000000" pitchFamily="2" charset="2"/>
              <a:buChar char="Ø"/>
            </a:pPr>
            <a:r>
              <a:rPr lang="en-US" sz="2000" dirty="0" smtClean="0">
                <a:latin typeface="+mj-lt"/>
                <a:cs typeface="Times New Roman" panose="02020603050405020304" pitchFamily="18" charset="0"/>
              </a:rPr>
              <a:t>During  </a:t>
            </a:r>
            <a:r>
              <a:rPr lang="en-GB" sz="2000" dirty="0">
                <a:latin typeface="+mj-lt"/>
                <a:cs typeface="Times New Roman" panose="02020603050405020304" pitchFamily="18" charset="0"/>
              </a:rPr>
              <a:t>Travelling on a busy </a:t>
            </a:r>
            <a:r>
              <a:rPr lang="en-GB" sz="2000" dirty="0" smtClean="0">
                <a:latin typeface="+mj-lt"/>
                <a:cs typeface="Times New Roman" panose="02020603050405020304" pitchFamily="18" charset="0"/>
              </a:rPr>
              <a:t>bus/ train</a:t>
            </a:r>
            <a:r>
              <a:rPr lang="en-GB" sz="2000" dirty="0">
                <a:latin typeface="+mj-lt"/>
                <a:cs typeface="Times New Roman" panose="02020603050405020304" pitchFamily="18" charset="0"/>
              </a:rPr>
              <a:t>/ etc. </a:t>
            </a:r>
            <a:endParaRPr lang="en-US" sz="2000" dirty="0">
              <a:latin typeface="+mj-lt"/>
              <a:cs typeface="Times New Roman" panose="02020603050405020304" pitchFamily="18" charset="0"/>
            </a:endParaRPr>
          </a:p>
          <a:p>
            <a:pPr marL="800100" lvl="1" indent="-342900">
              <a:lnSpc>
                <a:spcPct val="150000"/>
              </a:lnSpc>
              <a:buFont typeface="Wingdings" panose="05000000000000000000" pitchFamily="2" charset="2"/>
              <a:buChar char="Ø"/>
            </a:pPr>
            <a:r>
              <a:rPr lang="en-GB" sz="2000" dirty="0" smtClean="0">
                <a:latin typeface="+mj-lt"/>
                <a:cs typeface="Times New Roman" panose="02020603050405020304" pitchFamily="18" charset="0"/>
              </a:rPr>
              <a:t>While </a:t>
            </a:r>
            <a:r>
              <a:rPr lang="en-GB" sz="2000" dirty="0">
                <a:latin typeface="+mj-lt"/>
                <a:cs typeface="Times New Roman" panose="02020603050405020304" pitchFamily="18" charset="0"/>
              </a:rPr>
              <a:t>walking in a busy street.</a:t>
            </a:r>
            <a:endParaRPr lang="en-US" sz="2000" dirty="0">
              <a:latin typeface="+mj-lt"/>
              <a:cs typeface="Times New Roman" panose="02020603050405020304" pitchFamily="18" charset="0"/>
            </a:endParaRPr>
          </a:p>
          <a:p>
            <a:pPr marL="800100" lvl="1" indent="-342900">
              <a:lnSpc>
                <a:spcPct val="150000"/>
              </a:lnSpc>
              <a:buFont typeface="Wingdings" panose="05000000000000000000" pitchFamily="2" charset="2"/>
              <a:buChar char="Ø"/>
            </a:pPr>
            <a:r>
              <a:rPr lang="en-GB" sz="2000" dirty="0" smtClean="0">
                <a:latin typeface="+mj-lt"/>
                <a:cs typeface="Times New Roman" panose="02020603050405020304" pitchFamily="18" charset="0"/>
              </a:rPr>
              <a:t>From </a:t>
            </a:r>
            <a:r>
              <a:rPr lang="en-GB" sz="2000" dirty="0">
                <a:latin typeface="+mj-lt"/>
                <a:cs typeface="Times New Roman" panose="02020603050405020304" pitchFamily="18" charset="0"/>
              </a:rPr>
              <a:t>surface where you put your </a:t>
            </a:r>
            <a:r>
              <a:rPr lang="en-GB" sz="2000" dirty="0" smtClean="0">
                <a:latin typeface="+mj-lt"/>
                <a:cs typeface="Times New Roman" panose="02020603050405020304" pitchFamily="18" charset="0"/>
              </a:rPr>
              <a:t>mobile </a:t>
            </a:r>
            <a:r>
              <a:rPr lang="en-GB" sz="2000" dirty="0">
                <a:latin typeface="+mj-lt"/>
                <a:cs typeface="Times New Roman" panose="02020603050405020304" pitchFamily="18" charset="0"/>
              </a:rPr>
              <a:t>for any purpose.</a:t>
            </a:r>
            <a:endParaRPr lang="en-US" sz="2000" dirty="0">
              <a:latin typeface="+mj-lt"/>
              <a:cs typeface="Times New Roman" panose="02020603050405020304" pitchFamily="18" charset="0"/>
            </a:endParaRPr>
          </a:p>
          <a:p>
            <a:endParaRPr lang="en-US" dirty="0">
              <a:latin typeface="+mj-lt"/>
            </a:endParaRPr>
          </a:p>
        </p:txBody>
      </p:sp>
      <p:cxnSp>
        <p:nvCxnSpPr>
          <p:cNvPr id="9" name="Straight Connector 8"/>
          <p:cNvCxnSpPr/>
          <p:nvPr/>
        </p:nvCxnSpPr>
        <p:spPr>
          <a:xfrm flipV="1">
            <a:off x="884883" y="1603515"/>
            <a:ext cx="10880035" cy="3975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696913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750"/>
                                        <p:tgtEl>
                                          <p:spTgt spid="5"/>
                                        </p:tgtEl>
                                      </p:cBhvr>
                                    </p:animEffect>
                                    <p:anim calcmode="lin" valueType="num">
                                      <p:cBhvr>
                                        <p:cTn id="8" dur="750" fill="hold"/>
                                        <p:tgtEl>
                                          <p:spTgt spid="5"/>
                                        </p:tgtEl>
                                        <p:attrNameLst>
                                          <p:attrName>ppt_x</p:attrName>
                                        </p:attrNameLst>
                                      </p:cBhvr>
                                      <p:tavLst>
                                        <p:tav tm="0">
                                          <p:val>
                                            <p:strVal val="#ppt_x"/>
                                          </p:val>
                                        </p:tav>
                                        <p:tav tm="100000">
                                          <p:val>
                                            <p:strVal val="#ppt_x"/>
                                          </p:val>
                                        </p:tav>
                                      </p:tavLst>
                                    </p:anim>
                                    <p:anim calcmode="lin" valueType="num">
                                      <p:cBhvr>
                                        <p:cTn id="9" dur="75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750"/>
                            </p:stCondLst>
                            <p:childTnLst>
                              <p:par>
                                <p:cTn id="11" presetID="42" presetClass="entr" presetSubtype="0" fill="hold" grpId="0" nodeType="afterEffect">
                                  <p:stCondLst>
                                    <p:cond delay="100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1067100" y="543167"/>
            <a:ext cx="10515600" cy="1325562"/>
          </a:xfrm>
        </p:spPr>
        <p:txBody>
          <a:bodyPr>
            <a:normAutofit/>
          </a:bodyPr>
          <a:lstStyle/>
          <a:p>
            <a:r>
              <a:rPr lang="en-US" sz="3600" b="1" dirty="0" smtClean="0"/>
              <a:t>Motivation</a:t>
            </a:r>
            <a:endParaRPr lang="en-US" sz="3600" b="1" dirty="0"/>
          </a:p>
        </p:txBody>
      </p:sp>
      <p:cxnSp>
        <p:nvCxnSpPr>
          <p:cNvPr id="9" name="Straight Connector 8"/>
          <p:cNvCxnSpPr/>
          <p:nvPr/>
        </p:nvCxnSpPr>
        <p:spPr>
          <a:xfrm flipV="1">
            <a:off x="884883" y="1603515"/>
            <a:ext cx="10880035" cy="39756"/>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44623" y="1971732"/>
            <a:ext cx="6109252" cy="1477328"/>
          </a:xfrm>
          <a:prstGeom prst="rect">
            <a:avLst/>
          </a:prstGeom>
          <a:noFill/>
        </p:spPr>
        <p:txBody>
          <a:bodyPr wrap="square" rtlCol="0">
            <a:spAutoFit/>
          </a:bodyPr>
          <a:lstStyle/>
          <a:p>
            <a:pPr>
              <a:lnSpc>
                <a:spcPct val="150000"/>
              </a:lnSpc>
            </a:pPr>
            <a:r>
              <a:rPr lang="en-US" sz="2400" dirty="0">
                <a:latin typeface="+mj-lt"/>
                <a:cs typeface="Times New Roman" panose="02020603050405020304" pitchFamily="18" charset="0"/>
              </a:rPr>
              <a:t>There are also some other different situations where you may lost your mobile. </a:t>
            </a:r>
            <a:endParaRPr lang="en-US" sz="2400" dirty="0" smtClean="0">
              <a:latin typeface="+mj-lt"/>
              <a:cs typeface="Times New Roman" panose="02020603050405020304" pitchFamily="18" charset="0"/>
            </a:endParaRPr>
          </a:p>
          <a:p>
            <a:endParaRPr lang="en-US" dirty="0">
              <a:latin typeface="+mj-lt"/>
              <a:cs typeface="Times New Roman" panose="02020603050405020304" pitchFamily="18"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34742" y="3168835"/>
            <a:ext cx="1600141" cy="1955728"/>
          </a:xfrm>
          <a:prstGeom prst="rect">
            <a:avLst/>
          </a:prstGeom>
        </p:spPr>
      </p:pic>
      <p:sp>
        <p:nvSpPr>
          <p:cNvPr id="3" name="TextBox 2"/>
          <p:cNvSpPr txBox="1"/>
          <p:nvPr/>
        </p:nvSpPr>
        <p:spPr>
          <a:xfrm>
            <a:off x="1184058" y="3449060"/>
            <a:ext cx="6168069" cy="2793778"/>
          </a:xfrm>
          <a:prstGeom prst="rect">
            <a:avLst/>
          </a:prstGeom>
          <a:noFill/>
        </p:spPr>
        <p:txBody>
          <a:bodyPr wrap="square" rtlCol="0">
            <a:spAutoFit/>
          </a:bodyPr>
          <a:lstStyle/>
          <a:p>
            <a:pPr>
              <a:lnSpc>
                <a:spcPct val="150000"/>
              </a:lnSpc>
            </a:pPr>
            <a:r>
              <a:rPr lang="en-US" sz="2400" dirty="0">
                <a:latin typeface="+mj-lt"/>
                <a:cs typeface="Times New Roman" panose="02020603050405020304" pitchFamily="18" charset="0"/>
              </a:rPr>
              <a:t>Keeping above situations in our mind we came up with our idea to built a Mobile Application in android platform which is named “</a:t>
            </a:r>
            <a:r>
              <a:rPr lang="en-US" sz="2400" b="1" dirty="0">
                <a:latin typeface="+mj-lt"/>
                <a:cs typeface="Times New Roman" panose="02020603050405020304" pitchFamily="18" charset="0"/>
              </a:rPr>
              <a:t>THIEVES BEWARE</a:t>
            </a:r>
            <a:r>
              <a:rPr lang="en-US" sz="2400" dirty="0">
                <a:latin typeface="+mj-lt"/>
                <a:cs typeface="Times New Roman" panose="02020603050405020304" pitchFamily="18" charset="0"/>
              </a:rPr>
              <a:t>”</a:t>
            </a:r>
          </a:p>
          <a:p>
            <a:pPr>
              <a:lnSpc>
                <a:spcPct val="150000"/>
              </a:lnSpc>
            </a:pPr>
            <a:endParaRPr lang="en-US" sz="2400" dirty="0">
              <a:latin typeface="+mj-lt"/>
            </a:endParaRPr>
          </a:p>
        </p:txBody>
      </p:sp>
    </p:spTree>
    <p:extLst>
      <p:ext uri="{BB962C8B-B14F-4D97-AF65-F5344CB8AC3E}">
        <p14:creationId xmlns:p14="http://schemas.microsoft.com/office/powerpoint/2010/main" val="26673263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0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200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Rectangle 3"/>
          <p:cNvSpPr/>
          <p:nvPr/>
        </p:nvSpPr>
        <p:spPr>
          <a:xfrm>
            <a:off x="1184058" y="782488"/>
            <a:ext cx="2158348" cy="646331"/>
          </a:xfrm>
          <a:prstGeom prst="rect">
            <a:avLst/>
          </a:prstGeom>
        </p:spPr>
        <p:txBody>
          <a:bodyPr wrap="none">
            <a:spAutoFit/>
          </a:bodyPr>
          <a:lstStyle/>
          <a:p>
            <a:r>
              <a:rPr lang="en-US" sz="3600" b="1" dirty="0">
                <a:latin typeface="+mj-lt"/>
              </a:rPr>
              <a:t>Objective</a:t>
            </a:r>
          </a:p>
        </p:txBody>
      </p:sp>
      <p:cxnSp>
        <p:nvCxnSpPr>
          <p:cNvPr id="6" name="Straight Connector 5"/>
          <p:cNvCxnSpPr/>
          <p:nvPr/>
        </p:nvCxnSpPr>
        <p:spPr>
          <a:xfrm flipV="1">
            <a:off x="1184058" y="1643270"/>
            <a:ext cx="10557368" cy="13252"/>
          </a:xfrm>
          <a:prstGeom prst="line">
            <a:avLst/>
          </a:prstGeom>
        </p:spPr>
        <p:style>
          <a:lnRef idx="1">
            <a:schemeClr val="accent1"/>
          </a:lnRef>
          <a:fillRef idx="0">
            <a:schemeClr val="accent1"/>
          </a:fillRef>
          <a:effectRef idx="0">
            <a:schemeClr val="accent1"/>
          </a:effectRef>
          <a:fontRef idx="minor">
            <a:schemeClr val="tx1"/>
          </a:fontRef>
        </p:style>
      </p:cxnSp>
      <p:sp>
        <p:nvSpPr>
          <p:cNvPr id="7" name="Content Placeholder 2"/>
          <p:cNvSpPr txBox="1">
            <a:spLocks/>
          </p:cNvSpPr>
          <p:nvPr/>
        </p:nvSpPr>
        <p:spPr>
          <a:xfrm>
            <a:off x="2185895" y="4402435"/>
            <a:ext cx="7075988" cy="780933"/>
          </a:xfrm>
          <a:prstGeom prst="rect">
            <a:avLst/>
          </a:prstGeom>
          <a:ln>
            <a:noFill/>
          </a:ln>
        </p:spPr>
        <p:txBody>
          <a:bodyPr>
            <a:noAutofit/>
          </a:bodyPr>
          <a:lstStyle>
            <a:lvl1pPr marL="228600" indent="-228600" algn="l" defTabSz="914400" rtl="0" eaLnBrk="1" latinLnBrk="0" hangingPunct="1">
              <a:lnSpc>
                <a:spcPct val="90000"/>
              </a:lnSpc>
              <a:spcBef>
                <a:spcPts val="1000"/>
              </a:spcBef>
              <a:buSzPct val="80000"/>
              <a:buFont typeface="Arial"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SzPct val="80000"/>
              <a:buFont typeface="Arial"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SzPct val="80000"/>
              <a:buFont typeface="Arial"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SzPct val="80000"/>
              <a:buFont typeface="Arial"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SzPct val="80000"/>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11480" indent="-342900">
              <a:buFont typeface="Wingdings" panose="05000000000000000000" pitchFamily="2" charset="2"/>
              <a:buChar char="Ø"/>
            </a:pPr>
            <a:r>
              <a:rPr lang="en-US" sz="2400" dirty="0" smtClean="0">
                <a:latin typeface="+mj-lt"/>
              </a:rPr>
              <a:t>Explain how user can recover his/her mobile from intruder.</a:t>
            </a:r>
            <a:endParaRPr lang="en-US" sz="2400" dirty="0">
              <a:latin typeface="+mj-lt"/>
            </a:endParaRPr>
          </a:p>
        </p:txBody>
      </p:sp>
      <p:sp>
        <p:nvSpPr>
          <p:cNvPr id="8" name="TextBox 7"/>
          <p:cNvSpPr txBox="1"/>
          <p:nvPr/>
        </p:nvSpPr>
        <p:spPr>
          <a:xfrm>
            <a:off x="2182094" y="2127500"/>
            <a:ext cx="5829297" cy="461665"/>
          </a:xfrm>
          <a:prstGeom prst="rect">
            <a:avLst/>
          </a:prstGeom>
          <a:noFill/>
          <a:ln>
            <a:noFill/>
          </a:ln>
        </p:spPr>
        <p:txBody>
          <a:bodyPr wrap="square" rtlCol="0" anchor="ctr" anchorCtr="1">
            <a:spAutoFit/>
          </a:bodyPr>
          <a:lstStyle/>
          <a:p>
            <a:pPr marL="411480" lvl="0" indent="-342900">
              <a:buFont typeface="Wingdings" panose="05000000000000000000" pitchFamily="2" charset="2"/>
              <a:buChar char="Ø"/>
            </a:pPr>
            <a:r>
              <a:rPr lang="en-US" sz="2400" dirty="0">
                <a:latin typeface="+mj-lt"/>
              </a:rPr>
              <a:t>Explain how the application is designed.</a:t>
            </a:r>
          </a:p>
        </p:txBody>
      </p:sp>
      <p:sp>
        <p:nvSpPr>
          <p:cNvPr id="9" name="TextBox 8"/>
          <p:cNvSpPr txBox="1"/>
          <p:nvPr/>
        </p:nvSpPr>
        <p:spPr>
          <a:xfrm>
            <a:off x="2250855" y="3397902"/>
            <a:ext cx="7079789" cy="830997"/>
          </a:xfrm>
          <a:prstGeom prst="rect">
            <a:avLst/>
          </a:prstGeom>
          <a:noFill/>
          <a:ln>
            <a:noFill/>
          </a:ln>
        </p:spPr>
        <p:txBody>
          <a:bodyPr wrap="square" rtlCol="0" anchor="ctr" anchorCtr="1">
            <a:spAutoFit/>
          </a:bodyPr>
          <a:lstStyle/>
          <a:p>
            <a:pPr marL="342900" indent="-342900">
              <a:buFont typeface="Wingdings" panose="05000000000000000000" pitchFamily="2" charset="2"/>
              <a:buChar char="Ø"/>
            </a:pPr>
            <a:r>
              <a:rPr lang="en-US" sz="2400" dirty="0">
                <a:latin typeface="+mj-lt"/>
              </a:rPr>
              <a:t>Explain how this application is able to secure your </a:t>
            </a:r>
            <a:r>
              <a:rPr lang="en-US" sz="2400" dirty="0" smtClean="0">
                <a:latin typeface="+mj-lt"/>
              </a:rPr>
              <a:t>mobile </a:t>
            </a:r>
            <a:r>
              <a:rPr lang="en-US" sz="2400" dirty="0">
                <a:latin typeface="+mj-lt"/>
              </a:rPr>
              <a:t>from thief.</a:t>
            </a:r>
          </a:p>
        </p:txBody>
      </p:sp>
      <p:sp>
        <p:nvSpPr>
          <p:cNvPr id="12" name="TextBox 11"/>
          <p:cNvSpPr txBox="1"/>
          <p:nvPr/>
        </p:nvSpPr>
        <p:spPr>
          <a:xfrm>
            <a:off x="2182094" y="2762701"/>
            <a:ext cx="5271986" cy="461665"/>
          </a:xfrm>
          <a:prstGeom prst="rect">
            <a:avLst/>
          </a:prstGeom>
          <a:noFill/>
          <a:ln>
            <a:noFill/>
          </a:ln>
        </p:spPr>
        <p:txBody>
          <a:bodyPr wrap="square" rtlCol="0" anchor="ctr" anchorCtr="1">
            <a:spAutoFit/>
          </a:bodyPr>
          <a:lstStyle/>
          <a:p>
            <a:pPr marL="411480" lvl="0" indent="-342900">
              <a:buFont typeface="Wingdings" panose="05000000000000000000" pitchFamily="2" charset="2"/>
              <a:buChar char="Ø"/>
            </a:pPr>
            <a:r>
              <a:rPr lang="en-US" sz="2400" dirty="0" smtClean="0">
                <a:latin typeface="+mj-lt"/>
              </a:rPr>
              <a:t>Explain </a:t>
            </a:r>
            <a:r>
              <a:rPr lang="en-US" sz="2400" dirty="0">
                <a:latin typeface="+mj-lt"/>
              </a:rPr>
              <a:t>how the application is built.</a:t>
            </a:r>
          </a:p>
        </p:txBody>
      </p:sp>
    </p:spTree>
    <p:extLst>
      <p:ext uri="{BB962C8B-B14F-4D97-AF65-F5344CB8AC3E}">
        <p14:creationId xmlns:p14="http://schemas.microsoft.com/office/powerpoint/2010/main" val="1023365079"/>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Rectangle 3"/>
          <p:cNvSpPr/>
          <p:nvPr/>
        </p:nvSpPr>
        <p:spPr>
          <a:xfrm>
            <a:off x="1184058" y="782488"/>
            <a:ext cx="2066591" cy="646331"/>
          </a:xfrm>
          <a:prstGeom prst="rect">
            <a:avLst/>
          </a:prstGeom>
        </p:spPr>
        <p:txBody>
          <a:bodyPr wrap="none">
            <a:spAutoFit/>
          </a:bodyPr>
          <a:lstStyle/>
          <a:p>
            <a:r>
              <a:rPr lang="en-US" sz="3600" b="1" dirty="0" smtClean="0">
                <a:latin typeface="+mj-lt"/>
              </a:rPr>
              <a:t>Features</a:t>
            </a:r>
            <a:endParaRPr lang="en-US" sz="3600" b="1" dirty="0">
              <a:latin typeface="+mj-lt"/>
            </a:endParaRPr>
          </a:p>
        </p:txBody>
      </p:sp>
      <p:sp>
        <p:nvSpPr>
          <p:cNvPr id="5" name="TextBox 4"/>
          <p:cNvSpPr txBox="1"/>
          <p:nvPr/>
        </p:nvSpPr>
        <p:spPr>
          <a:xfrm>
            <a:off x="3165870" y="2370244"/>
            <a:ext cx="184731" cy="369332"/>
          </a:xfrm>
          <a:prstGeom prst="rect">
            <a:avLst/>
          </a:prstGeom>
          <a:noFill/>
        </p:spPr>
        <p:txBody>
          <a:bodyPr wrap="none" rtlCol="0">
            <a:spAutoFit/>
          </a:bodyPr>
          <a:lstStyle/>
          <a:p>
            <a:endParaRPr lang="en-US" dirty="0">
              <a:solidFill>
                <a:schemeClr val="tx2">
                  <a:lumMod val="50000"/>
                </a:schemeClr>
              </a:solidFill>
              <a:latin typeface="+mj-lt"/>
            </a:endParaRPr>
          </a:p>
        </p:txBody>
      </p:sp>
      <p:cxnSp>
        <p:nvCxnSpPr>
          <p:cNvPr id="6" name="Straight Connector 5"/>
          <p:cNvCxnSpPr/>
          <p:nvPr/>
        </p:nvCxnSpPr>
        <p:spPr>
          <a:xfrm flipV="1">
            <a:off x="1184058" y="1643270"/>
            <a:ext cx="10557368" cy="13252"/>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5" name="Diagram 14"/>
          <p:cNvGraphicFramePr/>
          <p:nvPr>
            <p:extLst>
              <p:ext uri="{D42A27DB-BD31-4B8C-83A1-F6EECF244321}">
                <p14:modId xmlns:p14="http://schemas.microsoft.com/office/powerpoint/2010/main" val="1542822682"/>
              </p:ext>
            </p:extLst>
          </p:nvPr>
        </p:nvGraphicFramePr>
        <p:xfrm>
          <a:off x="2401254" y="1991289"/>
          <a:ext cx="5773530" cy="43294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7" name="Group 16"/>
          <p:cNvGrpSpPr/>
          <p:nvPr/>
        </p:nvGrpSpPr>
        <p:grpSpPr>
          <a:xfrm>
            <a:off x="6934485" y="3288568"/>
            <a:ext cx="1201596" cy="1022748"/>
            <a:chOff x="2251711" y="2616282"/>
            <a:chExt cx="1292278" cy="1292278"/>
          </a:xfr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p:grpSpPr>
        <p:sp>
          <p:nvSpPr>
            <p:cNvPr id="18" name="Oval 17"/>
            <p:cNvSpPr/>
            <p:nvPr/>
          </p:nvSpPr>
          <p:spPr>
            <a:xfrm>
              <a:off x="2251711" y="2616282"/>
              <a:ext cx="1292278" cy="1292278"/>
            </a:xfrm>
            <a:prstGeom prst="ellipse">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Oval 4"/>
            <p:cNvSpPr/>
            <p:nvPr/>
          </p:nvSpPr>
          <p:spPr>
            <a:xfrm>
              <a:off x="2587181" y="2805532"/>
              <a:ext cx="745425" cy="91377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3970" tIns="13970" rIns="13970" bIns="13970" numCol="1" spcCol="1270" anchor="ctr" anchorCtr="0">
              <a:noAutofit/>
            </a:bodyPr>
            <a:lstStyle/>
            <a:p>
              <a:r>
                <a:rPr lang="en-GB" sz="1400" dirty="0">
                  <a:solidFill>
                    <a:schemeClr val="tx2">
                      <a:lumMod val="50000"/>
                    </a:schemeClr>
                  </a:solidFill>
                  <a:latin typeface="+mj-lt"/>
                </a:rPr>
                <a:t>Phone Moved Security</a:t>
              </a:r>
              <a:endParaRPr lang="en-US" sz="1400" dirty="0">
                <a:solidFill>
                  <a:schemeClr val="tx2">
                    <a:lumMod val="50000"/>
                  </a:schemeClr>
                </a:solidFill>
                <a:latin typeface="+mj-lt"/>
              </a:endParaRPr>
            </a:p>
          </p:txBody>
        </p:sp>
      </p:grpSp>
      <p:grpSp>
        <p:nvGrpSpPr>
          <p:cNvPr id="20" name="Group 19"/>
          <p:cNvGrpSpPr/>
          <p:nvPr/>
        </p:nvGrpSpPr>
        <p:grpSpPr>
          <a:xfrm>
            <a:off x="6934485" y="1745671"/>
            <a:ext cx="1201596" cy="1084117"/>
            <a:chOff x="2251711" y="2616282"/>
            <a:chExt cx="1292278" cy="1292278"/>
          </a:xfr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p:grpSpPr>
        <p:sp>
          <p:nvSpPr>
            <p:cNvPr id="21" name="Oval 20"/>
            <p:cNvSpPr/>
            <p:nvPr/>
          </p:nvSpPr>
          <p:spPr>
            <a:xfrm>
              <a:off x="2251711" y="2616282"/>
              <a:ext cx="1292278" cy="1292278"/>
            </a:xfrm>
            <a:prstGeom prst="ellipse">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2" name="Oval 4"/>
            <p:cNvSpPr/>
            <p:nvPr/>
          </p:nvSpPr>
          <p:spPr>
            <a:xfrm>
              <a:off x="2525326" y="2899917"/>
              <a:ext cx="889756" cy="694287"/>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3970" tIns="13970" rIns="13970" bIns="13970" numCol="1" spcCol="1270" anchor="ctr" anchorCtr="0">
              <a:noAutofit/>
            </a:bodyPr>
            <a:lstStyle/>
            <a:p>
              <a:r>
                <a:rPr lang="en-GB" sz="1600" dirty="0">
                  <a:solidFill>
                    <a:schemeClr val="tx2">
                      <a:lumMod val="50000"/>
                    </a:schemeClr>
                  </a:solidFill>
                  <a:latin typeface="+mj-lt"/>
                </a:rPr>
                <a:t>Pocket Security</a:t>
              </a:r>
              <a:endParaRPr lang="en-US" sz="1600" dirty="0">
                <a:solidFill>
                  <a:schemeClr val="tx2">
                    <a:lumMod val="50000"/>
                  </a:schemeClr>
                </a:solidFill>
                <a:latin typeface="+mj-lt"/>
              </a:endParaRPr>
            </a:p>
          </p:txBody>
        </p:sp>
      </p:grpSp>
      <p:grpSp>
        <p:nvGrpSpPr>
          <p:cNvPr id="25" name="Group 24"/>
          <p:cNvGrpSpPr/>
          <p:nvPr/>
        </p:nvGrpSpPr>
        <p:grpSpPr>
          <a:xfrm>
            <a:off x="6982745" y="4777343"/>
            <a:ext cx="1156723" cy="1107329"/>
            <a:chOff x="2251711" y="2616282"/>
            <a:chExt cx="1292278" cy="1292278"/>
          </a:xfrm>
          <a:gradFill>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0" scaled="0"/>
          </a:gradFill>
        </p:grpSpPr>
        <p:sp>
          <p:nvSpPr>
            <p:cNvPr id="26" name="Oval 25"/>
            <p:cNvSpPr/>
            <p:nvPr/>
          </p:nvSpPr>
          <p:spPr>
            <a:xfrm>
              <a:off x="2251711" y="2616282"/>
              <a:ext cx="1292278" cy="1292278"/>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7" name="Oval 4"/>
            <p:cNvSpPr/>
            <p:nvPr/>
          </p:nvSpPr>
          <p:spPr>
            <a:xfrm>
              <a:off x="2505028" y="2895835"/>
              <a:ext cx="935173" cy="69816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3970" tIns="13970" rIns="13970" bIns="13970" numCol="1" spcCol="1270" anchor="ctr" anchorCtr="0">
              <a:noAutofit/>
            </a:bodyPr>
            <a:lstStyle/>
            <a:p>
              <a:r>
                <a:rPr lang="en-GB" sz="1400" dirty="0">
                  <a:solidFill>
                    <a:schemeClr val="tx2">
                      <a:lumMod val="50000"/>
                    </a:schemeClr>
                  </a:solidFill>
                  <a:latin typeface="+mj-lt"/>
                </a:rPr>
                <a:t>Hardware Lock</a:t>
              </a:r>
              <a:endParaRPr lang="en-US" sz="1400" dirty="0">
                <a:solidFill>
                  <a:schemeClr val="tx2">
                    <a:lumMod val="50000"/>
                  </a:schemeClr>
                </a:solidFill>
                <a:latin typeface="+mj-lt"/>
              </a:endParaRPr>
            </a:p>
          </p:txBody>
        </p:sp>
      </p:grpSp>
      <p:grpSp>
        <p:nvGrpSpPr>
          <p:cNvPr id="28" name="Group 27"/>
          <p:cNvGrpSpPr/>
          <p:nvPr/>
        </p:nvGrpSpPr>
        <p:grpSpPr>
          <a:xfrm>
            <a:off x="9353006" y="3990107"/>
            <a:ext cx="987325" cy="897296"/>
            <a:chOff x="2251711" y="2616282"/>
            <a:chExt cx="1292278" cy="1292278"/>
          </a:xfrm>
          <a:gradFill flip="none" rotWithShape="1">
            <a:gsLst>
              <a:gs pos="1000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p:grpSpPr>
        <p:sp>
          <p:nvSpPr>
            <p:cNvPr id="29" name="Oval 28"/>
            <p:cNvSpPr/>
            <p:nvPr/>
          </p:nvSpPr>
          <p:spPr>
            <a:xfrm>
              <a:off x="2251711" y="2616282"/>
              <a:ext cx="1292278" cy="1292278"/>
            </a:xfrm>
            <a:prstGeom prst="ellipse">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0" name="Oval 4"/>
            <p:cNvSpPr/>
            <p:nvPr/>
          </p:nvSpPr>
          <p:spPr>
            <a:xfrm>
              <a:off x="2607296" y="2779150"/>
              <a:ext cx="652414" cy="91377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3970" tIns="13970" rIns="13970" bIns="13970" numCol="1" spcCol="1270" anchor="ctr" anchorCtr="0">
              <a:noAutofit/>
            </a:bodyPr>
            <a:lstStyle/>
            <a:p>
              <a:r>
                <a:rPr lang="en-GB" sz="1400" dirty="0" smtClean="0">
                  <a:solidFill>
                    <a:schemeClr val="tx2">
                      <a:lumMod val="50000"/>
                    </a:schemeClr>
                  </a:solidFill>
                  <a:latin typeface="+mj-lt"/>
                </a:rPr>
                <a:t>Send Email</a:t>
              </a:r>
              <a:endParaRPr lang="en-US" sz="1400" dirty="0">
                <a:solidFill>
                  <a:schemeClr val="tx2">
                    <a:lumMod val="50000"/>
                  </a:schemeClr>
                </a:solidFill>
                <a:latin typeface="+mj-lt"/>
              </a:endParaRPr>
            </a:p>
          </p:txBody>
        </p:sp>
      </p:grpSp>
      <p:grpSp>
        <p:nvGrpSpPr>
          <p:cNvPr id="31" name="Group 30"/>
          <p:cNvGrpSpPr/>
          <p:nvPr/>
        </p:nvGrpSpPr>
        <p:grpSpPr>
          <a:xfrm>
            <a:off x="9380245" y="5575645"/>
            <a:ext cx="987325" cy="813000"/>
            <a:chOff x="2251711" y="2616282"/>
            <a:chExt cx="1292278" cy="1292278"/>
          </a:xfr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p:grpSpPr>
        <p:sp>
          <p:nvSpPr>
            <p:cNvPr id="32" name="Oval 31"/>
            <p:cNvSpPr/>
            <p:nvPr/>
          </p:nvSpPr>
          <p:spPr>
            <a:xfrm>
              <a:off x="2251711" y="2616282"/>
              <a:ext cx="1292278" cy="1292278"/>
            </a:xfrm>
            <a:prstGeom prst="ellipse">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3" name="Oval 4"/>
            <p:cNvSpPr/>
            <p:nvPr/>
          </p:nvSpPr>
          <p:spPr>
            <a:xfrm>
              <a:off x="2592459" y="2775607"/>
              <a:ext cx="610782" cy="84937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3970" tIns="13970" rIns="13970" bIns="13970" numCol="1" spcCol="1270" anchor="ctr" anchorCtr="0">
              <a:noAutofit/>
            </a:bodyPr>
            <a:lstStyle/>
            <a:p>
              <a:r>
                <a:rPr lang="en-GB" sz="1400" dirty="0" smtClean="0">
                  <a:solidFill>
                    <a:schemeClr val="tx2">
                      <a:lumMod val="50000"/>
                    </a:schemeClr>
                  </a:solidFill>
                  <a:latin typeface="+mj-lt"/>
                </a:rPr>
                <a:t>Send SMS</a:t>
              </a:r>
              <a:endParaRPr lang="en-US" sz="1400" dirty="0">
                <a:solidFill>
                  <a:schemeClr val="tx2">
                    <a:lumMod val="50000"/>
                  </a:schemeClr>
                </a:solidFill>
                <a:latin typeface="+mj-lt"/>
              </a:endParaRPr>
            </a:p>
          </p:txBody>
        </p:sp>
      </p:grpSp>
      <p:cxnSp>
        <p:nvCxnSpPr>
          <p:cNvPr id="35" name="Straight Connector 34"/>
          <p:cNvCxnSpPr/>
          <p:nvPr/>
        </p:nvCxnSpPr>
        <p:spPr>
          <a:xfrm flipV="1">
            <a:off x="5913411" y="2295742"/>
            <a:ext cx="1021074" cy="45954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5913411" y="3518902"/>
            <a:ext cx="996944" cy="290108"/>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a:endCxn id="26" idx="2"/>
          </p:cNvCxnSpPr>
          <p:nvPr/>
        </p:nvCxnSpPr>
        <p:spPr>
          <a:xfrm>
            <a:off x="6041184" y="5283558"/>
            <a:ext cx="941561" cy="4745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26" idx="7"/>
          </p:cNvCxnSpPr>
          <p:nvPr/>
        </p:nvCxnSpPr>
        <p:spPr>
          <a:xfrm flipV="1">
            <a:off x="7970070" y="4496882"/>
            <a:ext cx="1382936" cy="442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26" idx="5"/>
            <a:endCxn id="32" idx="2"/>
          </p:cNvCxnSpPr>
          <p:nvPr/>
        </p:nvCxnSpPr>
        <p:spPr>
          <a:xfrm>
            <a:off x="7970070" y="5722507"/>
            <a:ext cx="1410175" cy="259638"/>
          </a:xfrm>
          <a:prstGeom prst="line">
            <a:avLst/>
          </a:prstGeom>
        </p:spPr>
        <p:style>
          <a:lnRef idx="1">
            <a:schemeClr val="accent1"/>
          </a:lnRef>
          <a:fillRef idx="0">
            <a:schemeClr val="accent1"/>
          </a:fillRef>
          <a:effectRef idx="0">
            <a:schemeClr val="accent1"/>
          </a:effectRef>
          <a:fontRef idx="minor">
            <a:schemeClr val="tx1"/>
          </a:fontRef>
        </p:style>
      </p:cxnSp>
      <p:grpSp>
        <p:nvGrpSpPr>
          <p:cNvPr id="38" name="Group 37"/>
          <p:cNvGrpSpPr/>
          <p:nvPr/>
        </p:nvGrpSpPr>
        <p:grpSpPr>
          <a:xfrm>
            <a:off x="2542020" y="3377119"/>
            <a:ext cx="1617162" cy="1603908"/>
            <a:chOff x="2319211" y="485593"/>
            <a:chExt cx="1292278" cy="1292278"/>
          </a:xfrm>
        </p:grpSpPr>
        <p:sp>
          <p:nvSpPr>
            <p:cNvPr id="40" name="Oval 39"/>
            <p:cNvSpPr/>
            <p:nvPr/>
          </p:nvSpPr>
          <p:spPr>
            <a:xfrm>
              <a:off x="2319211" y="485593"/>
              <a:ext cx="1292278" cy="1292278"/>
            </a:xfrm>
            <a:prstGeom prst="ellipse">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42" name="Oval 4"/>
            <p:cNvSpPr/>
            <p:nvPr/>
          </p:nvSpPr>
          <p:spPr>
            <a:xfrm>
              <a:off x="2508461" y="674843"/>
              <a:ext cx="913778" cy="9137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430" tIns="11430" rIns="11430" bIns="11430" numCol="1" spcCol="1270" anchor="ctr" anchorCtr="0">
              <a:noAutofit/>
            </a:bodyPr>
            <a:lstStyle/>
            <a:p>
              <a:pPr lvl="0" algn="ctr" defTabSz="800100">
                <a:lnSpc>
                  <a:spcPct val="100000"/>
                </a:lnSpc>
                <a:spcBef>
                  <a:spcPct val="0"/>
                </a:spcBef>
                <a:spcAft>
                  <a:spcPct val="35000"/>
                </a:spcAft>
              </a:pPr>
              <a:r>
                <a:rPr lang="en-GB" sz="2000" b="1" kern="1200" dirty="0" smtClean="0">
                  <a:solidFill>
                    <a:schemeClr val="tx2">
                      <a:lumMod val="50000"/>
                    </a:schemeClr>
                  </a:solidFill>
                  <a:latin typeface="+mj-lt"/>
                </a:rPr>
                <a:t>Thieves Beware</a:t>
              </a:r>
              <a:endParaRPr lang="en-US" sz="2000" b="1" kern="1200" dirty="0">
                <a:solidFill>
                  <a:schemeClr val="tx2">
                    <a:lumMod val="50000"/>
                  </a:schemeClr>
                </a:solidFill>
                <a:latin typeface="+mj-lt"/>
              </a:endParaRPr>
            </a:p>
          </p:txBody>
        </p:sp>
      </p:grpSp>
    </p:spTree>
    <p:extLst>
      <p:ext uri="{BB962C8B-B14F-4D97-AF65-F5344CB8AC3E}">
        <p14:creationId xmlns:p14="http://schemas.microsoft.com/office/powerpoint/2010/main" val="6401463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125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1500"/>
                                        <p:tgtEl>
                                          <p:spTgt spid="20"/>
                                        </p:tgtEl>
                                      </p:cBhvr>
                                    </p:animEffect>
                                    <p:anim calcmode="lin" valueType="num">
                                      <p:cBhvr>
                                        <p:cTn id="13" dur="1500" fill="hold"/>
                                        <p:tgtEl>
                                          <p:spTgt spid="20"/>
                                        </p:tgtEl>
                                        <p:attrNameLst>
                                          <p:attrName>ppt_x</p:attrName>
                                        </p:attrNameLst>
                                      </p:cBhvr>
                                      <p:tavLst>
                                        <p:tav tm="0">
                                          <p:val>
                                            <p:strVal val="#ppt_x"/>
                                          </p:val>
                                        </p:tav>
                                        <p:tav tm="100000">
                                          <p:val>
                                            <p:strVal val="#ppt_x"/>
                                          </p:val>
                                        </p:tav>
                                      </p:tavLst>
                                    </p:anim>
                                    <p:anim calcmode="lin" valueType="num">
                                      <p:cBhvr>
                                        <p:cTn id="14" dur="1500" fill="hold"/>
                                        <p:tgtEl>
                                          <p:spTgt spid="20"/>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125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1500"/>
                                        <p:tgtEl>
                                          <p:spTgt spid="17"/>
                                        </p:tgtEl>
                                      </p:cBhvr>
                                    </p:animEffect>
                                    <p:anim calcmode="lin" valueType="num">
                                      <p:cBhvr>
                                        <p:cTn id="18" dur="1500" fill="hold"/>
                                        <p:tgtEl>
                                          <p:spTgt spid="17"/>
                                        </p:tgtEl>
                                        <p:attrNameLst>
                                          <p:attrName>ppt_x</p:attrName>
                                        </p:attrNameLst>
                                      </p:cBhvr>
                                      <p:tavLst>
                                        <p:tav tm="0">
                                          <p:val>
                                            <p:strVal val="#ppt_x"/>
                                          </p:val>
                                        </p:tav>
                                        <p:tav tm="100000">
                                          <p:val>
                                            <p:strVal val="#ppt_x"/>
                                          </p:val>
                                        </p:tav>
                                      </p:tavLst>
                                    </p:anim>
                                    <p:anim calcmode="lin" valueType="num">
                                      <p:cBhvr>
                                        <p:cTn id="19" dur="1500" fill="hold"/>
                                        <p:tgtEl>
                                          <p:spTgt spid="17"/>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1250"/>
                                  </p:stCondLst>
                                  <p:childTnLst>
                                    <p:set>
                                      <p:cBhvr>
                                        <p:cTn id="21" dur="1" fill="hold">
                                          <p:stCondLst>
                                            <p:cond delay="0"/>
                                          </p:stCondLst>
                                        </p:cTn>
                                        <p:tgtEl>
                                          <p:spTgt spid="35"/>
                                        </p:tgtEl>
                                        <p:attrNameLst>
                                          <p:attrName>style.visibility</p:attrName>
                                        </p:attrNameLst>
                                      </p:cBhvr>
                                      <p:to>
                                        <p:strVal val="visible"/>
                                      </p:to>
                                    </p:set>
                                    <p:animEffect transition="in" filter="fade">
                                      <p:cBhvr>
                                        <p:cTn id="22" dur="1500"/>
                                        <p:tgtEl>
                                          <p:spTgt spid="35"/>
                                        </p:tgtEl>
                                      </p:cBhvr>
                                    </p:animEffect>
                                    <p:anim calcmode="lin" valueType="num">
                                      <p:cBhvr>
                                        <p:cTn id="23" dur="1500" fill="hold"/>
                                        <p:tgtEl>
                                          <p:spTgt spid="35"/>
                                        </p:tgtEl>
                                        <p:attrNameLst>
                                          <p:attrName>ppt_x</p:attrName>
                                        </p:attrNameLst>
                                      </p:cBhvr>
                                      <p:tavLst>
                                        <p:tav tm="0">
                                          <p:val>
                                            <p:strVal val="#ppt_x"/>
                                          </p:val>
                                        </p:tav>
                                        <p:tav tm="100000">
                                          <p:val>
                                            <p:strVal val="#ppt_x"/>
                                          </p:val>
                                        </p:tav>
                                      </p:tavLst>
                                    </p:anim>
                                    <p:anim calcmode="lin" valueType="num">
                                      <p:cBhvr>
                                        <p:cTn id="24" dur="1500" fill="hold"/>
                                        <p:tgtEl>
                                          <p:spTgt spid="35"/>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1250"/>
                                  </p:stCondLst>
                                  <p:childTnLst>
                                    <p:set>
                                      <p:cBhvr>
                                        <p:cTn id="26" dur="1" fill="hold">
                                          <p:stCondLst>
                                            <p:cond delay="0"/>
                                          </p:stCondLst>
                                        </p:cTn>
                                        <p:tgtEl>
                                          <p:spTgt spid="37"/>
                                        </p:tgtEl>
                                        <p:attrNameLst>
                                          <p:attrName>style.visibility</p:attrName>
                                        </p:attrNameLst>
                                      </p:cBhvr>
                                      <p:to>
                                        <p:strVal val="visible"/>
                                      </p:to>
                                    </p:set>
                                    <p:animEffect transition="in" filter="fade">
                                      <p:cBhvr>
                                        <p:cTn id="27" dur="1500"/>
                                        <p:tgtEl>
                                          <p:spTgt spid="37"/>
                                        </p:tgtEl>
                                      </p:cBhvr>
                                    </p:animEffect>
                                    <p:anim calcmode="lin" valueType="num">
                                      <p:cBhvr>
                                        <p:cTn id="28" dur="1500" fill="hold"/>
                                        <p:tgtEl>
                                          <p:spTgt spid="37"/>
                                        </p:tgtEl>
                                        <p:attrNameLst>
                                          <p:attrName>ppt_x</p:attrName>
                                        </p:attrNameLst>
                                      </p:cBhvr>
                                      <p:tavLst>
                                        <p:tav tm="0">
                                          <p:val>
                                            <p:strVal val="#ppt_x"/>
                                          </p:val>
                                        </p:tav>
                                        <p:tav tm="100000">
                                          <p:val>
                                            <p:strVal val="#ppt_x"/>
                                          </p:val>
                                        </p:tav>
                                      </p:tavLst>
                                    </p:anim>
                                    <p:anim calcmode="lin" valueType="num">
                                      <p:cBhvr>
                                        <p:cTn id="29" dur="1500" fill="hold"/>
                                        <p:tgtEl>
                                          <p:spTgt spid="37"/>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125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1500"/>
                                        <p:tgtEl>
                                          <p:spTgt spid="25"/>
                                        </p:tgtEl>
                                      </p:cBhvr>
                                    </p:animEffect>
                                    <p:anim calcmode="lin" valueType="num">
                                      <p:cBhvr>
                                        <p:cTn id="33" dur="1500" fill="hold"/>
                                        <p:tgtEl>
                                          <p:spTgt spid="25"/>
                                        </p:tgtEl>
                                        <p:attrNameLst>
                                          <p:attrName>ppt_x</p:attrName>
                                        </p:attrNameLst>
                                      </p:cBhvr>
                                      <p:tavLst>
                                        <p:tav tm="0">
                                          <p:val>
                                            <p:strVal val="#ppt_x"/>
                                          </p:val>
                                        </p:tav>
                                        <p:tav tm="100000">
                                          <p:val>
                                            <p:strVal val="#ppt_x"/>
                                          </p:val>
                                        </p:tav>
                                      </p:tavLst>
                                    </p:anim>
                                    <p:anim calcmode="lin" valueType="num">
                                      <p:cBhvr>
                                        <p:cTn id="34" dur="1500" fill="hold"/>
                                        <p:tgtEl>
                                          <p:spTgt spid="25"/>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1250"/>
                                  </p:stCondLst>
                                  <p:childTnLst>
                                    <p:set>
                                      <p:cBhvr>
                                        <p:cTn id="36" dur="1" fill="hold">
                                          <p:stCondLst>
                                            <p:cond delay="0"/>
                                          </p:stCondLst>
                                        </p:cTn>
                                        <p:tgtEl>
                                          <p:spTgt spid="39"/>
                                        </p:tgtEl>
                                        <p:attrNameLst>
                                          <p:attrName>style.visibility</p:attrName>
                                        </p:attrNameLst>
                                      </p:cBhvr>
                                      <p:to>
                                        <p:strVal val="visible"/>
                                      </p:to>
                                    </p:set>
                                    <p:animEffect transition="in" filter="fade">
                                      <p:cBhvr>
                                        <p:cTn id="37" dur="1500"/>
                                        <p:tgtEl>
                                          <p:spTgt spid="39"/>
                                        </p:tgtEl>
                                      </p:cBhvr>
                                    </p:animEffect>
                                    <p:anim calcmode="lin" valueType="num">
                                      <p:cBhvr>
                                        <p:cTn id="38" dur="1500" fill="hold"/>
                                        <p:tgtEl>
                                          <p:spTgt spid="39"/>
                                        </p:tgtEl>
                                        <p:attrNameLst>
                                          <p:attrName>ppt_x</p:attrName>
                                        </p:attrNameLst>
                                      </p:cBhvr>
                                      <p:tavLst>
                                        <p:tav tm="0">
                                          <p:val>
                                            <p:strVal val="#ppt_x"/>
                                          </p:val>
                                        </p:tav>
                                        <p:tav tm="100000">
                                          <p:val>
                                            <p:strVal val="#ppt_x"/>
                                          </p:val>
                                        </p:tav>
                                      </p:tavLst>
                                    </p:anim>
                                    <p:anim calcmode="lin" valueType="num">
                                      <p:cBhvr>
                                        <p:cTn id="39" dur="1500" fill="hold"/>
                                        <p:tgtEl>
                                          <p:spTgt spid="39"/>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1250"/>
                                  </p:stCondLst>
                                  <p:childTnLst>
                                    <p:set>
                                      <p:cBhvr>
                                        <p:cTn id="41" dur="1" fill="hold">
                                          <p:stCondLst>
                                            <p:cond delay="0"/>
                                          </p:stCondLst>
                                        </p:cTn>
                                        <p:tgtEl>
                                          <p:spTgt spid="28"/>
                                        </p:tgtEl>
                                        <p:attrNameLst>
                                          <p:attrName>style.visibility</p:attrName>
                                        </p:attrNameLst>
                                      </p:cBhvr>
                                      <p:to>
                                        <p:strVal val="visible"/>
                                      </p:to>
                                    </p:set>
                                    <p:animEffect transition="in" filter="fade">
                                      <p:cBhvr>
                                        <p:cTn id="42" dur="1500"/>
                                        <p:tgtEl>
                                          <p:spTgt spid="28"/>
                                        </p:tgtEl>
                                      </p:cBhvr>
                                    </p:animEffect>
                                    <p:anim calcmode="lin" valueType="num">
                                      <p:cBhvr>
                                        <p:cTn id="43" dur="1500" fill="hold"/>
                                        <p:tgtEl>
                                          <p:spTgt spid="28"/>
                                        </p:tgtEl>
                                        <p:attrNameLst>
                                          <p:attrName>ppt_x</p:attrName>
                                        </p:attrNameLst>
                                      </p:cBhvr>
                                      <p:tavLst>
                                        <p:tav tm="0">
                                          <p:val>
                                            <p:strVal val="#ppt_x"/>
                                          </p:val>
                                        </p:tav>
                                        <p:tav tm="100000">
                                          <p:val>
                                            <p:strVal val="#ppt_x"/>
                                          </p:val>
                                        </p:tav>
                                      </p:tavLst>
                                    </p:anim>
                                    <p:anim calcmode="lin" valueType="num">
                                      <p:cBhvr>
                                        <p:cTn id="44" dur="1500" fill="hold"/>
                                        <p:tgtEl>
                                          <p:spTgt spid="28"/>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1250"/>
                                  </p:stCondLst>
                                  <p:childTnLst>
                                    <p:set>
                                      <p:cBhvr>
                                        <p:cTn id="46" dur="1" fill="hold">
                                          <p:stCondLst>
                                            <p:cond delay="0"/>
                                          </p:stCondLst>
                                        </p:cTn>
                                        <p:tgtEl>
                                          <p:spTgt spid="31"/>
                                        </p:tgtEl>
                                        <p:attrNameLst>
                                          <p:attrName>style.visibility</p:attrName>
                                        </p:attrNameLst>
                                      </p:cBhvr>
                                      <p:to>
                                        <p:strVal val="visible"/>
                                      </p:to>
                                    </p:set>
                                    <p:animEffect transition="in" filter="fade">
                                      <p:cBhvr>
                                        <p:cTn id="47" dur="1500"/>
                                        <p:tgtEl>
                                          <p:spTgt spid="31"/>
                                        </p:tgtEl>
                                      </p:cBhvr>
                                    </p:animEffect>
                                    <p:anim calcmode="lin" valueType="num">
                                      <p:cBhvr>
                                        <p:cTn id="48" dur="1500" fill="hold"/>
                                        <p:tgtEl>
                                          <p:spTgt spid="31"/>
                                        </p:tgtEl>
                                        <p:attrNameLst>
                                          <p:attrName>ppt_x</p:attrName>
                                        </p:attrNameLst>
                                      </p:cBhvr>
                                      <p:tavLst>
                                        <p:tav tm="0">
                                          <p:val>
                                            <p:strVal val="#ppt_x"/>
                                          </p:val>
                                        </p:tav>
                                        <p:tav tm="100000">
                                          <p:val>
                                            <p:strVal val="#ppt_x"/>
                                          </p:val>
                                        </p:tav>
                                      </p:tavLst>
                                    </p:anim>
                                    <p:anim calcmode="lin" valueType="num">
                                      <p:cBhvr>
                                        <p:cTn id="49" dur="1500" fill="hold"/>
                                        <p:tgtEl>
                                          <p:spTgt spid="31"/>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1250"/>
                                  </p:stCondLst>
                                  <p:childTnLst>
                                    <p:set>
                                      <p:cBhvr>
                                        <p:cTn id="51" dur="1" fill="hold">
                                          <p:stCondLst>
                                            <p:cond delay="0"/>
                                          </p:stCondLst>
                                        </p:cTn>
                                        <p:tgtEl>
                                          <p:spTgt spid="41"/>
                                        </p:tgtEl>
                                        <p:attrNameLst>
                                          <p:attrName>style.visibility</p:attrName>
                                        </p:attrNameLst>
                                      </p:cBhvr>
                                      <p:to>
                                        <p:strVal val="visible"/>
                                      </p:to>
                                    </p:set>
                                    <p:animEffect transition="in" filter="fade">
                                      <p:cBhvr>
                                        <p:cTn id="52" dur="1500"/>
                                        <p:tgtEl>
                                          <p:spTgt spid="41"/>
                                        </p:tgtEl>
                                      </p:cBhvr>
                                    </p:animEffect>
                                    <p:anim calcmode="lin" valueType="num">
                                      <p:cBhvr>
                                        <p:cTn id="53" dur="1500" fill="hold"/>
                                        <p:tgtEl>
                                          <p:spTgt spid="41"/>
                                        </p:tgtEl>
                                        <p:attrNameLst>
                                          <p:attrName>ppt_x</p:attrName>
                                        </p:attrNameLst>
                                      </p:cBhvr>
                                      <p:tavLst>
                                        <p:tav tm="0">
                                          <p:val>
                                            <p:strVal val="#ppt_x"/>
                                          </p:val>
                                        </p:tav>
                                        <p:tav tm="100000">
                                          <p:val>
                                            <p:strVal val="#ppt_x"/>
                                          </p:val>
                                        </p:tav>
                                      </p:tavLst>
                                    </p:anim>
                                    <p:anim calcmode="lin" valueType="num">
                                      <p:cBhvr>
                                        <p:cTn id="54" dur="1500" fill="hold"/>
                                        <p:tgtEl>
                                          <p:spTgt spid="41"/>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1250"/>
                                  </p:stCondLst>
                                  <p:childTnLst>
                                    <p:set>
                                      <p:cBhvr>
                                        <p:cTn id="56" dur="1" fill="hold">
                                          <p:stCondLst>
                                            <p:cond delay="0"/>
                                          </p:stCondLst>
                                        </p:cTn>
                                        <p:tgtEl>
                                          <p:spTgt spid="43"/>
                                        </p:tgtEl>
                                        <p:attrNameLst>
                                          <p:attrName>style.visibility</p:attrName>
                                        </p:attrNameLst>
                                      </p:cBhvr>
                                      <p:to>
                                        <p:strVal val="visible"/>
                                      </p:to>
                                    </p:set>
                                    <p:animEffect transition="in" filter="fade">
                                      <p:cBhvr>
                                        <p:cTn id="57" dur="1500"/>
                                        <p:tgtEl>
                                          <p:spTgt spid="43"/>
                                        </p:tgtEl>
                                      </p:cBhvr>
                                    </p:animEffect>
                                    <p:anim calcmode="lin" valueType="num">
                                      <p:cBhvr>
                                        <p:cTn id="58" dur="1500" fill="hold"/>
                                        <p:tgtEl>
                                          <p:spTgt spid="43"/>
                                        </p:tgtEl>
                                        <p:attrNameLst>
                                          <p:attrName>ppt_x</p:attrName>
                                        </p:attrNameLst>
                                      </p:cBhvr>
                                      <p:tavLst>
                                        <p:tav tm="0">
                                          <p:val>
                                            <p:strVal val="#ppt_x"/>
                                          </p:val>
                                        </p:tav>
                                        <p:tav tm="100000">
                                          <p:val>
                                            <p:strVal val="#ppt_x"/>
                                          </p:val>
                                        </p:tav>
                                      </p:tavLst>
                                    </p:anim>
                                    <p:anim calcmode="lin" valueType="num">
                                      <p:cBhvr>
                                        <p:cTn id="59" dur="150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5"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Rectangle 3"/>
          <p:cNvSpPr/>
          <p:nvPr/>
        </p:nvSpPr>
        <p:spPr>
          <a:xfrm>
            <a:off x="1184058" y="782488"/>
            <a:ext cx="4092787" cy="646331"/>
          </a:xfrm>
          <a:prstGeom prst="rect">
            <a:avLst/>
          </a:prstGeom>
        </p:spPr>
        <p:txBody>
          <a:bodyPr wrap="none">
            <a:spAutoFit/>
          </a:bodyPr>
          <a:lstStyle/>
          <a:p>
            <a:r>
              <a:rPr lang="en-US" sz="3600" b="1" dirty="0" smtClean="0">
                <a:latin typeface="+mj-lt"/>
              </a:rPr>
              <a:t>Design &amp; Analysis</a:t>
            </a:r>
            <a:endParaRPr lang="en-US" sz="3600" b="1" dirty="0">
              <a:latin typeface="+mj-lt"/>
            </a:endParaRPr>
          </a:p>
        </p:txBody>
      </p:sp>
      <p:sp>
        <p:nvSpPr>
          <p:cNvPr id="5" name="TextBox 4"/>
          <p:cNvSpPr txBox="1"/>
          <p:nvPr/>
        </p:nvSpPr>
        <p:spPr>
          <a:xfrm>
            <a:off x="2293034" y="2588455"/>
            <a:ext cx="184731" cy="369332"/>
          </a:xfrm>
          <a:prstGeom prst="rect">
            <a:avLst/>
          </a:prstGeom>
          <a:noFill/>
        </p:spPr>
        <p:txBody>
          <a:bodyPr wrap="none" rtlCol="0">
            <a:spAutoFit/>
          </a:bodyPr>
          <a:lstStyle/>
          <a:p>
            <a:endParaRPr lang="en-US" dirty="0"/>
          </a:p>
        </p:txBody>
      </p:sp>
      <p:sp>
        <p:nvSpPr>
          <p:cNvPr id="10" name="Text Placeholder 2">
            <a:extLst>
              <a:ext uri="{FF2B5EF4-FFF2-40B4-BE49-F238E27FC236}">
                <a16:creationId xmlns:lc="http://schemas.openxmlformats.org/drawingml/2006/lockedCanvas" xmlns:a16="http://schemas.microsoft.com/office/drawing/2014/main" xmlns="" id="{7674D845-783A-489B-BF56-DE55E74E42DF}"/>
              </a:ext>
            </a:extLst>
          </p:cNvPr>
          <p:cNvSpPr>
            <a:spLocks noGrp="1"/>
          </p:cNvSpPr>
          <p:nvPr/>
        </p:nvSpPr>
        <p:spPr>
          <a:xfrm>
            <a:off x="2965315" y="1428819"/>
            <a:ext cx="3432517" cy="5211132"/>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DB7C4"/>
              </a:buClr>
              <a:buSzPct val="100000"/>
              <a:buFont typeface="Source Sans Pro"/>
              <a:buChar char="▹"/>
              <a:defRPr sz="2400" b="0" i="0" u="none" strike="noStrike" cap="none">
                <a:solidFill>
                  <a:srgbClr val="415665"/>
                </a:solidFill>
                <a:latin typeface="Source Sans Pro"/>
                <a:ea typeface="Source Sans Pro"/>
                <a:cs typeface="Source Sans Pro"/>
                <a:sym typeface="Source Sans Pro"/>
              </a:defRPr>
            </a:lvl1pPr>
            <a:lvl2pPr marR="0" lvl="1" algn="l" rtl="0">
              <a:lnSpc>
                <a:spcPct val="100000"/>
              </a:lnSpc>
              <a:spcBef>
                <a:spcPts val="0"/>
              </a:spcBef>
              <a:spcAft>
                <a:spcPts val="0"/>
              </a:spcAft>
              <a:buClr>
                <a:srgbClr val="0DB7C4"/>
              </a:buClr>
              <a:buSzPct val="100000"/>
              <a:buFont typeface="Source Sans Pro"/>
              <a:buChar char="▸"/>
              <a:defRPr sz="2400" b="0" i="0" u="none" strike="noStrike" cap="none">
                <a:solidFill>
                  <a:srgbClr val="415665"/>
                </a:solidFill>
                <a:latin typeface="Source Sans Pro"/>
                <a:ea typeface="Source Sans Pro"/>
                <a:cs typeface="Source Sans Pro"/>
                <a:sym typeface="Source Sans Pro"/>
              </a:defRPr>
            </a:lvl2pPr>
            <a:lvl3pPr marR="0" lvl="2" algn="l" rtl="0">
              <a:lnSpc>
                <a:spcPct val="100000"/>
              </a:lnSpc>
              <a:spcBef>
                <a:spcPts val="0"/>
              </a:spcBef>
              <a:spcAft>
                <a:spcPts val="0"/>
              </a:spcAft>
              <a:buClr>
                <a:srgbClr val="0DB7C4"/>
              </a:buClr>
              <a:buSzPct val="100000"/>
              <a:buFont typeface="Source Sans Pro"/>
              <a:buChar char="⬩"/>
              <a:defRPr sz="2400" b="0" i="0" u="none" strike="noStrike" cap="none">
                <a:solidFill>
                  <a:srgbClr val="415665"/>
                </a:solidFill>
                <a:latin typeface="Source Sans Pro"/>
                <a:ea typeface="Source Sans Pro"/>
                <a:cs typeface="Source Sans Pro"/>
                <a:sym typeface="Source Sans Pro"/>
              </a:defRPr>
            </a:lvl3pPr>
            <a:lvl4pPr marR="0" lvl="3" algn="l" rtl="0">
              <a:lnSpc>
                <a:spcPct val="100000"/>
              </a:lnSpc>
              <a:spcBef>
                <a:spcPts val="0"/>
              </a:spcBef>
              <a:spcAft>
                <a:spcPts val="0"/>
              </a:spcAft>
              <a:buClr>
                <a:srgbClr val="0DB7C4"/>
              </a:buClr>
              <a:buSzPct val="100000"/>
              <a:buFont typeface="Source Sans Pro"/>
              <a:buChar char="⬞"/>
              <a:defRPr sz="2400" b="0" i="0" u="none" strike="noStrike" cap="none">
                <a:solidFill>
                  <a:srgbClr val="415665"/>
                </a:solidFill>
                <a:latin typeface="Source Sans Pro"/>
                <a:ea typeface="Source Sans Pro"/>
                <a:cs typeface="Source Sans Pro"/>
                <a:sym typeface="Source Sans Pro"/>
              </a:defRPr>
            </a:lvl4pPr>
            <a:lvl5pPr marR="0" lvl="4" algn="l" rtl="0">
              <a:lnSpc>
                <a:spcPct val="100000"/>
              </a:lnSpc>
              <a:spcBef>
                <a:spcPts val="0"/>
              </a:spcBef>
              <a:spcAft>
                <a:spcPts val="0"/>
              </a:spcAft>
              <a:buClr>
                <a:srgbClr val="0DB7C4"/>
              </a:buClr>
              <a:buSzPct val="100000"/>
              <a:buFont typeface="Source Sans Pro"/>
              <a:buChar char="○"/>
              <a:defRPr sz="2400" b="0" i="0" u="none" strike="noStrike" cap="none">
                <a:solidFill>
                  <a:srgbClr val="415665"/>
                </a:solidFill>
                <a:latin typeface="Source Sans Pro"/>
                <a:ea typeface="Source Sans Pro"/>
                <a:cs typeface="Source Sans Pro"/>
                <a:sym typeface="Source Sans Pro"/>
              </a:defRPr>
            </a:lvl5pPr>
            <a:lvl6pPr marR="0" lvl="5" algn="l" rtl="0">
              <a:lnSpc>
                <a:spcPct val="100000"/>
              </a:lnSpc>
              <a:spcBef>
                <a:spcPts val="0"/>
              </a:spcBef>
              <a:spcAft>
                <a:spcPts val="0"/>
              </a:spcAft>
              <a:buClr>
                <a:srgbClr val="0DB7C4"/>
              </a:buClr>
              <a:buSzPct val="100000"/>
              <a:buFont typeface="Source Sans Pro"/>
              <a:buChar char="■"/>
              <a:defRPr sz="2400" b="0" i="0" u="none" strike="noStrike" cap="none">
                <a:solidFill>
                  <a:srgbClr val="415665"/>
                </a:solidFill>
                <a:latin typeface="Source Sans Pro"/>
                <a:ea typeface="Source Sans Pro"/>
                <a:cs typeface="Source Sans Pro"/>
                <a:sym typeface="Source Sans Pro"/>
              </a:defRPr>
            </a:lvl6pPr>
            <a:lvl7pPr marR="0" lvl="6" algn="l" rtl="0">
              <a:lnSpc>
                <a:spcPct val="100000"/>
              </a:lnSpc>
              <a:spcBef>
                <a:spcPts val="0"/>
              </a:spcBef>
              <a:spcAft>
                <a:spcPts val="0"/>
              </a:spcAft>
              <a:buClr>
                <a:srgbClr val="0DB7C4"/>
              </a:buClr>
              <a:buSzPct val="100000"/>
              <a:buFont typeface="Source Sans Pro"/>
              <a:buChar char="●"/>
              <a:defRPr sz="2400" b="0" i="0" u="none" strike="noStrike" cap="none">
                <a:solidFill>
                  <a:srgbClr val="415665"/>
                </a:solidFill>
                <a:latin typeface="Source Sans Pro"/>
                <a:ea typeface="Source Sans Pro"/>
                <a:cs typeface="Source Sans Pro"/>
                <a:sym typeface="Source Sans Pro"/>
              </a:defRPr>
            </a:lvl7pPr>
            <a:lvl8pPr marR="0" lvl="7" algn="l" rtl="0">
              <a:lnSpc>
                <a:spcPct val="100000"/>
              </a:lnSpc>
              <a:spcBef>
                <a:spcPts val="0"/>
              </a:spcBef>
              <a:spcAft>
                <a:spcPts val="0"/>
              </a:spcAft>
              <a:buClr>
                <a:srgbClr val="0DB7C4"/>
              </a:buClr>
              <a:buSzPct val="100000"/>
              <a:buFont typeface="Source Sans Pro"/>
              <a:buChar char="○"/>
              <a:defRPr sz="2400" b="0" i="0" u="none" strike="noStrike" cap="none">
                <a:solidFill>
                  <a:srgbClr val="415665"/>
                </a:solidFill>
                <a:latin typeface="Source Sans Pro"/>
                <a:ea typeface="Source Sans Pro"/>
                <a:cs typeface="Source Sans Pro"/>
                <a:sym typeface="Source Sans Pro"/>
              </a:defRPr>
            </a:lvl8pPr>
            <a:lvl9pPr marR="0" lvl="8" algn="l" rtl="0">
              <a:lnSpc>
                <a:spcPct val="100000"/>
              </a:lnSpc>
              <a:spcBef>
                <a:spcPts val="0"/>
              </a:spcBef>
              <a:spcAft>
                <a:spcPts val="0"/>
              </a:spcAft>
              <a:buClr>
                <a:srgbClr val="0DB7C4"/>
              </a:buClr>
              <a:buSzPct val="100000"/>
              <a:buFont typeface="Source Sans Pro"/>
              <a:buChar char="■"/>
              <a:defRPr sz="2400" b="0" i="0" u="none" strike="noStrike" cap="none">
                <a:solidFill>
                  <a:srgbClr val="415665"/>
                </a:solidFill>
                <a:latin typeface="Source Sans Pro"/>
                <a:ea typeface="Source Sans Pro"/>
                <a:cs typeface="Source Sans Pro"/>
                <a:sym typeface="Source Sans Pro"/>
              </a:defRPr>
            </a:lvl9pPr>
          </a:lstStyle>
          <a:p>
            <a:pPr marL="342900" indent="-342900">
              <a:buFont typeface="Wingdings" panose="05000000000000000000" pitchFamily="2" charset="2"/>
              <a:buChar char="Ø"/>
            </a:pPr>
            <a:endParaRPr lang="en-US" sz="2800" dirty="0"/>
          </a:p>
        </p:txBody>
      </p:sp>
      <p:cxnSp>
        <p:nvCxnSpPr>
          <p:cNvPr id="6" name="Straight Connector 5"/>
          <p:cNvCxnSpPr/>
          <p:nvPr/>
        </p:nvCxnSpPr>
        <p:spPr>
          <a:xfrm flipV="1">
            <a:off x="1184058" y="1643270"/>
            <a:ext cx="10557368" cy="13252"/>
          </a:xfrm>
          <a:prstGeom prst="line">
            <a:avLst/>
          </a:prstGeom>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7349" y="2075150"/>
            <a:ext cx="9077355" cy="6410933"/>
          </a:xfrm>
          <a:prstGeom prst="rect">
            <a:avLst/>
          </a:prstGeom>
        </p:spPr>
      </p:pic>
      <p:sp>
        <p:nvSpPr>
          <p:cNvPr id="8" name="TextBox 7"/>
          <p:cNvSpPr txBox="1"/>
          <p:nvPr/>
        </p:nvSpPr>
        <p:spPr>
          <a:xfrm>
            <a:off x="1537349" y="1920969"/>
            <a:ext cx="2273828" cy="400110"/>
          </a:xfrm>
          <a:prstGeom prst="rect">
            <a:avLst/>
          </a:prstGeom>
          <a:noFill/>
        </p:spPr>
        <p:txBody>
          <a:bodyPr wrap="none" rtlCol="0">
            <a:spAutoFit/>
          </a:bodyPr>
          <a:lstStyle/>
          <a:p>
            <a:r>
              <a:rPr lang="en-GB" sz="2000" b="1" dirty="0" smtClean="0">
                <a:latin typeface="+mj-lt"/>
              </a:rPr>
              <a:t>Use Case Diagram</a:t>
            </a:r>
            <a:endParaRPr lang="en-US" sz="2000" b="1" dirty="0">
              <a:latin typeface="+mj-lt"/>
            </a:endParaRPr>
          </a:p>
        </p:txBody>
      </p:sp>
    </p:spTree>
    <p:extLst>
      <p:ext uri="{BB962C8B-B14F-4D97-AF65-F5344CB8AC3E}">
        <p14:creationId xmlns:p14="http://schemas.microsoft.com/office/powerpoint/2010/main" val="1790529568"/>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Process SmartArt 16x9">
  <a:themeElements>
    <a:clrScheme name="Process_16x9">
      <a:dk1>
        <a:srgbClr val="2F2B20"/>
      </a:dk1>
      <a:lt1>
        <a:srgbClr val="FFFFFF"/>
      </a:lt1>
      <a:dk2>
        <a:srgbClr val="675E47"/>
      </a:dk2>
      <a:lt2>
        <a:srgbClr val="A8C0BF"/>
      </a:lt2>
      <a:accent1>
        <a:srgbClr val="A9A57C"/>
      </a:accent1>
      <a:accent2>
        <a:srgbClr val="DFDCB7"/>
      </a:accent2>
      <a:accent3>
        <a:srgbClr val="D2CB6C"/>
      </a:accent3>
      <a:accent4>
        <a:srgbClr val="95A39D"/>
      </a:accent4>
      <a:accent5>
        <a:srgbClr val="C89F5D"/>
      </a:accent5>
      <a:accent6>
        <a:srgbClr val="B1A089"/>
      </a:accent6>
      <a:hlink>
        <a:srgbClr val="D25814"/>
      </a:hlink>
      <a:folHlink>
        <a:srgbClr val="849A0A"/>
      </a:folHlink>
    </a:clrScheme>
    <a:fontScheme name="Cambria-Century Gothic">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Process_16x9">
      <a:dk1>
        <a:srgbClr val="2F2B20"/>
      </a:dk1>
      <a:lt1>
        <a:srgbClr val="FFFFFF"/>
      </a:lt1>
      <a:dk2>
        <a:srgbClr val="675E47"/>
      </a:dk2>
      <a:lt2>
        <a:srgbClr val="A8C0BF"/>
      </a:lt2>
      <a:accent1>
        <a:srgbClr val="A9A57C"/>
      </a:accent1>
      <a:accent2>
        <a:srgbClr val="DFDCB7"/>
      </a:accent2>
      <a:accent3>
        <a:srgbClr val="D2CB6C"/>
      </a:accent3>
      <a:accent4>
        <a:srgbClr val="95A39D"/>
      </a:accent4>
      <a:accent5>
        <a:srgbClr val="C89F5D"/>
      </a:accent5>
      <a:accent6>
        <a:srgbClr val="B1A089"/>
      </a:accent6>
      <a:hlink>
        <a:srgbClr val="D25814"/>
      </a:hlink>
      <a:folHlink>
        <a:srgbClr val="849A0A"/>
      </a:folHlink>
    </a:clrScheme>
    <a:fontScheme name="Cambria-Century Gothic">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Process_16x9">
      <a:dk1>
        <a:srgbClr val="2F2B20"/>
      </a:dk1>
      <a:lt1>
        <a:srgbClr val="FFFFFF"/>
      </a:lt1>
      <a:dk2>
        <a:srgbClr val="675E47"/>
      </a:dk2>
      <a:lt2>
        <a:srgbClr val="A8C0BF"/>
      </a:lt2>
      <a:accent1>
        <a:srgbClr val="A9A57C"/>
      </a:accent1>
      <a:accent2>
        <a:srgbClr val="DFDCB7"/>
      </a:accent2>
      <a:accent3>
        <a:srgbClr val="D2CB6C"/>
      </a:accent3>
      <a:accent4>
        <a:srgbClr val="95A39D"/>
      </a:accent4>
      <a:accent5>
        <a:srgbClr val="C89F5D"/>
      </a:accent5>
      <a:accent6>
        <a:srgbClr val="B1A089"/>
      </a:accent6>
      <a:hlink>
        <a:srgbClr val="D25814"/>
      </a:hlink>
      <a:folHlink>
        <a:srgbClr val="849A0A"/>
      </a:folHlink>
    </a:clrScheme>
    <a:fontScheme name="Cambria-Century Gothic">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93B25F15-F016-47A5-B9E6-12E7FA5FBE7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Process SmartArt with radial picture list (widescreen)</Template>
  <TotalTime>0</TotalTime>
  <Words>565</Words>
  <Application>Microsoft Office PowerPoint</Application>
  <PresentationFormat>Widescreen</PresentationFormat>
  <Paragraphs>114</Paragraphs>
  <Slides>17</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Calibri</vt:lpstr>
      <vt:lpstr>Cambria</vt:lpstr>
      <vt:lpstr>Century Gothic</vt:lpstr>
      <vt:lpstr>Source Sans Pro</vt:lpstr>
      <vt:lpstr>Times New Roman</vt:lpstr>
      <vt:lpstr>Vrinda</vt:lpstr>
      <vt:lpstr>Wingdings</vt:lpstr>
      <vt:lpstr>Process SmartArt 16x9</vt:lpstr>
      <vt:lpstr>PowerPoint Presentation</vt:lpstr>
      <vt:lpstr>PowerPoint Presentation</vt:lpstr>
      <vt:lpstr>PowerPoint Presentation</vt:lpstr>
      <vt:lpstr>PowerPoint Presentation</vt:lpstr>
      <vt:lpstr>Motivation</vt:lpstr>
      <vt:lpstr>Motivation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2017-12-03T19:43:36Z</dcterms:created>
  <dcterms:modified xsi:type="dcterms:W3CDTF">2017-12-26T12:57:07Z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TC028133319991</vt:lpwstr>
  </property>
</Properties>
</file>