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90" r:id="rId3"/>
    <p:sldId id="275" r:id="rId4"/>
    <p:sldId id="285" r:id="rId5"/>
    <p:sldId id="286" r:id="rId6"/>
    <p:sldId id="277" r:id="rId7"/>
    <p:sldId id="258" r:id="rId8"/>
    <p:sldId id="287" r:id="rId9"/>
    <p:sldId id="291" r:id="rId10"/>
    <p:sldId id="288" r:id="rId11"/>
    <p:sldId id="294" r:id="rId12"/>
    <p:sldId id="289" r:id="rId13"/>
    <p:sldId id="295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CD6EE-AE96-43E2-BB7B-08D75B76DD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62DF7-5CAD-4D19-A6DE-669080AC8B3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Shibly Sirajee</a:t>
          </a:r>
          <a:endParaRPr lang="en-US" dirty="0">
            <a:solidFill>
              <a:schemeClr val="tx1"/>
            </a:solidFill>
          </a:endParaRPr>
        </a:p>
      </dgm:t>
    </dgm:pt>
    <dgm:pt modelId="{88782CDB-C050-4073-857A-7058A9F83EF8}" type="parTrans" cxnId="{AE5F9447-B78A-4D18-B0E4-CF94E7B8D29F}">
      <dgm:prSet/>
      <dgm:spPr/>
      <dgm:t>
        <a:bodyPr/>
        <a:lstStyle/>
        <a:p>
          <a:endParaRPr lang="en-US"/>
        </a:p>
      </dgm:t>
    </dgm:pt>
    <dgm:pt modelId="{9DB8D580-603F-4099-8AD4-FBF1BA3A40B1}" type="sibTrans" cxnId="{AE5F9447-B78A-4D18-B0E4-CF94E7B8D29F}">
      <dgm:prSet/>
      <dgm:spPr/>
      <dgm:t>
        <a:bodyPr/>
        <a:lstStyle/>
        <a:p>
          <a:endParaRPr lang="en-US"/>
        </a:p>
      </dgm:t>
    </dgm:pt>
    <dgm:pt modelId="{6CF90E10-47CD-427C-A7C2-25A67F6A5F2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Ahmad Hussain </a:t>
          </a:r>
          <a:r>
            <a:rPr lang="en-US" dirty="0" err="1" smtClean="0">
              <a:solidFill>
                <a:schemeClr val="tx1"/>
              </a:solidFill>
            </a:rPr>
            <a:t>Zamee</a:t>
          </a:r>
          <a:endParaRPr lang="en-US" dirty="0" smtClean="0">
            <a:solidFill>
              <a:schemeClr val="tx1"/>
            </a:solidFill>
          </a:endParaRPr>
        </a:p>
      </dgm:t>
    </dgm:pt>
    <dgm:pt modelId="{10ACA418-BD16-452E-813D-818E1388B217}" type="parTrans" cxnId="{C9C2A5CE-E950-4B8F-9A84-45E9609C2DBC}">
      <dgm:prSet/>
      <dgm:spPr/>
      <dgm:t>
        <a:bodyPr/>
        <a:lstStyle/>
        <a:p>
          <a:endParaRPr lang="en-US"/>
        </a:p>
      </dgm:t>
    </dgm:pt>
    <dgm:pt modelId="{4FD89CFF-F533-42A3-8733-D01E7103E4B7}" type="sibTrans" cxnId="{C9C2A5CE-E950-4B8F-9A84-45E9609C2DBC}">
      <dgm:prSet/>
      <dgm:spPr/>
      <dgm:t>
        <a:bodyPr/>
        <a:lstStyle/>
        <a:p>
          <a:endParaRPr lang="en-US"/>
        </a:p>
      </dgm:t>
    </dgm:pt>
    <dgm:pt modelId="{02BE59BC-F136-4782-9DFB-C15B0B9C3918}">
      <dgm:prSet phldrT="[Text]"/>
      <dgm:spPr/>
      <dgm:t>
        <a:bodyPr/>
        <a:lstStyle/>
        <a:p>
          <a:r>
            <a:rPr lang="en-US" dirty="0" smtClean="0"/>
            <a:t>2013-2-60-035</a:t>
          </a:r>
          <a:endParaRPr lang="en-US" dirty="0"/>
        </a:p>
      </dgm:t>
    </dgm:pt>
    <dgm:pt modelId="{54F8AFDE-A5C6-4DD2-91A9-5DC1B4803DD3}" type="parTrans" cxnId="{3DF317B0-9878-4524-A0AB-ADAA4E15FF3F}">
      <dgm:prSet/>
      <dgm:spPr/>
      <dgm:t>
        <a:bodyPr/>
        <a:lstStyle/>
        <a:p>
          <a:endParaRPr lang="en-US"/>
        </a:p>
      </dgm:t>
    </dgm:pt>
    <dgm:pt modelId="{BD9EC9BC-D1AE-44CC-9D51-B6F6D9B6C2BB}" type="sibTrans" cxnId="{3DF317B0-9878-4524-A0AB-ADAA4E15FF3F}">
      <dgm:prSet/>
      <dgm:spPr/>
      <dgm:t>
        <a:bodyPr/>
        <a:lstStyle/>
        <a:p>
          <a:endParaRPr lang="en-US"/>
        </a:p>
      </dgm:t>
    </dgm:pt>
    <dgm:pt modelId="{CD870F5E-BB0F-4D19-9589-C4BF5791F6DA}">
      <dgm:prSet phldrT="[Text]"/>
      <dgm:spPr/>
      <dgm:t>
        <a:bodyPr/>
        <a:lstStyle/>
        <a:p>
          <a:r>
            <a:rPr lang="en-US" dirty="0" smtClean="0"/>
            <a:t>2013-2-60-024</a:t>
          </a:r>
        </a:p>
      </dgm:t>
    </dgm:pt>
    <dgm:pt modelId="{5BF93D22-E456-4173-9401-05EBA32D174A}" type="parTrans" cxnId="{B21528F2-7F2B-46F5-B255-069F8DB92DC4}">
      <dgm:prSet/>
      <dgm:spPr/>
      <dgm:t>
        <a:bodyPr/>
        <a:lstStyle/>
        <a:p>
          <a:endParaRPr lang="en-US"/>
        </a:p>
      </dgm:t>
    </dgm:pt>
    <dgm:pt modelId="{BF0829DB-E5D3-4B22-838D-541F8DAD5763}" type="sibTrans" cxnId="{B21528F2-7F2B-46F5-B255-069F8DB92DC4}">
      <dgm:prSet/>
      <dgm:spPr/>
      <dgm:t>
        <a:bodyPr/>
        <a:lstStyle/>
        <a:p>
          <a:endParaRPr lang="en-US"/>
        </a:p>
      </dgm:t>
    </dgm:pt>
    <dgm:pt modelId="{92419A83-7DB6-45A0-9DC3-1A8C0AFF0A4F}" type="pres">
      <dgm:prSet presAssocID="{080CD6EE-AE96-43E2-BB7B-08D75B76DD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0ECBB4-D71A-4EF4-80F6-FC018B09598F}" type="pres">
      <dgm:prSet presAssocID="{4E062DF7-5CAD-4D19-A6DE-669080AC8B3E}" presName="parentLin" presStyleCnt="0"/>
      <dgm:spPr/>
    </dgm:pt>
    <dgm:pt modelId="{EB7722CB-86C7-4E44-85FA-A40D7ECCC45C}" type="pres">
      <dgm:prSet presAssocID="{4E062DF7-5CAD-4D19-A6DE-669080AC8B3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CF8B5D9-56A3-4DEF-BF4D-85F83443114B}" type="pres">
      <dgm:prSet presAssocID="{4E062DF7-5CAD-4D19-A6DE-669080AC8B3E}" presName="parentText" presStyleLbl="node1" presStyleIdx="0" presStyleCnt="2" custLinFactNeighborX="7109" custLinFactNeighborY="149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E4040-F841-4818-8568-6D2C8EAE5500}" type="pres">
      <dgm:prSet presAssocID="{4E062DF7-5CAD-4D19-A6DE-669080AC8B3E}" presName="negativeSpace" presStyleCnt="0"/>
      <dgm:spPr/>
    </dgm:pt>
    <dgm:pt modelId="{AE68AD60-533C-487E-8898-700AAE8AEAC2}" type="pres">
      <dgm:prSet presAssocID="{4E062DF7-5CAD-4D19-A6DE-669080AC8B3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B7C83-C123-4525-B244-552B9E16792F}" type="pres">
      <dgm:prSet presAssocID="{9DB8D580-603F-4099-8AD4-FBF1BA3A40B1}" presName="spaceBetweenRectangles" presStyleCnt="0"/>
      <dgm:spPr/>
    </dgm:pt>
    <dgm:pt modelId="{B29859EA-989B-4C56-9C9F-20A57F95D8F4}" type="pres">
      <dgm:prSet presAssocID="{6CF90E10-47CD-427C-A7C2-25A67F6A5F20}" presName="parentLin" presStyleCnt="0"/>
      <dgm:spPr/>
    </dgm:pt>
    <dgm:pt modelId="{DEB3960B-E9F5-41BE-AFDB-8B117CD71FC2}" type="pres">
      <dgm:prSet presAssocID="{6CF90E10-47CD-427C-A7C2-25A67F6A5F2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08C66CC-B200-4FAC-A12B-4A41E3BAD47C}" type="pres">
      <dgm:prSet presAssocID="{6CF90E10-47CD-427C-A7C2-25A67F6A5F2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7D5E-85EC-41C4-B373-854E0E08D82F}" type="pres">
      <dgm:prSet presAssocID="{6CF90E10-47CD-427C-A7C2-25A67F6A5F20}" presName="negativeSpace" presStyleCnt="0"/>
      <dgm:spPr/>
    </dgm:pt>
    <dgm:pt modelId="{6B33F2D8-9837-4D02-B221-1A1691391A30}" type="pres">
      <dgm:prSet presAssocID="{6CF90E10-47CD-427C-A7C2-25A67F6A5F2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6DE1E5-2D50-4938-82A9-DC6AD18D792E}" type="presOf" srcId="{080CD6EE-AE96-43E2-BB7B-08D75B76DD86}" destId="{92419A83-7DB6-45A0-9DC3-1A8C0AFF0A4F}" srcOrd="0" destOrd="0" presId="urn:microsoft.com/office/officeart/2005/8/layout/list1"/>
    <dgm:cxn modelId="{EC5924C2-CDF5-44D6-808A-0E9A2E86340C}" type="presOf" srcId="{CD870F5E-BB0F-4D19-9589-C4BF5791F6DA}" destId="{6B33F2D8-9837-4D02-B221-1A1691391A30}" srcOrd="0" destOrd="0" presId="urn:microsoft.com/office/officeart/2005/8/layout/list1"/>
    <dgm:cxn modelId="{AE5F9447-B78A-4D18-B0E4-CF94E7B8D29F}" srcId="{080CD6EE-AE96-43E2-BB7B-08D75B76DD86}" destId="{4E062DF7-5CAD-4D19-A6DE-669080AC8B3E}" srcOrd="0" destOrd="0" parTransId="{88782CDB-C050-4073-857A-7058A9F83EF8}" sibTransId="{9DB8D580-603F-4099-8AD4-FBF1BA3A40B1}"/>
    <dgm:cxn modelId="{3DF317B0-9878-4524-A0AB-ADAA4E15FF3F}" srcId="{4E062DF7-5CAD-4D19-A6DE-669080AC8B3E}" destId="{02BE59BC-F136-4782-9DFB-C15B0B9C3918}" srcOrd="0" destOrd="0" parTransId="{54F8AFDE-A5C6-4DD2-91A9-5DC1B4803DD3}" sibTransId="{BD9EC9BC-D1AE-44CC-9D51-B6F6D9B6C2BB}"/>
    <dgm:cxn modelId="{C82A6BF3-A2FB-41F1-93B2-E598B56B124C}" type="presOf" srcId="{6CF90E10-47CD-427C-A7C2-25A67F6A5F20}" destId="{208C66CC-B200-4FAC-A12B-4A41E3BAD47C}" srcOrd="1" destOrd="0" presId="urn:microsoft.com/office/officeart/2005/8/layout/list1"/>
    <dgm:cxn modelId="{6DC52C3D-51EC-4C5B-AF91-DE8D00FFA853}" type="presOf" srcId="{6CF90E10-47CD-427C-A7C2-25A67F6A5F20}" destId="{DEB3960B-E9F5-41BE-AFDB-8B117CD71FC2}" srcOrd="0" destOrd="0" presId="urn:microsoft.com/office/officeart/2005/8/layout/list1"/>
    <dgm:cxn modelId="{B21528F2-7F2B-46F5-B255-069F8DB92DC4}" srcId="{6CF90E10-47CD-427C-A7C2-25A67F6A5F20}" destId="{CD870F5E-BB0F-4D19-9589-C4BF5791F6DA}" srcOrd="0" destOrd="0" parTransId="{5BF93D22-E456-4173-9401-05EBA32D174A}" sibTransId="{BF0829DB-E5D3-4B22-838D-541F8DAD5763}"/>
    <dgm:cxn modelId="{119E0E75-22C5-4C67-A19D-E135BD3AB8B0}" type="presOf" srcId="{4E062DF7-5CAD-4D19-A6DE-669080AC8B3E}" destId="{FCF8B5D9-56A3-4DEF-BF4D-85F83443114B}" srcOrd="1" destOrd="0" presId="urn:microsoft.com/office/officeart/2005/8/layout/list1"/>
    <dgm:cxn modelId="{911246DF-9F41-4578-AF61-CA7D8382EC8F}" type="presOf" srcId="{02BE59BC-F136-4782-9DFB-C15B0B9C3918}" destId="{AE68AD60-533C-487E-8898-700AAE8AEAC2}" srcOrd="0" destOrd="0" presId="urn:microsoft.com/office/officeart/2005/8/layout/list1"/>
    <dgm:cxn modelId="{C9C2A5CE-E950-4B8F-9A84-45E9609C2DBC}" srcId="{080CD6EE-AE96-43E2-BB7B-08D75B76DD86}" destId="{6CF90E10-47CD-427C-A7C2-25A67F6A5F20}" srcOrd="1" destOrd="0" parTransId="{10ACA418-BD16-452E-813D-818E1388B217}" sibTransId="{4FD89CFF-F533-42A3-8733-D01E7103E4B7}"/>
    <dgm:cxn modelId="{5C2440C6-85A6-42B8-8668-75DC0A564535}" type="presOf" srcId="{4E062DF7-5CAD-4D19-A6DE-669080AC8B3E}" destId="{EB7722CB-86C7-4E44-85FA-A40D7ECCC45C}" srcOrd="0" destOrd="0" presId="urn:microsoft.com/office/officeart/2005/8/layout/list1"/>
    <dgm:cxn modelId="{0EF9A20D-B9ED-4060-8768-1BEF2C62A09A}" type="presParOf" srcId="{92419A83-7DB6-45A0-9DC3-1A8C0AFF0A4F}" destId="{570ECBB4-D71A-4EF4-80F6-FC018B09598F}" srcOrd="0" destOrd="0" presId="urn:microsoft.com/office/officeart/2005/8/layout/list1"/>
    <dgm:cxn modelId="{185683A2-9B54-4A8D-8281-845656212A8E}" type="presParOf" srcId="{570ECBB4-D71A-4EF4-80F6-FC018B09598F}" destId="{EB7722CB-86C7-4E44-85FA-A40D7ECCC45C}" srcOrd="0" destOrd="0" presId="urn:microsoft.com/office/officeart/2005/8/layout/list1"/>
    <dgm:cxn modelId="{AFE5DFCB-98DF-470C-9A8D-E6E9378B0B2F}" type="presParOf" srcId="{570ECBB4-D71A-4EF4-80F6-FC018B09598F}" destId="{FCF8B5D9-56A3-4DEF-BF4D-85F83443114B}" srcOrd="1" destOrd="0" presId="urn:microsoft.com/office/officeart/2005/8/layout/list1"/>
    <dgm:cxn modelId="{62B74F26-3EA8-4388-AE45-717BA67EFCBE}" type="presParOf" srcId="{92419A83-7DB6-45A0-9DC3-1A8C0AFF0A4F}" destId="{6EFE4040-F841-4818-8568-6D2C8EAE5500}" srcOrd="1" destOrd="0" presId="urn:microsoft.com/office/officeart/2005/8/layout/list1"/>
    <dgm:cxn modelId="{1C87BCE7-4018-4016-9642-AA05B9231E1A}" type="presParOf" srcId="{92419A83-7DB6-45A0-9DC3-1A8C0AFF0A4F}" destId="{AE68AD60-533C-487E-8898-700AAE8AEAC2}" srcOrd="2" destOrd="0" presId="urn:microsoft.com/office/officeart/2005/8/layout/list1"/>
    <dgm:cxn modelId="{BC200624-CAE9-4770-9C2D-D6EF5D633C67}" type="presParOf" srcId="{92419A83-7DB6-45A0-9DC3-1A8C0AFF0A4F}" destId="{98CB7C83-C123-4525-B244-552B9E16792F}" srcOrd="3" destOrd="0" presId="urn:microsoft.com/office/officeart/2005/8/layout/list1"/>
    <dgm:cxn modelId="{45F380E9-F1E6-47CC-B0CE-5D1D595297A1}" type="presParOf" srcId="{92419A83-7DB6-45A0-9DC3-1A8C0AFF0A4F}" destId="{B29859EA-989B-4C56-9C9F-20A57F95D8F4}" srcOrd="4" destOrd="0" presId="urn:microsoft.com/office/officeart/2005/8/layout/list1"/>
    <dgm:cxn modelId="{07217A11-1E82-4DA1-8335-E4512C8414F9}" type="presParOf" srcId="{B29859EA-989B-4C56-9C9F-20A57F95D8F4}" destId="{DEB3960B-E9F5-41BE-AFDB-8B117CD71FC2}" srcOrd="0" destOrd="0" presId="urn:microsoft.com/office/officeart/2005/8/layout/list1"/>
    <dgm:cxn modelId="{39D45FD2-35D1-407C-A971-5F99401AE383}" type="presParOf" srcId="{B29859EA-989B-4C56-9C9F-20A57F95D8F4}" destId="{208C66CC-B200-4FAC-A12B-4A41E3BAD47C}" srcOrd="1" destOrd="0" presId="urn:microsoft.com/office/officeart/2005/8/layout/list1"/>
    <dgm:cxn modelId="{404DE074-1B2E-4306-830D-FDDE095B6CAD}" type="presParOf" srcId="{92419A83-7DB6-45A0-9DC3-1A8C0AFF0A4F}" destId="{D1907D5E-85EC-41C4-B373-854E0E08D82F}" srcOrd="5" destOrd="0" presId="urn:microsoft.com/office/officeart/2005/8/layout/list1"/>
    <dgm:cxn modelId="{9CE3B334-1002-4872-AD33-58AB2232839D}" type="presParOf" srcId="{92419A83-7DB6-45A0-9DC3-1A8C0AFF0A4F}" destId="{6B33F2D8-9837-4D02-B221-1A1691391A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28579-F171-4377-B766-83AC366F95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08318-2C84-4764-9E77-CEBCDFA005DC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This system is basically concerned with the reservation of space to refrigerate something.</a:t>
          </a:r>
          <a:endParaRPr lang="en-US" dirty="0">
            <a:solidFill>
              <a:schemeClr val="tx1"/>
            </a:solidFill>
          </a:endParaRPr>
        </a:p>
      </dgm:t>
    </dgm:pt>
    <dgm:pt modelId="{CFC6C6E8-DDA0-48F0-80DF-780B54AED901}" type="parTrans" cxnId="{7DB1128E-3618-4656-BBC2-9BE2E793828E}">
      <dgm:prSet/>
      <dgm:spPr/>
      <dgm:t>
        <a:bodyPr/>
        <a:lstStyle/>
        <a:p>
          <a:endParaRPr lang="en-US"/>
        </a:p>
      </dgm:t>
    </dgm:pt>
    <dgm:pt modelId="{A555DFB9-F154-43A6-A567-5DA1E4BC28EF}" type="sibTrans" cxnId="{7DB1128E-3618-4656-BBC2-9BE2E793828E}">
      <dgm:prSet/>
      <dgm:spPr/>
      <dgm:t>
        <a:bodyPr/>
        <a:lstStyle/>
        <a:p>
          <a:endParaRPr lang="en-US"/>
        </a:p>
      </dgm:t>
    </dgm:pt>
    <dgm:pt modelId="{344A36FB-D0EC-46F2-B5CC-E4E3823BFF30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Booking space, Maintain employee ,Maintain Space.</a:t>
          </a:r>
        </a:p>
        <a:p>
          <a:pPr rtl="0"/>
          <a:r>
            <a:rPr lang="en-US" dirty="0" smtClean="0">
              <a:solidFill>
                <a:schemeClr val="tx1"/>
              </a:solidFill>
            </a:rPr>
            <a:t>Insert, Update, Delete and Modify</a:t>
          </a:r>
          <a:endParaRPr lang="en-US" dirty="0">
            <a:solidFill>
              <a:schemeClr val="tx1"/>
            </a:solidFill>
          </a:endParaRPr>
        </a:p>
      </dgm:t>
    </dgm:pt>
    <dgm:pt modelId="{0947AB61-8411-4E50-A748-F7A08391B907}" type="parTrans" cxnId="{46E8190F-0C81-45D2-867D-2501455C117F}">
      <dgm:prSet/>
      <dgm:spPr/>
      <dgm:t>
        <a:bodyPr/>
        <a:lstStyle/>
        <a:p>
          <a:endParaRPr lang="en-US"/>
        </a:p>
      </dgm:t>
    </dgm:pt>
    <dgm:pt modelId="{53792735-7AEA-44DD-A0B0-A8F07E54C603}" type="sibTrans" cxnId="{46E8190F-0C81-45D2-867D-2501455C117F}">
      <dgm:prSet/>
      <dgm:spPr/>
      <dgm:t>
        <a:bodyPr/>
        <a:lstStyle/>
        <a:p>
          <a:endParaRPr lang="en-US"/>
        </a:p>
      </dgm:t>
    </dgm:pt>
    <dgm:pt modelId="{773E9133-76D7-44B3-B260-FC0A1DE3E019}" type="pres">
      <dgm:prSet presAssocID="{B3728579-F171-4377-B766-83AC366F95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146198-8ED4-47C8-9FCD-533C7FE741B1}" type="pres">
      <dgm:prSet presAssocID="{69E08318-2C84-4764-9E77-CEBCDFA005DC}" presName="parentText" presStyleLbl="node1" presStyleIdx="0" presStyleCnt="2" custLinFactY="-1233" custLinFactNeighborX="13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74683-F852-48D8-A002-1F09C97B2B5E}" type="pres">
      <dgm:prSet presAssocID="{A555DFB9-F154-43A6-A567-5DA1E4BC28EF}" presName="spacer" presStyleCnt="0"/>
      <dgm:spPr/>
    </dgm:pt>
    <dgm:pt modelId="{5AD75449-BEA6-48FD-950A-B3439D7DC0BC}" type="pres">
      <dgm:prSet presAssocID="{344A36FB-D0EC-46F2-B5CC-E4E3823BFF30}" presName="parentText" presStyleLbl="node1" presStyleIdx="1" presStyleCnt="2" custLinFactNeighborY="-343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E096D-EB67-4025-BA45-0BB551055EAD}" type="presOf" srcId="{69E08318-2C84-4764-9E77-CEBCDFA005DC}" destId="{CE146198-8ED4-47C8-9FCD-533C7FE741B1}" srcOrd="0" destOrd="0" presId="urn:microsoft.com/office/officeart/2005/8/layout/vList2"/>
    <dgm:cxn modelId="{7DB1128E-3618-4656-BBC2-9BE2E793828E}" srcId="{B3728579-F171-4377-B766-83AC366F95F0}" destId="{69E08318-2C84-4764-9E77-CEBCDFA005DC}" srcOrd="0" destOrd="0" parTransId="{CFC6C6E8-DDA0-48F0-80DF-780B54AED901}" sibTransId="{A555DFB9-F154-43A6-A567-5DA1E4BC28EF}"/>
    <dgm:cxn modelId="{B79A5C88-93D8-485A-ADC6-68090CA93694}" type="presOf" srcId="{B3728579-F171-4377-B766-83AC366F95F0}" destId="{773E9133-76D7-44B3-B260-FC0A1DE3E019}" srcOrd="0" destOrd="0" presId="urn:microsoft.com/office/officeart/2005/8/layout/vList2"/>
    <dgm:cxn modelId="{6D841442-33A1-4388-9F96-1F0438FF13EF}" type="presOf" srcId="{344A36FB-D0EC-46F2-B5CC-E4E3823BFF30}" destId="{5AD75449-BEA6-48FD-950A-B3439D7DC0BC}" srcOrd="0" destOrd="0" presId="urn:microsoft.com/office/officeart/2005/8/layout/vList2"/>
    <dgm:cxn modelId="{46E8190F-0C81-45D2-867D-2501455C117F}" srcId="{B3728579-F171-4377-B766-83AC366F95F0}" destId="{344A36FB-D0EC-46F2-B5CC-E4E3823BFF30}" srcOrd="1" destOrd="0" parTransId="{0947AB61-8411-4E50-A748-F7A08391B907}" sibTransId="{53792735-7AEA-44DD-A0B0-A8F07E54C603}"/>
    <dgm:cxn modelId="{AC7E18FA-E84F-4681-B495-91248EC9244C}" type="presParOf" srcId="{773E9133-76D7-44B3-B260-FC0A1DE3E019}" destId="{CE146198-8ED4-47C8-9FCD-533C7FE741B1}" srcOrd="0" destOrd="0" presId="urn:microsoft.com/office/officeart/2005/8/layout/vList2"/>
    <dgm:cxn modelId="{0AC13C76-E5BF-47D5-9C34-38CF1E86EA90}" type="presParOf" srcId="{773E9133-76D7-44B3-B260-FC0A1DE3E019}" destId="{BEB74683-F852-48D8-A002-1F09C97B2B5E}" srcOrd="1" destOrd="0" presId="urn:microsoft.com/office/officeart/2005/8/layout/vList2"/>
    <dgm:cxn modelId="{1375042E-7F3C-4969-884F-917A3575EA9B}" type="presParOf" srcId="{773E9133-76D7-44B3-B260-FC0A1DE3E019}" destId="{5AD75449-BEA6-48FD-950A-B3439D7DC0B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847E0-59F3-4CC5-B1D7-8D02AC5426D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BEF96-2991-4857-8F68-2E3FC850CC94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Cold Storage Management System will reduce a huge pile of work and complications.</a:t>
          </a:r>
          <a:endParaRPr lang="en-US" dirty="0">
            <a:solidFill>
              <a:schemeClr val="tx1"/>
            </a:solidFill>
          </a:endParaRPr>
        </a:p>
      </dgm:t>
    </dgm:pt>
    <dgm:pt modelId="{0ECFA90A-79EA-4C58-AC22-2DF371EF823A}" type="parTrans" cxnId="{7621F71F-E251-4391-8FA5-57CE0BE516B8}">
      <dgm:prSet/>
      <dgm:spPr/>
      <dgm:t>
        <a:bodyPr/>
        <a:lstStyle/>
        <a:p>
          <a:endParaRPr lang="en-US"/>
        </a:p>
      </dgm:t>
    </dgm:pt>
    <dgm:pt modelId="{500284F1-5AA8-4BDF-97D1-CE95296A9BE3}" type="sibTrans" cxnId="{7621F71F-E251-4391-8FA5-57CE0BE516B8}">
      <dgm:prSet/>
      <dgm:spPr/>
      <dgm:t>
        <a:bodyPr/>
        <a:lstStyle/>
        <a:p>
          <a:endParaRPr lang="en-US"/>
        </a:p>
      </dgm:t>
    </dgm:pt>
    <dgm:pt modelId="{B2616633-ACF6-4D3D-880F-FCE19BB89362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We can calculate income from Cold Storage system in a easy way.</a:t>
          </a:r>
          <a:endParaRPr lang="en-US" dirty="0">
            <a:solidFill>
              <a:schemeClr val="tx1"/>
            </a:solidFill>
          </a:endParaRPr>
        </a:p>
      </dgm:t>
    </dgm:pt>
    <dgm:pt modelId="{23EA5E0D-00DA-47D4-84F3-83B1C31F3176}" type="parTrans" cxnId="{FBB8449B-8CB1-4AF6-ACB9-E0450D8861EF}">
      <dgm:prSet/>
      <dgm:spPr/>
      <dgm:t>
        <a:bodyPr/>
        <a:lstStyle/>
        <a:p>
          <a:endParaRPr lang="en-US"/>
        </a:p>
      </dgm:t>
    </dgm:pt>
    <dgm:pt modelId="{E9840610-3F8D-4E0B-995A-EDDA8DACA05F}" type="sibTrans" cxnId="{FBB8449B-8CB1-4AF6-ACB9-E0450D8861EF}">
      <dgm:prSet/>
      <dgm:spPr/>
      <dgm:t>
        <a:bodyPr/>
        <a:lstStyle/>
        <a:p>
          <a:endParaRPr lang="en-US"/>
        </a:p>
      </dgm:t>
    </dgm:pt>
    <dgm:pt modelId="{EAFD3314-6F8B-4337-8E44-A1AAA5E52F18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Managing all the information will be easy and fast that will reduce users and employees sufferings.</a:t>
          </a:r>
          <a:endParaRPr lang="en-US" dirty="0">
            <a:solidFill>
              <a:schemeClr val="tx1"/>
            </a:solidFill>
          </a:endParaRPr>
        </a:p>
      </dgm:t>
    </dgm:pt>
    <dgm:pt modelId="{B90CFAD8-2058-46D6-9AAB-9B1BA8DF53BC}" type="parTrans" cxnId="{6995CB4C-6169-4CA9-AFE0-51499CB1AADE}">
      <dgm:prSet/>
      <dgm:spPr/>
      <dgm:t>
        <a:bodyPr/>
        <a:lstStyle/>
        <a:p>
          <a:endParaRPr lang="en-US"/>
        </a:p>
      </dgm:t>
    </dgm:pt>
    <dgm:pt modelId="{60ED1D5B-EC86-45FC-9AB0-3A2F536B8470}" type="sibTrans" cxnId="{6995CB4C-6169-4CA9-AFE0-51499CB1AADE}">
      <dgm:prSet/>
      <dgm:spPr/>
      <dgm:t>
        <a:bodyPr/>
        <a:lstStyle/>
        <a:p>
          <a:endParaRPr lang="en-US"/>
        </a:p>
      </dgm:t>
    </dgm:pt>
    <dgm:pt modelId="{1A4B0FBF-27EA-4038-ACDC-4B6311FA6D4D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Save time &amp; Paper work.</a:t>
          </a:r>
          <a:endParaRPr lang="en-US" dirty="0">
            <a:solidFill>
              <a:schemeClr val="tx1"/>
            </a:solidFill>
          </a:endParaRPr>
        </a:p>
      </dgm:t>
    </dgm:pt>
    <dgm:pt modelId="{9C9CF728-AA67-4B95-A6D7-2509678FEB3D}" type="parTrans" cxnId="{C94BDAE1-121E-42BB-BAC6-6DF1AEDF0601}">
      <dgm:prSet/>
      <dgm:spPr/>
      <dgm:t>
        <a:bodyPr/>
        <a:lstStyle/>
        <a:p>
          <a:endParaRPr lang="en-US"/>
        </a:p>
      </dgm:t>
    </dgm:pt>
    <dgm:pt modelId="{D067C57D-17BC-46D5-A24B-A617A0AF7D36}" type="sibTrans" cxnId="{C94BDAE1-121E-42BB-BAC6-6DF1AEDF0601}">
      <dgm:prSet/>
      <dgm:spPr/>
      <dgm:t>
        <a:bodyPr/>
        <a:lstStyle/>
        <a:p>
          <a:endParaRPr lang="en-US"/>
        </a:p>
      </dgm:t>
    </dgm:pt>
    <dgm:pt modelId="{B71F1D12-DFD7-4C3E-9B68-BEA5E3BC486C}" type="pres">
      <dgm:prSet presAssocID="{224847E0-59F3-4CC5-B1D7-8D02AC5426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30DC7E-800C-4467-8E57-A9E4DE56A8FF}" type="pres">
      <dgm:prSet presAssocID="{FAABEF96-2991-4857-8F68-2E3FC850CC94}" presName="parentLin" presStyleCnt="0"/>
      <dgm:spPr/>
    </dgm:pt>
    <dgm:pt modelId="{6DB4A6DE-8448-48FC-A882-426C51B99D8D}" type="pres">
      <dgm:prSet presAssocID="{FAABEF96-2991-4857-8F68-2E3FC850CC9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21E95A3-1D59-435B-B0EA-F3DC14BF3149}" type="pres">
      <dgm:prSet presAssocID="{FAABEF96-2991-4857-8F68-2E3FC850CC94}" presName="parentText" presStyleLbl="node1" presStyleIdx="0" presStyleCnt="4" custLinFactNeighborY="-280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AAA2E-65C9-474D-B8EA-08A79116C904}" type="pres">
      <dgm:prSet presAssocID="{FAABEF96-2991-4857-8F68-2E3FC850CC94}" presName="negativeSpace" presStyleCnt="0"/>
      <dgm:spPr/>
    </dgm:pt>
    <dgm:pt modelId="{27CD360E-5B1F-4426-BCB7-373D45261001}" type="pres">
      <dgm:prSet presAssocID="{FAABEF96-2991-4857-8F68-2E3FC850CC94}" presName="childText" presStyleLbl="conFgAcc1" presStyleIdx="0" presStyleCnt="4" custLinFactY="-21440" custLinFactNeighborX="-6" custLinFactNeighborY="-100000">
        <dgm:presLayoutVars>
          <dgm:bulletEnabled val="1"/>
        </dgm:presLayoutVars>
      </dgm:prSet>
      <dgm:spPr/>
    </dgm:pt>
    <dgm:pt modelId="{4E40346F-115D-4CE0-BDD4-2AF12FC1323D}" type="pres">
      <dgm:prSet presAssocID="{500284F1-5AA8-4BDF-97D1-CE95296A9BE3}" presName="spaceBetweenRectangles" presStyleCnt="0"/>
      <dgm:spPr/>
    </dgm:pt>
    <dgm:pt modelId="{843E68E8-FD19-46EE-822D-D9E8CABD68A2}" type="pres">
      <dgm:prSet presAssocID="{B2616633-ACF6-4D3D-880F-FCE19BB89362}" presName="parentLin" presStyleCnt="0"/>
      <dgm:spPr/>
    </dgm:pt>
    <dgm:pt modelId="{70418FB9-8EE4-4A55-BF01-A76372DBD5CE}" type="pres">
      <dgm:prSet presAssocID="{B2616633-ACF6-4D3D-880F-FCE19BB8936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C9FE6AA-89C7-4CB7-A050-B4881F0CF83F}" type="pres">
      <dgm:prSet presAssocID="{B2616633-ACF6-4D3D-880F-FCE19BB89362}" presName="parentText" presStyleLbl="node1" presStyleIdx="1" presStyleCnt="4" custLinFactNeighborX="11682" custLinFactNeighborY="-334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0A77A-E69D-49BF-801A-87E6319C4183}" type="pres">
      <dgm:prSet presAssocID="{B2616633-ACF6-4D3D-880F-FCE19BB89362}" presName="negativeSpace" presStyleCnt="0"/>
      <dgm:spPr/>
    </dgm:pt>
    <dgm:pt modelId="{30106133-03EA-49E0-ABC8-75C388727E24}" type="pres">
      <dgm:prSet presAssocID="{B2616633-ACF6-4D3D-880F-FCE19BB89362}" presName="childText" presStyleLbl="conFgAcc1" presStyleIdx="1" presStyleCnt="4" custLinFactY="-21502" custLinFactNeighborX="-6" custLinFactNeighborY="-100000">
        <dgm:presLayoutVars>
          <dgm:bulletEnabled val="1"/>
        </dgm:presLayoutVars>
      </dgm:prSet>
      <dgm:spPr/>
    </dgm:pt>
    <dgm:pt modelId="{8768AA86-1CE2-41AD-8F30-4D4290F11B8B}" type="pres">
      <dgm:prSet presAssocID="{E9840610-3F8D-4E0B-995A-EDDA8DACA05F}" presName="spaceBetweenRectangles" presStyleCnt="0"/>
      <dgm:spPr/>
    </dgm:pt>
    <dgm:pt modelId="{AF96C103-7A8A-4140-9C83-FBEB567FC560}" type="pres">
      <dgm:prSet presAssocID="{EAFD3314-6F8B-4337-8E44-A1AAA5E52F18}" presName="parentLin" presStyleCnt="0"/>
      <dgm:spPr/>
    </dgm:pt>
    <dgm:pt modelId="{5831E331-9565-44AC-8FB2-BBA3C6B3C589}" type="pres">
      <dgm:prSet presAssocID="{EAFD3314-6F8B-4337-8E44-A1AAA5E52F1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4D39A0E5-AAF1-4E83-B861-ABCF6863A9C3}" type="pres">
      <dgm:prSet presAssocID="{EAFD3314-6F8B-4337-8E44-A1AAA5E52F18}" presName="parentText" presStyleLbl="node1" presStyleIdx="2" presStyleCnt="4" custScaleY="91343" custLinFactNeighborX="11682" custLinFactNeighborY="31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F0D37-62A1-4BF4-8B5D-42DB5635B313}" type="pres">
      <dgm:prSet presAssocID="{EAFD3314-6F8B-4337-8E44-A1AAA5E52F18}" presName="negativeSpace" presStyleCnt="0"/>
      <dgm:spPr/>
    </dgm:pt>
    <dgm:pt modelId="{A571BB51-9A1D-4EB2-BCA3-80EAA40AEA9A}" type="pres">
      <dgm:prSet presAssocID="{EAFD3314-6F8B-4337-8E44-A1AAA5E52F18}" presName="childText" presStyleLbl="conFgAcc1" presStyleIdx="2" presStyleCnt="4" custLinFactNeighborX="-6" custLinFactNeighborY="-27008">
        <dgm:presLayoutVars>
          <dgm:bulletEnabled val="1"/>
        </dgm:presLayoutVars>
      </dgm:prSet>
      <dgm:spPr/>
    </dgm:pt>
    <dgm:pt modelId="{EDF5056F-7287-4712-A7B8-F3C8540C08D1}" type="pres">
      <dgm:prSet presAssocID="{60ED1D5B-EC86-45FC-9AB0-3A2F536B8470}" presName="spaceBetweenRectangles" presStyleCnt="0"/>
      <dgm:spPr/>
    </dgm:pt>
    <dgm:pt modelId="{DBEDF2D3-467F-4EEB-8F96-537274754262}" type="pres">
      <dgm:prSet presAssocID="{1A4B0FBF-27EA-4038-ACDC-4B6311FA6D4D}" presName="parentLin" presStyleCnt="0"/>
      <dgm:spPr/>
    </dgm:pt>
    <dgm:pt modelId="{6263995B-CA72-4910-8384-0B7B4634EE03}" type="pres">
      <dgm:prSet presAssocID="{1A4B0FBF-27EA-4038-ACDC-4B6311FA6D4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3284B98-6EE4-4D09-A20E-40F263C66CDB}" type="pres">
      <dgm:prSet presAssocID="{1A4B0FBF-27EA-4038-ACDC-4B6311FA6D4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0C1ED-47D8-48A3-AC5B-67F06EFEB49E}" type="pres">
      <dgm:prSet presAssocID="{1A4B0FBF-27EA-4038-ACDC-4B6311FA6D4D}" presName="negativeSpace" presStyleCnt="0"/>
      <dgm:spPr/>
    </dgm:pt>
    <dgm:pt modelId="{D4F7FCD1-21EC-49EE-A70B-23BF0B24CBCB}" type="pres">
      <dgm:prSet presAssocID="{1A4B0FBF-27EA-4038-ACDC-4B6311FA6D4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BAA168F-82F7-4E34-8831-2BB770CA4A76}" type="presOf" srcId="{B2616633-ACF6-4D3D-880F-FCE19BB89362}" destId="{8C9FE6AA-89C7-4CB7-A050-B4881F0CF83F}" srcOrd="1" destOrd="0" presId="urn:microsoft.com/office/officeart/2005/8/layout/list1"/>
    <dgm:cxn modelId="{CF950ABE-7A8E-49B9-BA9B-16A8CB90D8F8}" type="presOf" srcId="{FAABEF96-2991-4857-8F68-2E3FC850CC94}" destId="{6DB4A6DE-8448-48FC-A882-426C51B99D8D}" srcOrd="0" destOrd="0" presId="urn:microsoft.com/office/officeart/2005/8/layout/list1"/>
    <dgm:cxn modelId="{7621F71F-E251-4391-8FA5-57CE0BE516B8}" srcId="{224847E0-59F3-4CC5-B1D7-8D02AC5426D4}" destId="{FAABEF96-2991-4857-8F68-2E3FC850CC94}" srcOrd="0" destOrd="0" parTransId="{0ECFA90A-79EA-4C58-AC22-2DF371EF823A}" sibTransId="{500284F1-5AA8-4BDF-97D1-CE95296A9BE3}"/>
    <dgm:cxn modelId="{E41B65DA-A6F7-4791-8AC5-ADBDCF8C4203}" type="presOf" srcId="{1A4B0FBF-27EA-4038-ACDC-4B6311FA6D4D}" destId="{63284B98-6EE4-4D09-A20E-40F263C66CDB}" srcOrd="1" destOrd="0" presId="urn:microsoft.com/office/officeart/2005/8/layout/list1"/>
    <dgm:cxn modelId="{6995CB4C-6169-4CA9-AFE0-51499CB1AADE}" srcId="{224847E0-59F3-4CC5-B1D7-8D02AC5426D4}" destId="{EAFD3314-6F8B-4337-8E44-A1AAA5E52F18}" srcOrd="2" destOrd="0" parTransId="{B90CFAD8-2058-46D6-9AAB-9B1BA8DF53BC}" sibTransId="{60ED1D5B-EC86-45FC-9AB0-3A2F536B8470}"/>
    <dgm:cxn modelId="{C94BDAE1-121E-42BB-BAC6-6DF1AEDF0601}" srcId="{224847E0-59F3-4CC5-B1D7-8D02AC5426D4}" destId="{1A4B0FBF-27EA-4038-ACDC-4B6311FA6D4D}" srcOrd="3" destOrd="0" parTransId="{9C9CF728-AA67-4B95-A6D7-2509678FEB3D}" sibTransId="{D067C57D-17BC-46D5-A24B-A617A0AF7D36}"/>
    <dgm:cxn modelId="{51149D8C-C34B-4AD3-A189-BE19888F25CC}" type="presOf" srcId="{EAFD3314-6F8B-4337-8E44-A1AAA5E52F18}" destId="{5831E331-9565-44AC-8FB2-BBA3C6B3C589}" srcOrd="0" destOrd="0" presId="urn:microsoft.com/office/officeart/2005/8/layout/list1"/>
    <dgm:cxn modelId="{FB8ED1AC-DC59-4A48-BDC0-CA4A891D756B}" type="presOf" srcId="{224847E0-59F3-4CC5-B1D7-8D02AC5426D4}" destId="{B71F1D12-DFD7-4C3E-9B68-BEA5E3BC486C}" srcOrd="0" destOrd="0" presId="urn:microsoft.com/office/officeart/2005/8/layout/list1"/>
    <dgm:cxn modelId="{5AB12955-73BB-4653-99F5-11442A18EE2A}" type="presOf" srcId="{FAABEF96-2991-4857-8F68-2E3FC850CC94}" destId="{121E95A3-1D59-435B-B0EA-F3DC14BF3149}" srcOrd="1" destOrd="0" presId="urn:microsoft.com/office/officeart/2005/8/layout/list1"/>
    <dgm:cxn modelId="{2DC4B0DE-50B6-43B2-82F5-DA6256FB2490}" type="presOf" srcId="{B2616633-ACF6-4D3D-880F-FCE19BB89362}" destId="{70418FB9-8EE4-4A55-BF01-A76372DBD5CE}" srcOrd="0" destOrd="0" presId="urn:microsoft.com/office/officeart/2005/8/layout/list1"/>
    <dgm:cxn modelId="{FBB8449B-8CB1-4AF6-ACB9-E0450D8861EF}" srcId="{224847E0-59F3-4CC5-B1D7-8D02AC5426D4}" destId="{B2616633-ACF6-4D3D-880F-FCE19BB89362}" srcOrd="1" destOrd="0" parTransId="{23EA5E0D-00DA-47D4-84F3-83B1C31F3176}" sibTransId="{E9840610-3F8D-4E0B-995A-EDDA8DACA05F}"/>
    <dgm:cxn modelId="{97149504-0D12-4D4A-97F7-6114356A3992}" type="presOf" srcId="{EAFD3314-6F8B-4337-8E44-A1AAA5E52F18}" destId="{4D39A0E5-AAF1-4E83-B861-ABCF6863A9C3}" srcOrd="1" destOrd="0" presId="urn:microsoft.com/office/officeart/2005/8/layout/list1"/>
    <dgm:cxn modelId="{EF3FA12E-4862-468F-89BF-2D27E50A411C}" type="presOf" srcId="{1A4B0FBF-27EA-4038-ACDC-4B6311FA6D4D}" destId="{6263995B-CA72-4910-8384-0B7B4634EE03}" srcOrd="0" destOrd="0" presId="urn:microsoft.com/office/officeart/2005/8/layout/list1"/>
    <dgm:cxn modelId="{E145E65F-CDE2-44B5-ACA6-C3524A944899}" type="presParOf" srcId="{B71F1D12-DFD7-4C3E-9B68-BEA5E3BC486C}" destId="{F130DC7E-800C-4467-8E57-A9E4DE56A8FF}" srcOrd="0" destOrd="0" presId="urn:microsoft.com/office/officeart/2005/8/layout/list1"/>
    <dgm:cxn modelId="{1D891062-F5C0-4FE1-A915-9C0D6284E863}" type="presParOf" srcId="{F130DC7E-800C-4467-8E57-A9E4DE56A8FF}" destId="{6DB4A6DE-8448-48FC-A882-426C51B99D8D}" srcOrd="0" destOrd="0" presId="urn:microsoft.com/office/officeart/2005/8/layout/list1"/>
    <dgm:cxn modelId="{93DCA22A-0611-4CFA-A4DF-F6F04748C761}" type="presParOf" srcId="{F130DC7E-800C-4467-8E57-A9E4DE56A8FF}" destId="{121E95A3-1D59-435B-B0EA-F3DC14BF3149}" srcOrd="1" destOrd="0" presId="urn:microsoft.com/office/officeart/2005/8/layout/list1"/>
    <dgm:cxn modelId="{932E7AE7-B6BD-4A58-8B1B-2A29EA6A7D3D}" type="presParOf" srcId="{B71F1D12-DFD7-4C3E-9B68-BEA5E3BC486C}" destId="{D7CAAA2E-65C9-474D-B8EA-08A79116C904}" srcOrd="1" destOrd="0" presId="urn:microsoft.com/office/officeart/2005/8/layout/list1"/>
    <dgm:cxn modelId="{44FA6721-45E3-49A4-AC5C-06434C24B875}" type="presParOf" srcId="{B71F1D12-DFD7-4C3E-9B68-BEA5E3BC486C}" destId="{27CD360E-5B1F-4426-BCB7-373D45261001}" srcOrd="2" destOrd="0" presId="urn:microsoft.com/office/officeart/2005/8/layout/list1"/>
    <dgm:cxn modelId="{80D1DF9B-AC2F-4859-A3D4-2B5C0D43213F}" type="presParOf" srcId="{B71F1D12-DFD7-4C3E-9B68-BEA5E3BC486C}" destId="{4E40346F-115D-4CE0-BDD4-2AF12FC1323D}" srcOrd="3" destOrd="0" presId="urn:microsoft.com/office/officeart/2005/8/layout/list1"/>
    <dgm:cxn modelId="{225235A5-5771-42A6-9CFB-734FC81109E4}" type="presParOf" srcId="{B71F1D12-DFD7-4C3E-9B68-BEA5E3BC486C}" destId="{843E68E8-FD19-46EE-822D-D9E8CABD68A2}" srcOrd="4" destOrd="0" presId="urn:microsoft.com/office/officeart/2005/8/layout/list1"/>
    <dgm:cxn modelId="{BE95D27D-1B47-41FD-85DD-37F03920FD97}" type="presParOf" srcId="{843E68E8-FD19-46EE-822D-D9E8CABD68A2}" destId="{70418FB9-8EE4-4A55-BF01-A76372DBD5CE}" srcOrd="0" destOrd="0" presId="urn:microsoft.com/office/officeart/2005/8/layout/list1"/>
    <dgm:cxn modelId="{D0B0D9D0-8226-4E32-AA9D-338C7C58AB63}" type="presParOf" srcId="{843E68E8-FD19-46EE-822D-D9E8CABD68A2}" destId="{8C9FE6AA-89C7-4CB7-A050-B4881F0CF83F}" srcOrd="1" destOrd="0" presId="urn:microsoft.com/office/officeart/2005/8/layout/list1"/>
    <dgm:cxn modelId="{81052A18-44CF-4268-8E1B-964C4C24B2AA}" type="presParOf" srcId="{B71F1D12-DFD7-4C3E-9B68-BEA5E3BC486C}" destId="{9650A77A-E69D-49BF-801A-87E6319C4183}" srcOrd="5" destOrd="0" presId="urn:microsoft.com/office/officeart/2005/8/layout/list1"/>
    <dgm:cxn modelId="{9CD6DA43-A5DB-465C-A36C-8D8B7EE5FBE7}" type="presParOf" srcId="{B71F1D12-DFD7-4C3E-9B68-BEA5E3BC486C}" destId="{30106133-03EA-49E0-ABC8-75C388727E24}" srcOrd="6" destOrd="0" presId="urn:microsoft.com/office/officeart/2005/8/layout/list1"/>
    <dgm:cxn modelId="{DE6AA977-FE02-466F-96F1-C463042C77B5}" type="presParOf" srcId="{B71F1D12-DFD7-4C3E-9B68-BEA5E3BC486C}" destId="{8768AA86-1CE2-41AD-8F30-4D4290F11B8B}" srcOrd="7" destOrd="0" presId="urn:microsoft.com/office/officeart/2005/8/layout/list1"/>
    <dgm:cxn modelId="{1F18296B-FC92-40D0-A1F1-A19A4B34527B}" type="presParOf" srcId="{B71F1D12-DFD7-4C3E-9B68-BEA5E3BC486C}" destId="{AF96C103-7A8A-4140-9C83-FBEB567FC560}" srcOrd="8" destOrd="0" presId="urn:microsoft.com/office/officeart/2005/8/layout/list1"/>
    <dgm:cxn modelId="{77159241-80F3-4B2A-BB6A-76B780BD251C}" type="presParOf" srcId="{AF96C103-7A8A-4140-9C83-FBEB567FC560}" destId="{5831E331-9565-44AC-8FB2-BBA3C6B3C589}" srcOrd="0" destOrd="0" presId="urn:microsoft.com/office/officeart/2005/8/layout/list1"/>
    <dgm:cxn modelId="{219542A7-0A12-4847-8B10-C17238D254B4}" type="presParOf" srcId="{AF96C103-7A8A-4140-9C83-FBEB567FC560}" destId="{4D39A0E5-AAF1-4E83-B861-ABCF6863A9C3}" srcOrd="1" destOrd="0" presId="urn:microsoft.com/office/officeart/2005/8/layout/list1"/>
    <dgm:cxn modelId="{1A93DA2E-5893-46E4-8172-D6CE31E4283F}" type="presParOf" srcId="{B71F1D12-DFD7-4C3E-9B68-BEA5E3BC486C}" destId="{D1DF0D37-62A1-4BF4-8B5D-42DB5635B313}" srcOrd="9" destOrd="0" presId="urn:microsoft.com/office/officeart/2005/8/layout/list1"/>
    <dgm:cxn modelId="{FF08EAAF-CA83-4D3B-9FB1-CF8B2A21F5BB}" type="presParOf" srcId="{B71F1D12-DFD7-4C3E-9B68-BEA5E3BC486C}" destId="{A571BB51-9A1D-4EB2-BCA3-80EAA40AEA9A}" srcOrd="10" destOrd="0" presId="urn:microsoft.com/office/officeart/2005/8/layout/list1"/>
    <dgm:cxn modelId="{11525527-3BF5-491E-B451-A0AF001C8588}" type="presParOf" srcId="{B71F1D12-DFD7-4C3E-9B68-BEA5E3BC486C}" destId="{EDF5056F-7287-4712-A7B8-F3C8540C08D1}" srcOrd="11" destOrd="0" presId="urn:microsoft.com/office/officeart/2005/8/layout/list1"/>
    <dgm:cxn modelId="{0518C1BA-03AD-4294-B805-C1791CA816C5}" type="presParOf" srcId="{B71F1D12-DFD7-4C3E-9B68-BEA5E3BC486C}" destId="{DBEDF2D3-467F-4EEB-8F96-537274754262}" srcOrd="12" destOrd="0" presId="urn:microsoft.com/office/officeart/2005/8/layout/list1"/>
    <dgm:cxn modelId="{92CEBB7E-8CAE-494A-9A83-5C2BA43ACEF1}" type="presParOf" srcId="{DBEDF2D3-467F-4EEB-8F96-537274754262}" destId="{6263995B-CA72-4910-8384-0B7B4634EE03}" srcOrd="0" destOrd="0" presId="urn:microsoft.com/office/officeart/2005/8/layout/list1"/>
    <dgm:cxn modelId="{AEC38468-4D27-4D35-9286-352ECF3E440B}" type="presParOf" srcId="{DBEDF2D3-467F-4EEB-8F96-537274754262}" destId="{63284B98-6EE4-4D09-A20E-40F263C66CDB}" srcOrd="1" destOrd="0" presId="urn:microsoft.com/office/officeart/2005/8/layout/list1"/>
    <dgm:cxn modelId="{A73FDFB6-610A-4833-A41D-FF1941265A4C}" type="presParOf" srcId="{B71F1D12-DFD7-4C3E-9B68-BEA5E3BC486C}" destId="{8130C1ED-47D8-48A3-AC5B-67F06EFEB49E}" srcOrd="13" destOrd="0" presId="urn:microsoft.com/office/officeart/2005/8/layout/list1"/>
    <dgm:cxn modelId="{8A22A539-D01C-4564-A395-8F5B2D0A2B5C}" type="presParOf" srcId="{B71F1D12-DFD7-4C3E-9B68-BEA5E3BC486C}" destId="{D4F7FCD1-21EC-49EE-A70B-23BF0B24CBC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7F315B-84F2-438A-A513-238829BCA84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9EA8D1-8EB6-4172-BB2E-73BB4A643B41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We can extend our database to automate everything that is covered by cold storage system. Like Automating users space allocation, employee’s salary and </a:t>
          </a:r>
          <a:r>
            <a:rPr lang="en-US" smtClean="0">
              <a:solidFill>
                <a:schemeClr val="tx1"/>
              </a:solidFill>
            </a:rPr>
            <a:t>bonus  </a:t>
          </a:r>
          <a:r>
            <a:rPr lang="en-US" dirty="0" smtClean="0">
              <a:solidFill>
                <a:schemeClr val="tx1"/>
              </a:solidFill>
            </a:rPr>
            <a:t>etc.</a:t>
          </a:r>
          <a:endParaRPr lang="en-US" dirty="0">
            <a:solidFill>
              <a:schemeClr val="tx1"/>
            </a:solidFill>
          </a:endParaRPr>
        </a:p>
      </dgm:t>
    </dgm:pt>
    <dgm:pt modelId="{E6D331DA-4D75-422C-A80C-17801B23AC6C}" type="parTrans" cxnId="{2130AD98-7B92-458E-AD43-D5D389C8FCC8}">
      <dgm:prSet/>
      <dgm:spPr/>
      <dgm:t>
        <a:bodyPr/>
        <a:lstStyle/>
        <a:p>
          <a:endParaRPr lang="en-US"/>
        </a:p>
      </dgm:t>
    </dgm:pt>
    <dgm:pt modelId="{D7153BCE-B80A-4E48-A34A-A44681F6CE96}" type="sibTrans" cxnId="{2130AD98-7B92-458E-AD43-D5D389C8FCC8}">
      <dgm:prSet/>
      <dgm:spPr/>
      <dgm:t>
        <a:bodyPr/>
        <a:lstStyle/>
        <a:p>
          <a:endParaRPr lang="en-US"/>
        </a:p>
      </dgm:t>
    </dgm:pt>
    <dgm:pt modelId="{5B8D742D-D6F0-404C-A0B4-D16F1BDB4896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Can be replaced by online-booking to make easy for users .</a:t>
          </a:r>
          <a:endParaRPr lang="en-US" dirty="0">
            <a:solidFill>
              <a:schemeClr val="tx1"/>
            </a:solidFill>
          </a:endParaRPr>
        </a:p>
      </dgm:t>
    </dgm:pt>
    <dgm:pt modelId="{A1B73CCB-5141-4813-BB49-DF4D3317E77B}" type="parTrans" cxnId="{1A8A0D83-6869-4417-8C5A-A7DBD81F5C32}">
      <dgm:prSet/>
      <dgm:spPr/>
      <dgm:t>
        <a:bodyPr/>
        <a:lstStyle/>
        <a:p>
          <a:endParaRPr lang="en-US"/>
        </a:p>
      </dgm:t>
    </dgm:pt>
    <dgm:pt modelId="{C7B548D7-4074-475D-83E4-32BC6898F545}" type="sibTrans" cxnId="{1A8A0D83-6869-4417-8C5A-A7DBD81F5C32}">
      <dgm:prSet/>
      <dgm:spPr/>
      <dgm:t>
        <a:bodyPr/>
        <a:lstStyle/>
        <a:p>
          <a:endParaRPr lang="en-US"/>
        </a:p>
      </dgm:t>
    </dgm:pt>
    <dgm:pt modelId="{26D54B79-F9C3-4B66-8476-4DD75CDF95EC}" type="pres">
      <dgm:prSet presAssocID="{417F315B-84F2-438A-A513-238829BCA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D42BB6-01D5-4E9C-95A6-303C600525F4}" type="pres">
      <dgm:prSet presAssocID="{417F315B-84F2-438A-A513-238829BCA84E}" presName="dummyMaxCanvas" presStyleCnt="0">
        <dgm:presLayoutVars/>
      </dgm:prSet>
      <dgm:spPr/>
    </dgm:pt>
    <dgm:pt modelId="{69DA2D86-EB65-4BF9-A04A-878842EA102D}" type="pres">
      <dgm:prSet presAssocID="{417F315B-84F2-438A-A513-238829BCA84E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45C13-C896-4457-BBBA-58C037264218}" type="pres">
      <dgm:prSet presAssocID="{417F315B-84F2-438A-A513-238829BCA84E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87C73-8457-4A6F-B190-26ED919FC957}" type="pres">
      <dgm:prSet presAssocID="{417F315B-84F2-438A-A513-238829BCA84E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2C12E-18E9-4491-B3BA-BCDBD6EE06EE}" type="pres">
      <dgm:prSet presAssocID="{417F315B-84F2-438A-A513-238829BCA84E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A0334-0435-41AE-AD50-5E9D5602F540}" type="pres">
      <dgm:prSet presAssocID="{417F315B-84F2-438A-A513-238829BCA84E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77EB53-CD6F-4B1D-873B-970557487D43}" type="presOf" srcId="{D7153BCE-B80A-4E48-A34A-A44681F6CE96}" destId="{2A487C73-8457-4A6F-B190-26ED919FC957}" srcOrd="0" destOrd="0" presId="urn:microsoft.com/office/officeart/2005/8/layout/vProcess5"/>
    <dgm:cxn modelId="{A9F8D2E3-E31A-4EBF-A3A4-3202C1FB53D7}" type="presOf" srcId="{F59EA8D1-8EB6-4172-BB2E-73BB4A643B41}" destId="{AD02C12E-18E9-4491-B3BA-BCDBD6EE06EE}" srcOrd="1" destOrd="0" presId="urn:microsoft.com/office/officeart/2005/8/layout/vProcess5"/>
    <dgm:cxn modelId="{E6B3D8BC-8550-4B11-B7E6-8BBA850B8E17}" type="presOf" srcId="{417F315B-84F2-438A-A513-238829BCA84E}" destId="{26D54B79-F9C3-4B66-8476-4DD75CDF95EC}" srcOrd="0" destOrd="0" presId="urn:microsoft.com/office/officeart/2005/8/layout/vProcess5"/>
    <dgm:cxn modelId="{EE33636B-58F5-4A6A-BDC6-065C7B03CAA3}" type="presOf" srcId="{F59EA8D1-8EB6-4172-BB2E-73BB4A643B41}" destId="{69DA2D86-EB65-4BF9-A04A-878842EA102D}" srcOrd="0" destOrd="0" presId="urn:microsoft.com/office/officeart/2005/8/layout/vProcess5"/>
    <dgm:cxn modelId="{1A8A0D83-6869-4417-8C5A-A7DBD81F5C32}" srcId="{417F315B-84F2-438A-A513-238829BCA84E}" destId="{5B8D742D-D6F0-404C-A0B4-D16F1BDB4896}" srcOrd="1" destOrd="0" parTransId="{A1B73CCB-5141-4813-BB49-DF4D3317E77B}" sibTransId="{C7B548D7-4074-475D-83E4-32BC6898F545}"/>
    <dgm:cxn modelId="{272F22D9-8985-4C8A-B299-1F3592E65C44}" type="presOf" srcId="{5B8D742D-D6F0-404C-A0B4-D16F1BDB4896}" destId="{85CA0334-0435-41AE-AD50-5E9D5602F540}" srcOrd="1" destOrd="0" presId="urn:microsoft.com/office/officeart/2005/8/layout/vProcess5"/>
    <dgm:cxn modelId="{B523736F-A545-4A73-BDB3-F8C667117D1C}" type="presOf" srcId="{5B8D742D-D6F0-404C-A0B4-D16F1BDB4896}" destId="{CC645C13-C896-4457-BBBA-58C037264218}" srcOrd="0" destOrd="0" presId="urn:microsoft.com/office/officeart/2005/8/layout/vProcess5"/>
    <dgm:cxn modelId="{2130AD98-7B92-458E-AD43-D5D389C8FCC8}" srcId="{417F315B-84F2-438A-A513-238829BCA84E}" destId="{F59EA8D1-8EB6-4172-BB2E-73BB4A643B41}" srcOrd="0" destOrd="0" parTransId="{E6D331DA-4D75-422C-A80C-17801B23AC6C}" sibTransId="{D7153BCE-B80A-4E48-A34A-A44681F6CE96}"/>
    <dgm:cxn modelId="{FC4894B3-CE16-4CDC-A51A-1C1761A7958D}" type="presParOf" srcId="{26D54B79-F9C3-4B66-8476-4DD75CDF95EC}" destId="{AFD42BB6-01D5-4E9C-95A6-303C600525F4}" srcOrd="0" destOrd="0" presId="urn:microsoft.com/office/officeart/2005/8/layout/vProcess5"/>
    <dgm:cxn modelId="{545F4FB9-1230-4AE2-A562-A6DD6B658455}" type="presParOf" srcId="{26D54B79-F9C3-4B66-8476-4DD75CDF95EC}" destId="{69DA2D86-EB65-4BF9-A04A-878842EA102D}" srcOrd="1" destOrd="0" presId="urn:microsoft.com/office/officeart/2005/8/layout/vProcess5"/>
    <dgm:cxn modelId="{3E0D43B7-B888-40FA-A4CC-E71252B4EBB5}" type="presParOf" srcId="{26D54B79-F9C3-4B66-8476-4DD75CDF95EC}" destId="{CC645C13-C896-4457-BBBA-58C037264218}" srcOrd="2" destOrd="0" presId="urn:microsoft.com/office/officeart/2005/8/layout/vProcess5"/>
    <dgm:cxn modelId="{D2B40824-CDFC-4D16-B5F0-EAF27084133C}" type="presParOf" srcId="{26D54B79-F9C3-4B66-8476-4DD75CDF95EC}" destId="{2A487C73-8457-4A6F-B190-26ED919FC957}" srcOrd="3" destOrd="0" presId="urn:microsoft.com/office/officeart/2005/8/layout/vProcess5"/>
    <dgm:cxn modelId="{F63CA0C8-A80F-4419-A7EC-C00442D568F4}" type="presParOf" srcId="{26D54B79-F9C3-4B66-8476-4DD75CDF95EC}" destId="{AD02C12E-18E9-4491-B3BA-BCDBD6EE06EE}" srcOrd="4" destOrd="0" presId="urn:microsoft.com/office/officeart/2005/8/layout/vProcess5"/>
    <dgm:cxn modelId="{7E028E80-87B3-48E3-AC83-5C41CFB111FE}" type="presParOf" srcId="{26D54B79-F9C3-4B66-8476-4DD75CDF95EC}" destId="{85CA0334-0435-41AE-AD50-5E9D5602F54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14E859-B597-4D3F-9538-1BCC47BF28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21D18-C3B6-43A7-B34B-3056FD45851B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All the manual work is converted to computerized so that the load of employees will decrease.</a:t>
          </a:r>
          <a:endParaRPr lang="en-US" dirty="0">
            <a:solidFill>
              <a:schemeClr val="tx1"/>
            </a:solidFill>
          </a:endParaRPr>
        </a:p>
      </dgm:t>
    </dgm:pt>
    <dgm:pt modelId="{76C1DD98-4565-4A53-B2F0-78C5292A4F38}" type="parTrans" cxnId="{2EB72610-66B8-481E-AAAB-30ECF06FF078}">
      <dgm:prSet/>
      <dgm:spPr/>
      <dgm:t>
        <a:bodyPr/>
        <a:lstStyle/>
        <a:p>
          <a:endParaRPr lang="en-US"/>
        </a:p>
      </dgm:t>
    </dgm:pt>
    <dgm:pt modelId="{D9AD2331-FE6E-405F-B96F-7B4DF48E0C64}" type="sibTrans" cxnId="{2EB72610-66B8-481E-AAAB-30ECF06FF078}">
      <dgm:prSet/>
      <dgm:spPr/>
      <dgm:t>
        <a:bodyPr/>
        <a:lstStyle/>
        <a:p>
          <a:endParaRPr lang="en-US"/>
        </a:p>
      </dgm:t>
    </dgm:pt>
    <dgm:pt modelId="{01E617EA-9F45-4597-9AD4-99B9078C7BF6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Easy to store information and fast accessing of information.</a:t>
          </a:r>
          <a:endParaRPr lang="en-US" dirty="0">
            <a:solidFill>
              <a:schemeClr val="tx1"/>
            </a:solidFill>
          </a:endParaRPr>
        </a:p>
      </dgm:t>
    </dgm:pt>
    <dgm:pt modelId="{5C293381-195B-42AC-BCA1-08A92925E589}" type="parTrans" cxnId="{7C2958EA-AFA3-45B0-AE4F-8F3FF152AA25}">
      <dgm:prSet/>
      <dgm:spPr/>
      <dgm:t>
        <a:bodyPr/>
        <a:lstStyle/>
        <a:p>
          <a:endParaRPr lang="en-US"/>
        </a:p>
      </dgm:t>
    </dgm:pt>
    <dgm:pt modelId="{442B01D0-06DA-4C2B-8176-CFFF2ED9B7B1}" type="sibTrans" cxnId="{7C2958EA-AFA3-45B0-AE4F-8F3FF152AA25}">
      <dgm:prSet/>
      <dgm:spPr/>
      <dgm:t>
        <a:bodyPr/>
        <a:lstStyle/>
        <a:p>
          <a:endParaRPr lang="en-US"/>
        </a:p>
      </dgm:t>
    </dgm:pt>
    <dgm:pt modelId="{E29D4CB0-0BD4-49E7-BECD-456EB0637730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Centralized management reporting and decision support.</a:t>
          </a:r>
          <a:endParaRPr lang="en-US" dirty="0">
            <a:solidFill>
              <a:schemeClr val="tx1"/>
            </a:solidFill>
          </a:endParaRPr>
        </a:p>
      </dgm:t>
    </dgm:pt>
    <dgm:pt modelId="{00A9BF17-85AD-4B72-91CB-00D65C4BF53A}" type="parTrans" cxnId="{B5253B68-283F-4777-89AB-514DBC85DEB1}">
      <dgm:prSet/>
      <dgm:spPr/>
      <dgm:t>
        <a:bodyPr/>
        <a:lstStyle/>
        <a:p>
          <a:endParaRPr lang="en-US"/>
        </a:p>
      </dgm:t>
    </dgm:pt>
    <dgm:pt modelId="{D44CB67F-74DB-4A49-9A57-9DF672A0A81F}" type="sibTrans" cxnId="{B5253B68-283F-4777-89AB-514DBC85DEB1}">
      <dgm:prSet/>
      <dgm:spPr/>
      <dgm:t>
        <a:bodyPr/>
        <a:lstStyle/>
        <a:p>
          <a:endParaRPr lang="en-US"/>
        </a:p>
      </dgm:t>
    </dgm:pt>
    <dgm:pt modelId="{BFE3D9C5-8576-48E5-85E3-1D34022A3337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Accurate and timely control program.</a:t>
          </a:r>
          <a:endParaRPr lang="en-US" dirty="0">
            <a:solidFill>
              <a:schemeClr val="tx1"/>
            </a:solidFill>
          </a:endParaRPr>
        </a:p>
      </dgm:t>
    </dgm:pt>
    <dgm:pt modelId="{49353612-EAAC-4E54-9699-BF4E22FB0072}" type="parTrans" cxnId="{867AB155-86D0-459F-B9C0-1D14B2A420E8}">
      <dgm:prSet/>
      <dgm:spPr/>
      <dgm:t>
        <a:bodyPr/>
        <a:lstStyle/>
        <a:p>
          <a:endParaRPr lang="en-US"/>
        </a:p>
      </dgm:t>
    </dgm:pt>
    <dgm:pt modelId="{4F1A63C0-1809-44C8-A742-84CED3BB5B62}" type="sibTrans" cxnId="{867AB155-86D0-459F-B9C0-1D14B2A420E8}">
      <dgm:prSet/>
      <dgm:spPr/>
      <dgm:t>
        <a:bodyPr/>
        <a:lstStyle/>
        <a:p>
          <a:endParaRPr lang="en-US"/>
        </a:p>
      </dgm:t>
    </dgm:pt>
    <dgm:pt modelId="{64BA8E44-5F93-4BBF-96F9-F69BD3D6D3E6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To make it easy for fast processing and modification.</a:t>
          </a:r>
          <a:endParaRPr lang="en-US" dirty="0">
            <a:solidFill>
              <a:schemeClr val="tx1"/>
            </a:solidFill>
          </a:endParaRPr>
        </a:p>
      </dgm:t>
    </dgm:pt>
    <dgm:pt modelId="{C936A9B5-2860-43DF-A31A-6BDBEF95E29D}" type="parTrans" cxnId="{DB1C6182-24B6-46F8-9E3E-0148694217E3}">
      <dgm:prSet/>
      <dgm:spPr/>
      <dgm:t>
        <a:bodyPr/>
        <a:lstStyle/>
        <a:p>
          <a:endParaRPr lang="en-US"/>
        </a:p>
      </dgm:t>
    </dgm:pt>
    <dgm:pt modelId="{0EDA21AB-4966-44A4-B7CA-5CDEA53B6A7C}" type="sibTrans" cxnId="{DB1C6182-24B6-46F8-9E3E-0148694217E3}">
      <dgm:prSet/>
      <dgm:spPr/>
      <dgm:t>
        <a:bodyPr/>
        <a:lstStyle/>
        <a:p>
          <a:endParaRPr lang="en-US"/>
        </a:p>
      </dgm:t>
    </dgm:pt>
    <dgm:pt modelId="{D04C99EF-AA0F-4A5D-B4FF-CD1FF7BA96A8}" type="pres">
      <dgm:prSet presAssocID="{3314E859-B597-4D3F-9538-1BCC47BF28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77142-9A92-4255-BE46-CC1E2E8A7EA7}" type="pres">
      <dgm:prSet presAssocID="{93121D18-C3B6-43A7-B34B-3056FD45851B}" presName="parentText" presStyleLbl="node1" presStyleIdx="0" presStyleCnt="5" custScaleY="260233" custLinFactY="-114515" custLinFactNeighborX="-6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4B59D-16C9-4FC8-8EE2-216726A18A1A}" type="pres">
      <dgm:prSet presAssocID="{D9AD2331-FE6E-405F-B96F-7B4DF48E0C64}" presName="spacer" presStyleCnt="0"/>
      <dgm:spPr/>
    </dgm:pt>
    <dgm:pt modelId="{C9BA823D-7BA0-4F37-8E9E-CB2F2AEFD81E}" type="pres">
      <dgm:prSet presAssocID="{01E617EA-9F45-4597-9AD4-99B9078C7BF6}" presName="parentText" presStyleLbl="node1" presStyleIdx="1" presStyleCnt="5" custScaleY="257894" custLinFactY="-49569" custLinFactNeighborX="-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487E8-7909-45C5-80C1-5E32F35FDE0C}" type="pres">
      <dgm:prSet presAssocID="{442B01D0-06DA-4C2B-8176-CFFF2ED9B7B1}" presName="spacer" presStyleCnt="0"/>
      <dgm:spPr/>
    </dgm:pt>
    <dgm:pt modelId="{57CCFADB-B9F9-4A6D-B6CB-97E0100BE7C0}" type="pres">
      <dgm:prSet presAssocID="{E29D4CB0-0BD4-49E7-BECD-456EB0637730}" presName="parentText" presStyleLbl="node1" presStyleIdx="2" presStyleCnt="5" custScaleY="268767" custLinFactY="-91064" custLinFactNeighborX="-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7D888-61E7-41B6-BE20-8B57D3C3B5DE}" type="pres">
      <dgm:prSet presAssocID="{D44CB67F-74DB-4A49-9A57-9DF672A0A81F}" presName="spacer" presStyleCnt="0"/>
      <dgm:spPr/>
    </dgm:pt>
    <dgm:pt modelId="{0B559C2B-A741-45DF-90D9-550C058DB234}" type="pres">
      <dgm:prSet presAssocID="{BFE3D9C5-8576-48E5-85E3-1D34022A3337}" presName="parentText" presStyleLbl="node1" presStyleIdx="3" presStyleCnt="5" custScaleY="282094" custLinFactY="-121488" custLinFactNeighborX="-6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A6867-D8FD-4A08-BE5B-A251A9D0DFD1}" type="pres">
      <dgm:prSet presAssocID="{4F1A63C0-1809-44C8-A742-84CED3BB5B62}" presName="spacer" presStyleCnt="0"/>
      <dgm:spPr/>
    </dgm:pt>
    <dgm:pt modelId="{2878FAD6-59C9-4EC3-897F-A2EEEFF3551C}" type="pres">
      <dgm:prSet presAssocID="{64BA8E44-5F93-4BBF-96F9-F69BD3D6D3E6}" presName="parentText" presStyleLbl="node1" presStyleIdx="4" presStyleCnt="5" custScaleY="265077" custLinFactY="-157900" custLinFactNeighborX="-6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B72610-66B8-481E-AAAB-30ECF06FF078}" srcId="{3314E859-B597-4D3F-9538-1BCC47BF2876}" destId="{93121D18-C3B6-43A7-B34B-3056FD45851B}" srcOrd="0" destOrd="0" parTransId="{76C1DD98-4565-4A53-B2F0-78C5292A4F38}" sibTransId="{D9AD2331-FE6E-405F-B96F-7B4DF48E0C64}"/>
    <dgm:cxn modelId="{7C2958EA-AFA3-45B0-AE4F-8F3FF152AA25}" srcId="{3314E859-B597-4D3F-9538-1BCC47BF2876}" destId="{01E617EA-9F45-4597-9AD4-99B9078C7BF6}" srcOrd="1" destOrd="0" parTransId="{5C293381-195B-42AC-BCA1-08A92925E589}" sibTransId="{442B01D0-06DA-4C2B-8176-CFFF2ED9B7B1}"/>
    <dgm:cxn modelId="{A39081DA-E4F0-4D65-8D1F-9FDE861EE9CF}" type="presOf" srcId="{E29D4CB0-0BD4-49E7-BECD-456EB0637730}" destId="{57CCFADB-B9F9-4A6D-B6CB-97E0100BE7C0}" srcOrd="0" destOrd="0" presId="urn:microsoft.com/office/officeart/2005/8/layout/vList2"/>
    <dgm:cxn modelId="{867AB155-86D0-459F-B9C0-1D14B2A420E8}" srcId="{3314E859-B597-4D3F-9538-1BCC47BF2876}" destId="{BFE3D9C5-8576-48E5-85E3-1D34022A3337}" srcOrd="3" destOrd="0" parTransId="{49353612-EAAC-4E54-9699-BF4E22FB0072}" sibTransId="{4F1A63C0-1809-44C8-A742-84CED3BB5B62}"/>
    <dgm:cxn modelId="{62ABCCD7-5182-4844-A983-3D8E728D91FD}" type="presOf" srcId="{64BA8E44-5F93-4BBF-96F9-F69BD3D6D3E6}" destId="{2878FAD6-59C9-4EC3-897F-A2EEEFF3551C}" srcOrd="0" destOrd="0" presId="urn:microsoft.com/office/officeart/2005/8/layout/vList2"/>
    <dgm:cxn modelId="{DB1C6182-24B6-46F8-9E3E-0148694217E3}" srcId="{3314E859-B597-4D3F-9538-1BCC47BF2876}" destId="{64BA8E44-5F93-4BBF-96F9-F69BD3D6D3E6}" srcOrd="4" destOrd="0" parTransId="{C936A9B5-2860-43DF-A31A-6BDBEF95E29D}" sibTransId="{0EDA21AB-4966-44A4-B7CA-5CDEA53B6A7C}"/>
    <dgm:cxn modelId="{9FC5A360-4EA8-48E9-A245-CA1D71474BB6}" type="presOf" srcId="{BFE3D9C5-8576-48E5-85E3-1D34022A3337}" destId="{0B559C2B-A741-45DF-90D9-550C058DB234}" srcOrd="0" destOrd="0" presId="urn:microsoft.com/office/officeart/2005/8/layout/vList2"/>
    <dgm:cxn modelId="{B5253B68-283F-4777-89AB-514DBC85DEB1}" srcId="{3314E859-B597-4D3F-9538-1BCC47BF2876}" destId="{E29D4CB0-0BD4-49E7-BECD-456EB0637730}" srcOrd="2" destOrd="0" parTransId="{00A9BF17-85AD-4B72-91CB-00D65C4BF53A}" sibTransId="{D44CB67F-74DB-4A49-9A57-9DF672A0A81F}"/>
    <dgm:cxn modelId="{E00EC27F-33E6-4858-A79E-993955D016E2}" type="presOf" srcId="{93121D18-C3B6-43A7-B34B-3056FD45851B}" destId="{67A77142-9A92-4255-BE46-CC1E2E8A7EA7}" srcOrd="0" destOrd="0" presId="urn:microsoft.com/office/officeart/2005/8/layout/vList2"/>
    <dgm:cxn modelId="{DB81E352-D503-42F6-A101-980D584D4B84}" type="presOf" srcId="{01E617EA-9F45-4597-9AD4-99B9078C7BF6}" destId="{C9BA823D-7BA0-4F37-8E9E-CB2F2AEFD81E}" srcOrd="0" destOrd="0" presId="urn:microsoft.com/office/officeart/2005/8/layout/vList2"/>
    <dgm:cxn modelId="{138C95E4-3B70-4C77-B76C-7B1D71340A2B}" type="presOf" srcId="{3314E859-B597-4D3F-9538-1BCC47BF2876}" destId="{D04C99EF-AA0F-4A5D-B4FF-CD1FF7BA96A8}" srcOrd="0" destOrd="0" presId="urn:microsoft.com/office/officeart/2005/8/layout/vList2"/>
    <dgm:cxn modelId="{353AA6B2-432B-42C2-BF3D-73E4BAF24F7F}" type="presParOf" srcId="{D04C99EF-AA0F-4A5D-B4FF-CD1FF7BA96A8}" destId="{67A77142-9A92-4255-BE46-CC1E2E8A7EA7}" srcOrd="0" destOrd="0" presId="urn:microsoft.com/office/officeart/2005/8/layout/vList2"/>
    <dgm:cxn modelId="{25AF1531-B813-4A4B-92E2-4283F38BFF96}" type="presParOf" srcId="{D04C99EF-AA0F-4A5D-B4FF-CD1FF7BA96A8}" destId="{E094B59D-16C9-4FC8-8EE2-216726A18A1A}" srcOrd="1" destOrd="0" presId="urn:microsoft.com/office/officeart/2005/8/layout/vList2"/>
    <dgm:cxn modelId="{76F02643-F8CE-4C5B-88DE-507F712DC3E1}" type="presParOf" srcId="{D04C99EF-AA0F-4A5D-B4FF-CD1FF7BA96A8}" destId="{C9BA823D-7BA0-4F37-8E9E-CB2F2AEFD81E}" srcOrd="2" destOrd="0" presId="urn:microsoft.com/office/officeart/2005/8/layout/vList2"/>
    <dgm:cxn modelId="{CF51AFA7-CD16-4993-A78D-36B769C5F420}" type="presParOf" srcId="{D04C99EF-AA0F-4A5D-B4FF-CD1FF7BA96A8}" destId="{4D9487E8-7909-45C5-80C1-5E32F35FDE0C}" srcOrd="3" destOrd="0" presId="urn:microsoft.com/office/officeart/2005/8/layout/vList2"/>
    <dgm:cxn modelId="{D9976465-4780-4DF4-8391-6DA35EB1DAA1}" type="presParOf" srcId="{D04C99EF-AA0F-4A5D-B4FF-CD1FF7BA96A8}" destId="{57CCFADB-B9F9-4A6D-B6CB-97E0100BE7C0}" srcOrd="4" destOrd="0" presId="urn:microsoft.com/office/officeart/2005/8/layout/vList2"/>
    <dgm:cxn modelId="{DB9F7F39-AFF9-41AA-B31B-46E616DBB2FF}" type="presParOf" srcId="{D04C99EF-AA0F-4A5D-B4FF-CD1FF7BA96A8}" destId="{4B27D888-61E7-41B6-BE20-8B57D3C3B5DE}" srcOrd="5" destOrd="0" presId="urn:microsoft.com/office/officeart/2005/8/layout/vList2"/>
    <dgm:cxn modelId="{194FC066-5F98-4377-B231-1CABF69596DB}" type="presParOf" srcId="{D04C99EF-AA0F-4A5D-B4FF-CD1FF7BA96A8}" destId="{0B559C2B-A741-45DF-90D9-550C058DB234}" srcOrd="6" destOrd="0" presId="urn:microsoft.com/office/officeart/2005/8/layout/vList2"/>
    <dgm:cxn modelId="{8DAB60D0-0FA5-4617-9621-A6B3E6928F45}" type="presParOf" srcId="{D04C99EF-AA0F-4A5D-B4FF-CD1FF7BA96A8}" destId="{A8BA6867-D8FD-4A08-BE5B-A251A9D0DFD1}" srcOrd="7" destOrd="0" presId="urn:microsoft.com/office/officeart/2005/8/layout/vList2"/>
    <dgm:cxn modelId="{BBD9E228-45EB-416E-B7E9-5874EEC6CA20}" type="presParOf" srcId="{D04C99EF-AA0F-4A5D-B4FF-CD1FF7BA96A8}" destId="{2878FAD6-59C9-4EC3-897F-A2EEEFF355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22511B-A82F-4987-BBE7-8BBBCD172E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44EB4F-5046-4E01-8F0F-5486452937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en-US" dirty="0">
            <a:solidFill>
              <a:schemeClr val="tx1"/>
            </a:solidFill>
          </a:endParaRPr>
        </a:p>
      </dgm:t>
    </dgm:pt>
    <dgm:pt modelId="{6C6BC5B4-E1FF-4E9A-839F-8DF31F9641FD}" type="parTrans" cxnId="{E3F79172-4BD4-4246-B410-290E6305B0D9}">
      <dgm:prSet/>
      <dgm:spPr/>
      <dgm:t>
        <a:bodyPr/>
        <a:lstStyle/>
        <a:p>
          <a:endParaRPr lang="en-US"/>
        </a:p>
      </dgm:t>
    </dgm:pt>
    <dgm:pt modelId="{4C8CEE8E-DB2D-4B62-A36B-91A2D39533AB}" type="sibTrans" cxnId="{E3F79172-4BD4-4246-B410-290E6305B0D9}">
      <dgm:prSet/>
      <dgm:spPr/>
      <dgm:t>
        <a:bodyPr/>
        <a:lstStyle/>
        <a:p>
          <a:endParaRPr lang="en-US"/>
        </a:p>
      </dgm:t>
    </dgm:pt>
    <dgm:pt modelId="{787A4CFB-A703-4718-B17D-7C8555F8056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Employee</a:t>
          </a:r>
          <a:endParaRPr lang="en-US" dirty="0">
            <a:solidFill>
              <a:schemeClr val="tx1"/>
            </a:solidFill>
          </a:endParaRPr>
        </a:p>
      </dgm:t>
    </dgm:pt>
    <dgm:pt modelId="{7300747B-A7F3-4FFC-BFFA-2257A4F5BCA1}" type="parTrans" cxnId="{823F69E3-07D3-4DDE-AA36-F811837C5E2D}">
      <dgm:prSet/>
      <dgm:spPr/>
      <dgm:t>
        <a:bodyPr/>
        <a:lstStyle/>
        <a:p>
          <a:endParaRPr lang="en-US"/>
        </a:p>
      </dgm:t>
    </dgm:pt>
    <dgm:pt modelId="{79418FA6-7C9A-4882-9358-DCB2B60D37A0}" type="sibTrans" cxnId="{823F69E3-07D3-4DDE-AA36-F811837C5E2D}">
      <dgm:prSet/>
      <dgm:spPr/>
      <dgm:t>
        <a:bodyPr/>
        <a:lstStyle/>
        <a:p>
          <a:endParaRPr lang="en-US"/>
        </a:p>
      </dgm:t>
    </dgm:pt>
    <dgm:pt modelId="{640CEF52-A2F0-48E6-826D-57C3F3D1C00C}">
      <dgm:prSet phldrT="[Text]"/>
      <dgm:spPr/>
      <dgm:t>
        <a:bodyPr/>
        <a:lstStyle/>
        <a:p>
          <a:r>
            <a:rPr lang="en-US" dirty="0" smtClean="0"/>
            <a:t>Who can access, update and modify everything.</a:t>
          </a:r>
          <a:endParaRPr lang="en-US" dirty="0"/>
        </a:p>
      </dgm:t>
    </dgm:pt>
    <dgm:pt modelId="{D145EAFD-05F9-4A65-AC6E-EA516B26BAB9}" type="parTrans" cxnId="{FFB2D56C-0372-4714-B9F5-EEDEE2E3E4B6}">
      <dgm:prSet/>
      <dgm:spPr/>
      <dgm:t>
        <a:bodyPr/>
        <a:lstStyle/>
        <a:p>
          <a:endParaRPr lang="en-US"/>
        </a:p>
      </dgm:t>
    </dgm:pt>
    <dgm:pt modelId="{86E47F86-8765-4208-BCA0-D3D69C539CD9}" type="sibTrans" cxnId="{FFB2D56C-0372-4714-B9F5-EEDEE2E3E4B6}">
      <dgm:prSet/>
      <dgm:spPr/>
      <dgm:t>
        <a:bodyPr/>
        <a:lstStyle/>
        <a:p>
          <a:endParaRPr lang="en-US"/>
        </a:p>
      </dgm:t>
    </dgm:pt>
    <dgm:pt modelId="{60B9DF90-D699-4D1E-A0CF-C912426E2BEC}">
      <dgm:prSet phldrT="[Text]"/>
      <dgm:spPr/>
      <dgm:t>
        <a:bodyPr/>
        <a:lstStyle/>
        <a:p>
          <a:r>
            <a:rPr lang="en-US" dirty="0" smtClean="0"/>
            <a:t>He </a:t>
          </a:r>
          <a:r>
            <a:rPr lang="en-US" smtClean="0"/>
            <a:t>can access </a:t>
          </a:r>
          <a:r>
            <a:rPr lang="en-US" dirty="0" smtClean="0"/>
            <a:t>the space, allocate new space for user or make free of space.</a:t>
          </a:r>
          <a:endParaRPr lang="en-US" dirty="0"/>
        </a:p>
      </dgm:t>
    </dgm:pt>
    <dgm:pt modelId="{404C4F5D-35B3-471F-9CA9-A23DA282B3DC}" type="parTrans" cxnId="{5744A7DA-4E95-4A15-877F-56053292118C}">
      <dgm:prSet/>
      <dgm:spPr/>
      <dgm:t>
        <a:bodyPr/>
        <a:lstStyle/>
        <a:p>
          <a:endParaRPr lang="en-US"/>
        </a:p>
      </dgm:t>
    </dgm:pt>
    <dgm:pt modelId="{FA293823-2860-49E7-A6DD-E499A27F57A8}" type="sibTrans" cxnId="{5744A7DA-4E95-4A15-877F-56053292118C}">
      <dgm:prSet/>
      <dgm:spPr/>
      <dgm:t>
        <a:bodyPr/>
        <a:lstStyle/>
        <a:p>
          <a:endParaRPr lang="en-US"/>
        </a:p>
      </dgm:t>
    </dgm:pt>
    <dgm:pt modelId="{44A40CD8-EE6E-4DD9-9B7D-82D4F1C788C9}">
      <dgm:prSet phldrT="[Text]"/>
      <dgm:spPr/>
      <dgm:t>
        <a:bodyPr/>
        <a:lstStyle/>
        <a:p>
          <a:r>
            <a:rPr lang="en-US" dirty="0" smtClean="0"/>
            <a:t>He can’t </a:t>
          </a:r>
          <a:r>
            <a:rPr lang="en-US" dirty="0" err="1" smtClean="0"/>
            <a:t>update,modify</a:t>
          </a:r>
          <a:r>
            <a:rPr lang="en-US" dirty="0" smtClean="0"/>
            <a:t> or access </a:t>
          </a:r>
          <a:r>
            <a:rPr lang="en-US" dirty="0" smtClean="0"/>
            <a:t>anything. He can only view free space for booking and make a request to an employee for reservation.</a:t>
          </a:r>
          <a:endParaRPr lang="en-US" dirty="0"/>
        </a:p>
      </dgm:t>
    </dgm:pt>
    <dgm:pt modelId="{FC8E9F78-E638-4DEF-819B-886F153F8F00}" type="parTrans" cxnId="{C6211321-62C2-46B6-B43E-2354BD3AFEA7}">
      <dgm:prSet/>
      <dgm:spPr/>
      <dgm:t>
        <a:bodyPr/>
        <a:lstStyle/>
        <a:p>
          <a:endParaRPr lang="en-US"/>
        </a:p>
      </dgm:t>
    </dgm:pt>
    <dgm:pt modelId="{22F2268C-7C46-4197-B036-EAE774CD8643}" type="sibTrans" cxnId="{C6211321-62C2-46B6-B43E-2354BD3AFEA7}">
      <dgm:prSet/>
      <dgm:spPr/>
      <dgm:t>
        <a:bodyPr/>
        <a:lstStyle/>
        <a:p>
          <a:endParaRPr lang="en-US"/>
        </a:p>
      </dgm:t>
    </dgm:pt>
    <dgm:pt modelId="{2428602A-29C7-409F-B0CD-48BE8F638CC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</a:t>
          </a:r>
          <a:endParaRPr lang="en-US" dirty="0">
            <a:solidFill>
              <a:schemeClr val="tx1"/>
            </a:solidFill>
          </a:endParaRPr>
        </a:p>
      </dgm:t>
    </dgm:pt>
    <dgm:pt modelId="{8058E9B9-7A73-4743-960A-37CF7A16C942}" type="parTrans" cxnId="{CCA75E43-E23B-42DF-812D-F4B13A6CA0BE}">
      <dgm:prSet/>
      <dgm:spPr/>
      <dgm:t>
        <a:bodyPr/>
        <a:lstStyle/>
        <a:p>
          <a:endParaRPr lang="en-US"/>
        </a:p>
      </dgm:t>
    </dgm:pt>
    <dgm:pt modelId="{ED639EB8-6819-4BEB-80EC-1A67F4B737DF}" type="sibTrans" cxnId="{CCA75E43-E23B-42DF-812D-F4B13A6CA0BE}">
      <dgm:prSet/>
      <dgm:spPr/>
      <dgm:t>
        <a:bodyPr/>
        <a:lstStyle/>
        <a:p>
          <a:endParaRPr lang="en-US"/>
        </a:p>
      </dgm:t>
    </dgm:pt>
    <dgm:pt modelId="{6BFB71D1-50C0-4BCD-8241-97D42CAF6D52}" type="pres">
      <dgm:prSet presAssocID="{A622511B-A82F-4987-BBE7-8BBBCD172E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085639-0976-445C-A5D8-7210F2699378}" type="pres">
      <dgm:prSet presAssocID="{2844EB4F-5046-4E01-8F0F-548645293797}" presName="parentLin" presStyleCnt="0"/>
      <dgm:spPr/>
    </dgm:pt>
    <dgm:pt modelId="{48906F84-7387-44A3-8179-A9E11BFAF206}" type="pres">
      <dgm:prSet presAssocID="{2844EB4F-5046-4E01-8F0F-54864529379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9D09EDB-C476-4128-87EA-81AFA03F00F2}" type="pres">
      <dgm:prSet presAssocID="{2844EB4F-5046-4E01-8F0F-54864529379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28553-6134-43FD-8ACE-E76F93695DB8}" type="pres">
      <dgm:prSet presAssocID="{2844EB4F-5046-4E01-8F0F-548645293797}" presName="negativeSpace" presStyleCnt="0"/>
      <dgm:spPr/>
    </dgm:pt>
    <dgm:pt modelId="{39BAE850-81DA-476F-A31D-157D82B68D44}" type="pres">
      <dgm:prSet presAssocID="{2844EB4F-5046-4E01-8F0F-54864529379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4E430-111D-4C1A-B048-67747D5E137C}" type="pres">
      <dgm:prSet presAssocID="{4C8CEE8E-DB2D-4B62-A36B-91A2D39533AB}" presName="spaceBetweenRectangles" presStyleCnt="0"/>
      <dgm:spPr/>
    </dgm:pt>
    <dgm:pt modelId="{35009735-4FC4-421E-93D0-736030775285}" type="pres">
      <dgm:prSet presAssocID="{787A4CFB-A703-4718-B17D-7C8555F80560}" presName="parentLin" presStyleCnt="0"/>
      <dgm:spPr/>
    </dgm:pt>
    <dgm:pt modelId="{60240FED-7919-4A19-ACFE-1BD2810DB889}" type="pres">
      <dgm:prSet presAssocID="{787A4CFB-A703-4718-B17D-7C8555F8056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BB46891-6DBE-4AE8-BDFB-64A0BCEDD3E6}" type="pres">
      <dgm:prSet presAssocID="{787A4CFB-A703-4718-B17D-7C8555F805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8B5E3-4A7A-4CD6-B26D-55AD52253DD0}" type="pres">
      <dgm:prSet presAssocID="{787A4CFB-A703-4718-B17D-7C8555F80560}" presName="negativeSpace" presStyleCnt="0"/>
      <dgm:spPr/>
    </dgm:pt>
    <dgm:pt modelId="{E763E945-30B4-44A9-A0DD-AA1C94F5EA22}" type="pres">
      <dgm:prSet presAssocID="{787A4CFB-A703-4718-B17D-7C8555F8056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D1EA0-95E8-4DF2-8186-8A346F24C2C6}" type="pres">
      <dgm:prSet presAssocID="{79418FA6-7C9A-4882-9358-DCB2B60D37A0}" presName="spaceBetweenRectangles" presStyleCnt="0"/>
      <dgm:spPr/>
    </dgm:pt>
    <dgm:pt modelId="{6B127B34-CF66-4D67-B734-CC641612175E}" type="pres">
      <dgm:prSet presAssocID="{2428602A-29C7-409F-B0CD-48BE8F638CC7}" presName="parentLin" presStyleCnt="0"/>
      <dgm:spPr/>
    </dgm:pt>
    <dgm:pt modelId="{14502AB1-AD49-44A9-A998-FE797E3046FA}" type="pres">
      <dgm:prSet presAssocID="{2428602A-29C7-409F-B0CD-48BE8F638C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1E4CE81-FB48-44DC-858E-B026021380BC}" type="pres">
      <dgm:prSet presAssocID="{2428602A-29C7-409F-B0CD-48BE8F638CC7}" presName="parentText" presStyleLbl="node1" presStyleIdx="2" presStyleCnt="3" custLinFactNeighborX="0" custLinFactNeighborY="18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DBEBE-6A6A-4246-BF72-A9C0CA6B5B79}" type="pres">
      <dgm:prSet presAssocID="{2428602A-29C7-409F-B0CD-48BE8F638CC7}" presName="negativeSpace" presStyleCnt="0"/>
      <dgm:spPr/>
    </dgm:pt>
    <dgm:pt modelId="{F62F52D0-0D65-4A4C-8EE6-AC612083ED37}" type="pres">
      <dgm:prSet presAssocID="{2428602A-29C7-409F-B0CD-48BE8F638CC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3F69E3-07D3-4DDE-AA36-F811837C5E2D}" srcId="{A622511B-A82F-4987-BBE7-8BBBCD172E84}" destId="{787A4CFB-A703-4718-B17D-7C8555F80560}" srcOrd="1" destOrd="0" parTransId="{7300747B-A7F3-4FFC-BFFA-2257A4F5BCA1}" sibTransId="{79418FA6-7C9A-4882-9358-DCB2B60D37A0}"/>
    <dgm:cxn modelId="{C6211321-62C2-46B6-B43E-2354BD3AFEA7}" srcId="{2428602A-29C7-409F-B0CD-48BE8F638CC7}" destId="{44A40CD8-EE6E-4DD9-9B7D-82D4F1C788C9}" srcOrd="0" destOrd="0" parTransId="{FC8E9F78-E638-4DEF-819B-886F153F8F00}" sibTransId="{22F2268C-7C46-4197-B036-EAE774CD8643}"/>
    <dgm:cxn modelId="{79C65B44-CE45-41EC-9B86-ACCA6B73E7B6}" type="presOf" srcId="{2844EB4F-5046-4E01-8F0F-548645293797}" destId="{09D09EDB-C476-4128-87EA-81AFA03F00F2}" srcOrd="1" destOrd="0" presId="urn:microsoft.com/office/officeart/2005/8/layout/list1"/>
    <dgm:cxn modelId="{FEA2BC63-AC84-429C-8FBB-C0CB88381F31}" type="presOf" srcId="{2428602A-29C7-409F-B0CD-48BE8F638CC7}" destId="{A1E4CE81-FB48-44DC-858E-B026021380BC}" srcOrd="1" destOrd="0" presId="urn:microsoft.com/office/officeart/2005/8/layout/list1"/>
    <dgm:cxn modelId="{3C5AD963-FA57-4268-98EA-E6B9547FA3F5}" type="presOf" srcId="{A622511B-A82F-4987-BBE7-8BBBCD172E84}" destId="{6BFB71D1-50C0-4BCD-8241-97D42CAF6D52}" srcOrd="0" destOrd="0" presId="urn:microsoft.com/office/officeart/2005/8/layout/list1"/>
    <dgm:cxn modelId="{5744A7DA-4E95-4A15-877F-56053292118C}" srcId="{787A4CFB-A703-4718-B17D-7C8555F80560}" destId="{60B9DF90-D699-4D1E-A0CF-C912426E2BEC}" srcOrd="0" destOrd="0" parTransId="{404C4F5D-35B3-471F-9CA9-A23DA282B3DC}" sibTransId="{FA293823-2860-49E7-A6DD-E499A27F57A8}"/>
    <dgm:cxn modelId="{70D63B5F-40C5-461C-88C9-81EFEDA75FD1}" type="presOf" srcId="{787A4CFB-A703-4718-B17D-7C8555F80560}" destId="{60240FED-7919-4A19-ACFE-1BD2810DB889}" srcOrd="0" destOrd="0" presId="urn:microsoft.com/office/officeart/2005/8/layout/list1"/>
    <dgm:cxn modelId="{09A09767-90A4-4274-B806-83BD9A7A3093}" type="presOf" srcId="{787A4CFB-A703-4718-B17D-7C8555F80560}" destId="{BBB46891-6DBE-4AE8-BDFB-64A0BCEDD3E6}" srcOrd="1" destOrd="0" presId="urn:microsoft.com/office/officeart/2005/8/layout/list1"/>
    <dgm:cxn modelId="{76A4BFB4-B683-456F-8C4F-F87565700D68}" type="presOf" srcId="{2844EB4F-5046-4E01-8F0F-548645293797}" destId="{48906F84-7387-44A3-8179-A9E11BFAF206}" srcOrd="0" destOrd="0" presId="urn:microsoft.com/office/officeart/2005/8/layout/list1"/>
    <dgm:cxn modelId="{4C76CFBF-F7DF-4859-B7AC-A6D42672F62B}" type="presOf" srcId="{640CEF52-A2F0-48E6-826D-57C3F3D1C00C}" destId="{39BAE850-81DA-476F-A31D-157D82B68D44}" srcOrd="0" destOrd="0" presId="urn:microsoft.com/office/officeart/2005/8/layout/list1"/>
    <dgm:cxn modelId="{E3F79172-4BD4-4246-B410-290E6305B0D9}" srcId="{A622511B-A82F-4987-BBE7-8BBBCD172E84}" destId="{2844EB4F-5046-4E01-8F0F-548645293797}" srcOrd="0" destOrd="0" parTransId="{6C6BC5B4-E1FF-4E9A-839F-8DF31F9641FD}" sibTransId="{4C8CEE8E-DB2D-4B62-A36B-91A2D39533AB}"/>
    <dgm:cxn modelId="{FFB2D56C-0372-4714-B9F5-EEDEE2E3E4B6}" srcId="{2844EB4F-5046-4E01-8F0F-548645293797}" destId="{640CEF52-A2F0-48E6-826D-57C3F3D1C00C}" srcOrd="0" destOrd="0" parTransId="{D145EAFD-05F9-4A65-AC6E-EA516B26BAB9}" sibTransId="{86E47F86-8765-4208-BCA0-D3D69C539CD9}"/>
    <dgm:cxn modelId="{45CE9896-41D8-4556-8080-72CDB8ED0D64}" type="presOf" srcId="{44A40CD8-EE6E-4DD9-9B7D-82D4F1C788C9}" destId="{F62F52D0-0D65-4A4C-8EE6-AC612083ED37}" srcOrd="0" destOrd="0" presId="urn:microsoft.com/office/officeart/2005/8/layout/list1"/>
    <dgm:cxn modelId="{CCA75E43-E23B-42DF-812D-F4B13A6CA0BE}" srcId="{A622511B-A82F-4987-BBE7-8BBBCD172E84}" destId="{2428602A-29C7-409F-B0CD-48BE8F638CC7}" srcOrd="2" destOrd="0" parTransId="{8058E9B9-7A73-4743-960A-37CF7A16C942}" sibTransId="{ED639EB8-6819-4BEB-80EC-1A67F4B737DF}"/>
    <dgm:cxn modelId="{A01FF9BA-96C0-4CFD-B7C2-5294203D3A81}" type="presOf" srcId="{60B9DF90-D699-4D1E-A0CF-C912426E2BEC}" destId="{E763E945-30B4-44A9-A0DD-AA1C94F5EA22}" srcOrd="0" destOrd="0" presId="urn:microsoft.com/office/officeart/2005/8/layout/list1"/>
    <dgm:cxn modelId="{CE490E5A-F698-4B4E-9A2C-36917DBFDBF6}" type="presOf" srcId="{2428602A-29C7-409F-B0CD-48BE8F638CC7}" destId="{14502AB1-AD49-44A9-A998-FE797E3046FA}" srcOrd="0" destOrd="0" presId="urn:microsoft.com/office/officeart/2005/8/layout/list1"/>
    <dgm:cxn modelId="{FCCC5E52-9C0C-4859-98BA-9BFD3A943C98}" type="presParOf" srcId="{6BFB71D1-50C0-4BCD-8241-97D42CAF6D52}" destId="{1E085639-0976-445C-A5D8-7210F2699378}" srcOrd="0" destOrd="0" presId="urn:microsoft.com/office/officeart/2005/8/layout/list1"/>
    <dgm:cxn modelId="{BECD648E-7E09-4C82-8243-67B1B7527EC3}" type="presParOf" srcId="{1E085639-0976-445C-A5D8-7210F2699378}" destId="{48906F84-7387-44A3-8179-A9E11BFAF206}" srcOrd="0" destOrd="0" presId="urn:microsoft.com/office/officeart/2005/8/layout/list1"/>
    <dgm:cxn modelId="{FA081634-6580-4529-A1B5-216734BA040B}" type="presParOf" srcId="{1E085639-0976-445C-A5D8-7210F2699378}" destId="{09D09EDB-C476-4128-87EA-81AFA03F00F2}" srcOrd="1" destOrd="0" presId="urn:microsoft.com/office/officeart/2005/8/layout/list1"/>
    <dgm:cxn modelId="{E655758B-1F8C-43CB-9443-EC6D41A28411}" type="presParOf" srcId="{6BFB71D1-50C0-4BCD-8241-97D42CAF6D52}" destId="{D4B28553-6134-43FD-8ACE-E76F93695DB8}" srcOrd="1" destOrd="0" presId="urn:microsoft.com/office/officeart/2005/8/layout/list1"/>
    <dgm:cxn modelId="{18F367F7-98FA-4447-8CAA-AD3F8226D3B5}" type="presParOf" srcId="{6BFB71D1-50C0-4BCD-8241-97D42CAF6D52}" destId="{39BAE850-81DA-476F-A31D-157D82B68D44}" srcOrd="2" destOrd="0" presId="urn:microsoft.com/office/officeart/2005/8/layout/list1"/>
    <dgm:cxn modelId="{936E54E0-2D98-429B-9E4D-E90C908DFDBA}" type="presParOf" srcId="{6BFB71D1-50C0-4BCD-8241-97D42CAF6D52}" destId="{1704E430-111D-4C1A-B048-67747D5E137C}" srcOrd="3" destOrd="0" presId="urn:microsoft.com/office/officeart/2005/8/layout/list1"/>
    <dgm:cxn modelId="{BD6474E4-F4D1-4CA4-9102-E9A2853B17BB}" type="presParOf" srcId="{6BFB71D1-50C0-4BCD-8241-97D42CAF6D52}" destId="{35009735-4FC4-421E-93D0-736030775285}" srcOrd="4" destOrd="0" presId="urn:microsoft.com/office/officeart/2005/8/layout/list1"/>
    <dgm:cxn modelId="{87C66FBB-F66D-48D6-B918-CAFED52C4330}" type="presParOf" srcId="{35009735-4FC4-421E-93D0-736030775285}" destId="{60240FED-7919-4A19-ACFE-1BD2810DB889}" srcOrd="0" destOrd="0" presId="urn:microsoft.com/office/officeart/2005/8/layout/list1"/>
    <dgm:cxn modelId="{59308ACD-20FF-462B-A715-94EED085D3F0}" type="presParOf" srcId="{35009735-4FC4-421E-93D0-736030775285}" destId="{BBB46891-6DBE-4AE8-BDFB-64A0BCEDD3E6}" srcOrd="1" destOrd="0" presId="urn:microsoft.com/office/officeart/2005/8/layout/list1"/>
    <dgm:cxn modelId="{7852FE34-549E-4EC7-8B27-0BD5BC076034}" type="presParOf" srcId="{6BFB71D1-50C0-4BCD-8241-97D42CAF6D52}" destId="{ABB8B5E3-4A7A-4CD6-B26D-55AD52253DD0}" srcOrd="5" destOrd="0" presId="urn:microsoft.com/office/officeart/2005/8/layout/list1"/>
    <dgm:cxn modelId="{6AB5173A-1821-4F72-B8B8-73C84AAE5D7D}" type="presParOf" srcId="{6BFB71D1-50C0-4BCD-8241-97D42CAF6D52}" destId="{E763E945-30B4-44A9-A0DD-AA1C94F5EA22}" srcOrd="6" destOrd="0" presId="urn:microsoft.com/office/officeart/2005/8/layout/list1"/>
    <dgm:cxn modelId="{85CCE3B5-F0ED-44F4-9891-1347532DF3A4}" type="presParOf" srcId="{6BFB71D1-50C0-4BCD-8241-97D42CAF6D52}" destId="{C45D1EA0-95E8-4DF2-8186-8A346F24C2C6}" srcOrd="7" destOrd="0" presId="urn:microsoft.com/office/officeart/2005/8/layout/list1"/>
    <dgm:cxn modelId="{E4AC6E7D-073F-4A0F-926C-FC7C197DF8E6}" type="presParOf" srcId="{6BFB71D1-50C0-4BCD-8241-97D42CAF6D52}" destId="{6B127B34-CF66-4D67-B734-CC641612175E}" srcOrd="8" destOrd="0" presId="urn:microsoft.com/office/officeart/2005/8/layout/list1"/>
    <dgm:cxn modelId="{2BE8998B-3680-4289-943D-B4CD9A7E2C7F}" type="presParOf" srcId="{6B127B34-CF66-4D67-B734-CC641612175E}" destId="{14502AB1-AD49-44A9-A998-FE797E3046FA}" srcOrd="0" destOrd="0" presId="urn:microsoft.com/office/officeart/2005/8/layout/list1"/>
    <dgm:cxn modelId="{93B3EAEE-280F-4EB0-BCB7-4CD56DB1FF2B}" type="presParOf" srcId="{6B127B34-CF66-4D67-B734-CC641612175E}" destId="{A1E4CE81-FB48-44DC-858E-B026021380BC}" srcOrd="1" destOrd="0" presId="urn:microsoft.com/office/officeart/2005/8/layout/list1"/>
    <dgm:cxn modelId="{869850E9-6E2D-4F22-8462-BD8D0D10C9F3}" type="presParOf" srcId="{6BFB71D1-50C0-4BCD-8241-97D42CAF6D52}" destId="{55EDBEBE-6A6A-4246-BF72-A9C0CA6B5B79}" srcOrd="9" destOrd="0" presId="urn:microsoft.com/office/officeart/2005/8/layout/list1"/>
    <dgm:cxn modelId="{6CF4E6F0-C55E-4A10-8C4A-5E2088223989}" type="presParOf" srcId="{6BFB71D1-50C0-4BCD-8241-97D42CAF6D52}" destId="{F62F52D0-0D65-4A4C-8EE6-AC612083ED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14E859-B597-4D3F-9538-1BCC47BF28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21D18-C3B6-43A7-B34B-3056FD45851B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Admin have all access power to employee and space.He can update,modify or delete anything from employee and space table. That is One to Many Relationship.</a:t>
          </a:r>
          <a:endParaRPr lang="en-US" dirty="0">
            <a:solidFill>
              <a:schemeClr val="tx1"/>
            </a:solidFill>
          </a:endParaRPr>
        </a:p>
      </dgm:t>
    </dgm:pt>
    <dgm:pt modelId="{76C1DD98-4565-4A53-B2F0-78C5292A4F38}" type="parTrans" cxnId="{2EB72610-66B8-481E-AAAB-30ECF06FF078}">
      <dgm:prSet/>
      <dgm:spPr/>
      <dgm:t>
        <a:bodyPr/>
        <a:lstStyle/>
        <a:p>
          <a:endParaRPr lang="en-US"/>
        </a:p>
      </dgm:t>
    </dgm:pt>
    <dgm:pt modelId="{D9AD2331-FE6E-405F-B96F-7B4DF48E0C64}" type="sibTrans" cxnId="{2EB72610-66B8-481E-AAAB-30ECF06FF078}">
      <dgm:prSet/>
      <dgm:spPr/>
      <dgm:t>
        <a:bodyPr/>
        <a:lstStyle/>
        <a:p>
          <a:endParaRPr lang="en-US"/>
        </a:p>
      </dgm:t>
    </dgm:pt>
    <dgm:pt modelId="{0676AA24-1D66-4389-BFB8-76CEFEBDEB7C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User can request for a reservation to an employee and an employee also get request from many user. That is Many to One Relationship.</a:t>
          </a:r>
          <a:endParaRPr lang="en-US" dirty="0">
            <a:solidFill>
              <a:schemeClr val="tx1"/>
            </a:solidFill>
          </a:endParaRPr>
        </a:p>
      </dgm:t>
    </dgm:pt>
    <dgm:pt modelId="{3878752F-9F57-4773-B180-1EBDC0F5942E}" type="parTrans" cxnId="{C4AE895B-A205-479E-AB1E-19F0EB2150FF}">
      <dgm:prSet/>
      <dgm:spPr/>
      <dgm:t>
        <a:bodyPr/>
        <a:lstStyle/>
        <a:p>
          <a:endParaRPr lang="en-US"/>
        </a:p>
      </dgm:t>
    </dgm:pt>
    <dgm:pt modelId="{CA3E8A65-F55C-4D21-BFB4-AA71BDFBB15C}" type="sibTrans" cxnId="{C4AE895B-A205-479E-AB1E-19F0EB2150FF}">
      <dgm:prSet/>
      <dgm:spPr/>
      <dgm:t>
        <a:bodyPr/>
        <a:lstStyle/>
        <a:p>
          <a:endParaRPr lang="en-US"/>
        </a:p>
      </dgm:t>
    </dgm:pt>
    <dgm:pt modelId="{01E617EA-9F45-4597-9AD4-99B9078C7BF6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An employee can reserve many space. That is One to Many Relationship. </a:t>
          </a:r>
          <a:endParaRPr lang="en-US" dirty="0">
            <a:solidFill>
              <a:schemeClr val="tx1"/>
            </a:solidFill>
          </a:endParaRPr>
        </a:p>
      </dgm:t>
    </dgm:pt>
    <dgm:pt modelId="{5C293381-195B-42AC-BCA1-08A92925E589}" type="parTrans" cxnId="{7C2958EA-AFA3-45B0-AE4F-8F3FF152AA25}">
      <dgm:prSet/>
      <dgm:spPr/>
      <dgm:t>
        <a:bodyPr/>
        <a:lstStyle/>
        <a:p>
          <a:endParaRPr lang="en-US"/>
        </a:p>
      </dgm:t>
    </dgm:pt>
    <dgm:pt modelId="{442B01D0-06DA-4C2B-8176-CFFF2ED9B7B1}" type="sibTrans" cxnId="{7C2958EA-AFA3-45B0-AE4F-8F3FF152AA25}">
      <dgm:prSet/>
      <dgm:spPr/>
      <dgm:t>
        <a:bodyPr/>
        <a:lstStyle/>
        <a:p>
          <a:endParaRPr lang="en-US"/>
        </a:p>
      </dgm:t>
    </dgm:pt>
    <dgm:pt modelId="{E29D4CB0-0BD4-49E7-BECD-456EB0637730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 invoice can be created consist of many space’s information. That is One to Many Relationship.  </a:t>
          </a:r>
          <a:endParaRPr lang="en-US" dirty="0">
            <a:solidFill>
              <a:schemeClr val="tx1"/>
            </a:solidFill>
          </a:endParaRPr>
        </a:p>
      </dgm:t>
    </dgm:pt>
    <dgm:pt modelId="{00A9BF17-85AD-4B72-91CB-00D65C4BF53A}" type="parTrans" cxnId="{B5253B68-283F-4777-89AB-514DBC85DEB1}">
      <dgm:prSet/>
      <dgm:spPr/>
      <dgm:t>
        <a:bodyPr/>
        <a:lstStyle/>
        <a:p>
          <a:endParaRPr lang="en-US"/>
        </a:p>
      </dgm:t>
    </dgm:pt>
    <dgm:pt modelId="{D44CB67F-74DB-4A49-9A57-9DF672A0A81F}" type="sibTrans" cxnId="{B5253B68-283F-4777-89AB-514DBC85DEB1}">
      <dgm:prSet/>
      <dgm:spPr/>
      <dgm:t>
        <a:bodyPr/>
        <a:lstStyle/>
        <a:p>
          <a:endParaRPr lang="en-US"/>
        </a:p>
      </dgm:t>
    </dgm:pt>
    <dgm:pt modelId="{BFE3D9C5-8576-48E5-85E3-1D34022A3337}">
      <dgm:prSet/>
      <dgm:spPr/>
      <dgm:t>
        <a:bodyPr/>
        <a:lstStyle/>
        <a:p>
          <a:pPr rtl="0"/>
          <a:r>
            <a:rPr lang="en-US" baseline="0" dirty="0" smtClean="0">
              <a:solidFill>
                <a:schemeClr val="tx1"/>
              </a:solidFill>
            </a:rPr>
            <a:t>One invoice is transferred to one user. That is One to One Relationship.</a:t>
          </a:r>
          <a:endParaRPr lang="en-US" dirty="0">
            <a:solidFill>
              <a:schemeClr val="tx1"/>
            </a:solidFill>
          </a:endParaRPr>
        </a:p>
      </dgm:t>
    </dgm:pt>
    <dgm:pt modelId="{49353612-EAAC-4E54-9699-BF4E22FB0072}" type="parTrans" cxnId="{867AB155-86D0-459F-B9C0-1D14B2A420E8}">
      <dgm:prSet/>
      <dgm:spPr/>
      <dgm:t>
        <a:bodyPr/>
        <a:lstStyle/>
        <a:p>
          <a:endParaRPr lang="en-US"/>
        </a:p>
      </dgm:t>
    </dgm:pt>
    <dgm:pt modelId="{4F1A63C0-1809-44C8-A742-84CED3BB5B62}" type="sibTrans" cxnId="{867AB155-86D0-459F-B9C0-1D14B2A420E8}">
      <dgm:prSet/>
      <dgm:spPr/>
      <dgm:t>
        <a:bodyPr/>
        <a:lstStyle/>
        <a:p>
          <a:endParaRPr lang="en-US"/>
        </a:p>
      </dgm:t>
    </dgm:pt>
    <dgm:pt modelId="{D04C99EF-AA0F-4A5D-B4FF-CD1FF7BA96A8}" type="pres">
      <dgm:prSet presAssocID="{3314E859-B597-4D3F-9538-1BCC47BF28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77142-9A92-4255-BE46-CC1E2E8A7EA7}" type="pres">
      <dgm:prSet presAssocID="{93121D18-C3B6-43A7-B34B-3056FD45851B}" presName="parentText" presStyleLbl="node1" presStyleIdx="0" presStyleCnt="5" custScaleY="114447" custLinFactY="-18212" custLinFactNeighborX="-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4B59D-16C9-4FC8-8EE2-216726A18A1A}" type="pres">
      <dgm:prSet presAssocID="{D9AD2331-FE6E-405F-B96F-7B4DF48E0C64}" presName="spacer" presStyleCnt="0"/>
      <dgm:spPr/>
    </dgm:pt>
    <dgm:pt modelId="{358A8A6C-6100-48DC-867D-87359FA1DB57}" type="pres">
      <dgm:prSet presAssocID="{0676AA24-1D66-4389-BFB8-76CEFEBDEB7C}" presName="parentText" presStyleLbl="node1" presStyleIdx="1" presStyleCnt="5" custScaleY="116591" custLinFactY="-1185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5141D-5089-4E61-A1AB-02D83FAFF1DD}" type="pres">
      <dgm:prSet presAssocID="{CA3E8A65-F55C-4D21-BFB4-AA71BDFBB15C}" presName="spacer" presStyleCnt="0"/>
      <dgm:spPr/>
    </dgm:pt>
    <dgm:pt modelId="{C9BA823D-7BA0-4F37-8E9E-CB2F2AEFD81E}" type="pres">
      <dgm:prSet presAssocID="{01E617EA-9F45-4597-9AD4-99B9078C7BF6}" presName="parentText" presStyleLbl="node1" presStyleIdx="2" presStyleCnt="5" custScaleY="121583" custLinFactY="-328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487E8-7909-45C5-80C1-5E32F35FDE0C}" type="pres">
      <dgm:prSet presAssocID="{442B01D0-06DA-4C2B-8176-CFFF2ED9B7B1}" presName="spacer" presStyleCnt="0"/>
      <dgm:spPr/>
    </dgm:pt>
    <dgm:pt modelId="{57CCFADB-B9F9-4A6D-B6CB-97E0100BE7C0}" type="pres">
      <dgm:prSet presAssocID="{E29D4CB0-0BD4-49E7-BECD-456EB0637730}" presName="parentText" presStyleLbl="node1" presStyleIdx="3" presStyleCnt="5" custScaleY="122151" custLinFactY="-7049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7D888-61E7-41B6-BE20-8B57D3C3B5DE}" type="pres">
      <dgm:prSet presAssocID="{D44CB67F-74DB-4A49-9A57-9DF672A0A81F}" presName="spacer" presStyleCnt="0"/>
      <dgm:spPr/>
    </dgm:pt>
    <dgm:pt modelId="{0B559C2B-A741-45DF-90D9-550C058DB234}" type="pres">
      <dgm:prSet presAssocID="{BFE3D9C5-8576-48E5-85E3-1D34022A3337}" presName="parentText" presStyleLbl="node1" presStyleIdx="4" presStyleCnt="5" custScaleY="125455" custLinFactY="-8684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B72610-66B8-481E-AAAB-30ECF06FF078}" srcId="{3314E859-B597-4D3F-9538-1BCC47BF2876}" destId="{93121D18-C3B6-43A7-B34B-3056FD45851B}" srcOrd="0" destOrd="0" parTransId="{76C1DD98-4565-4A53-B2F0-78C5292A4F38}" sibTransId="{D9AD2331-FE6E-405F-B96F-7B4DF48E0C64}"/>
    <dgm:cxn modelId="{7C2958EA-AFA3-45B0-AE4F-8F3FF152AA25}" srcId="{3314E859-B597-4D3F-9538-1BCC47BF2876}" destId="{01E617EA-9F45-4597-9AD4-99B9078C7BF6}" srcOrd="2" destOrd="0" parTransId="{5C293381-195B-42AC-BCA1-08A92925E589}" sibTransId="{442B01D0-06DA-4C2B-8176-CFFF2ED9B7B1}"/>
    <dgm:cxn modelId="{AE65CE1D-66E1-4FDA-9C7C-0217DDF0ABC6}" type="presOf" srcId="{0676AA24-1D66-4389-BFB8-76CEFEBDEB7C}" destId="{358A8A6C-6100-48DC-867D-87359FA1DB57}" srcOrd="0" destOrd="0" presId="urn:microsoft.com/office/officeart/2005/8/layout/vList2"/>
    <dgm:cxn modelId="{867AB155-86D0-459F-B9C0-1D14B2A420E8}" srcId="{3314E859-B597-4D3F-9538-1BCC47BF2876}" destId="{BFE3D9C5-8576-48E5-85E3-1D34022A3337}" srcOrd="4" destOrd="0" parTransId="{49353612-EAAC-4E54-9699-BF4E22FB0072}" sibTransId="{4F1A63C0-1809-44C8-A742-84CED3BB5B62}"/>
    <dgm:cxn modelId="{69090538-B173-414B-AF3C-389649885545}" type="presOf" srcId="{93121D18-C3B6-43A7-B34B-3056FD45851B}" destId="{67A77142-9A92-4255-BE46-CC1E2E8A7EA7}" srcOrd="0" destOrd="0" presId="urn:microsoft.com/office/officeart/2005/8/layout/vList2"/>
    <dgm:cxn modelId="{B5253B68-283F-4777-89AB-514DBC85DEB1}" srcId="{3314E859-B597-4D3F-9538-1BCC47BF2876}" destId="{E29D4CB0-0BD4-49E7-BECD-456EB0637730}" srcOrd="3" destOrd="0" parTransId="{00A9BF17-85AD-4B72-91CB-00D65C4BF53A}" sibTransId="{D44CB67F-74DB-4A49-9A57-9DF672A0A81F}"/>
    <dgm:cxn modelId="{C4AE895B-A205-479E-AB1E-19F0EB2150FF}" srcId="{3314E859-B597-4D3F-9538-1BCC47BF2876}" destId="{0676AA24-1D66-4389-BFB8-76CEFEBDEB7C}" srcOrd="1" destOrd="0" parTransId="{3878752F-9F57-4773-B180-1EBDC0F5942E}" sibTransId="{CA3E8A65-F55C-4D21-BFB4-AA71BDFBB15C}"/>
    <dgm:cxn modelId="{8D8452B9-629B-414E-9F58-C18407FD5FD5}" type="presOf" srcId="{E29D4CB0-0BD4-49E7-BECD-456EB0637730}" destId="{57CCFADB-B9F9-4A6D-B6CB-97E0100BE7C0}" srcOrd="0" destOrd="0" presId="urn:microsoft.com/office/officeart/2005/8/layout/vList2"/>
    <dgm:cxn modelId="{4013F287-597F-424F-B074-CE5EA12FDB58}" type="presOf" srcId="{3314E859-B597-4D3F-9538-1BCC47BF2876}" destId="{D04C99EF-AA0F-4A5D-B4FF-CD1FF7BA96A8}" srcOrd="0" destOrd="0" presId="urn:microsoft.com/office/officeart/2005/8/layout/vList2"/>
    <dgm:cxn modelId="{95278507-8463-4B1B-8C41-DDBFDDB0BBC1}" type="presOf" srcId="{01E617EA-9F45-4597-9AD4-99B9078C7BF6}" destId="{C9BA823D-7BA0-4F37-8E9E-CB2F2AEFD81E}" srcOrd="0" destOrd="0" presId="urn:microsoft.com/office/officeart/2005/8/layout/vList2"/>
    <dgm:cxn modelId="{8F1142AB-08E4-4478-AD3A-8233324DE5DE}" type="presOf" srcId="{BFE3D9C5-8576-48E5-85E3-1D34022A3337}" destId="{0B559C2B-A741-45DF-90D9-550C058DB234}" srcOrd="0" destOrd="0" presId="urn:microsoft.com/office/officeart/2005/8/layout/vList2"/>
    <dgm:cxn modelId="{19F35D60-2528-42B9-B8AD-1F8DA0776D16}" type="presParOf" srcId="{D04C99EF-AA0F-4A5D-B4FF-CD1FF7BA96A8}" destId="{67A77142-9A92-4255-BE46-CC1E2E8A7EA7}" srcOrd="0" destOrd="0" presId="urn:microsoft.com/office/officeart/2005/8/layout/vList2"/>
    <dgm:cxn modelId="{99E54A70-57F1-49E0-B2A1-A05C8B6CB1AD}" type="presParOf" srcId="{D04C99EF-AA0F-4A5D-B4FF-CD1FF7BA96A8}" destId="{E094B59D-16C9-4FC8-8EE2-216726A18A1A}" srcOrd="1" destOrd="0" presId="urn:microsoft.com/office/officeart/2005/8/layout/vList2"/>
    <dgm:cxn modelId="{AC374FFB-6A57-46C5-BF52-7D695B2B57BE}" type="presParOf" srcId="{D04C99EF-AA0F-4A5D-B4FF-CD1FF7BA96A8}" destId="{358A8A6C-6100-48DC-867D-87359FA1DB57}" srcOrd="2" destOrd="0" presId="urn:microsoft.com/office/officeart/2005/8/layout/vList2"/>
    <dgm:cxn modelId="{313D6429-7113-4049-A04F-C081282D6924}" type="presParOf" srcId="{D04C99EF-AA0F-4A5D-B4FF-CD1FF7BA96A8}" destId="{26D5141D-5089-4E61-A1AB-02D83FAFF1DD}" srcOrd="3" destOrd="0" presId="urn:microsoft.com/office/officeart/2005/8/layout/vList2"/>
    <dgm:cxn modelId="{B68D9BE4-1558-411F-AC92-10B7CC99A0D8}" type="presParOf" srcId="{D04C99EF-AA0F-4A5D-B4FF-CD1FF7BA96A8}" destId="{C9BA823D-7BA0-4F37-8E9E-CB2F2AEFD81E}" srcOrd="4" destOrd="0" presId="urn:microsoft.com/office/officeart/2005/8/layout/vList2"/>
    <dgm:cxn modelId="{5457600D-2C52-41F3-ACCF-B2CC277BC7E4}" type="presParOf" srcId="{D04C99EF-AA0F-4A5D-B4FF-CD1FF7BA96A8}" destId="{4D9487E8-7909-45C5-80C1-5E32F35FDE0C}" srcOrd="5" destOrd="0" presId="urn:microsoft.com/office/officeart/2005/8/layout/vList2"/>
    <dgm:cxn modelId="{33759D3D-9573-4CCE-AB46-3C1ECB823FB7}" type="presParOf" srcId="{D04C99EF-AA0F-4A5D-B4FF-CD1FF7BA96A8}" destId="{57CCFADB-B9F9-4A6D-B6CB-97E0100BE7C0}" srcOrd="6" destOrd="0" presId="urn:microsoft.com/office/officeart/2005/8/layout/vList2"/>
    <dgm:cxn modelId="{8CECA275-CFF6-410C-94D3-BF06AD5AA786}" type="presParOf" srcId="{D04C99EF-AA0F-4A5D-B4FF-CD1FF7BA96A8}" destId="{4B27D888-61E7-41B6-BE20-8B57D3C3B5DE}" srcOrd="7" destOrd="0" presId="urn:microsoft.com/office/officeart/2005/8/layout/vList2"/>
    <dgm:cxn modelId="{F5477078-5781-4225-9518-9BFF416707A8}" type="presParOf" srcId="{D04C99EF-AA0F-4A5D-B4FF-CD1FF7BA96A8}" destId="{0B559C2B-A741-45DF-90D9-550C058DB2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AC8A36-1833-4D92-BF47-EAF36D89FC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7BA7E-1422-4FEF-AE57-917FDAC025D5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From the table user,employee,admin,space &amp; invoice,we observe that all tables supports 4NF,because all tables primay-key is set and there has no partial-key dependency,transitive dependency, multivaued dependency.</a:t>
          </a:r>
          <a:endParaRPr lang="en-US" dirty="0">
            <a:solidFill>
              <a:schemeClr val="tx1"/>
            </a:solidFill>
          </a:endParaRPr>
        </a:p>
      </dgm:t>
    </dgm:pt>
    <dgm:pt modelId="{2E62C0EA-80F4-40AF-B298-789B98E33BA9}" type="parTrans" cxnId="{5B832FE3-FC44-4CC1-B691-621D81FA82C6}">
      <dgm:prSet/>
      <dgm:spPr/>
      <dgm:t>
        <a:bodyPr/>
        <a:lstStyle/>
        <a:p>
          <a:endParaRPr lang="en-US"/>
        </a:p>
      </dgm:t>
    </dgm:pt>
    <dgm:pt modelId="{F29CF5DD-D74D-4CB9-865E-9513F83F06F0}" type="sibTrans" cxnId="{5B832FE3-FC44-4CC1-B691-621D81FA82C6}">
      <dgm:prSet/>
      <dgm:spPr/>
      <dgm:t>
        <a:bodyPr/>
        <a:lstStyle/>
        <a:p>
          <a:endParaRPr lang="en-US"/>
        </a:p>
      </dgm:t>
    </dgm:pt>
    <dgm:pt modelId="{AD4D514F-C66E-44A3-8EA2-5039BEAF523F}" type="pres">
      <dgm:prSet presAssocID="{B0AC8A36-1833-4D92-BF47-EAF36D89FC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97BBCF-8546-4B1A-ACD9-103A784ED094}" type="pres">
      <dgm:prSet presAssocID="{EC67BA7E-1422-4FEF-AE57-917FDAC025D5}" presName="parentText" presStyleLbl="node1" presStyleIdx="0" presStyleCnt="1" custLinFactNeighborX="498" custLinFactNeighborY="34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DC9C80-08FF-4532-B55F-819CCAE3D61E}" type="presOf" srcId="{EC67BA7E-1422-4FEF-AE57-917FDAC025D5}" destId="{8197BBCF-8546-4B1A-ACD9-103A784ED094}" srcOrd="0" destOrd="0" presId="urn:microsoft.com/office/officeart/2005/8/layout/vList2"/>
    <dgm:cxn modelId="{5B832FE3-FC44-4CC1-B691-621D81FA82C6}" srcId="{B0AC8A36-1833-4D92-BF47-EAF36D89FC5B}" destId="{EC67BA7E-1422-4FEF-AE57-917FDAC025D5}" srcOrd="0" destOrd="0" parTransId="{2E62C0EA-80F4-40AF-B298-789B98E33BA9}" sibTransId="{F29CF5DD-D74D-4CB9-865E-9513F83F06F0}"/>
    <dgm:cxn modelId="{E375C6D8-C138-44CF-8D7A-2CDE4CA4FF6C}" type="presOf" srcId="{B0AC8A36-1833-4D92-BF47-EAF36D89FC5B}" destId="{AD4D514F-C66E-44A3-8EA2-5039BEAF523F}" srcOrd="0" destOrd="0" presId="urn:microsoft.com/office/officeart/2005/8/layout/vList2"/>
    <dgm:cxn modelId="{14BEDC42-9DA4-4257-A84C-A7B8DAA83DEA}" type="presParOf" srcId="{AD4D514F-C66E-44A3-8EA2-5039BEAF523F}" destId="{8197BBCF-8546-4B1A-ACD9-103A784ED0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AC8A36-1833-4D92-BF47-EAF36D89FC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7BA7E-1422-4FEF-AE57-917FDAC025D5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Through this management system,it provides ease of access and maintenance that gives cold storage management system a window to digitalization.</a:t>
          </a:r>
          <a:endParaRPr lang="en-US" dirty="0">
            <a:solidFill>
              <a:schemeClr val="tx1"/>
            </a:solidFill>
          </a:endParaRPr>
        </a:p>
      </dgm:t>
    </dgm:pt>
    <dgm:pt modelId="{2E62C0EA-80F4-40AF-B298-789B98E33BA9}" type="parTrans" cxnId="{5B832FE3-FC44-4CC1-B691-621D81FA82C6}">
      <dgm:prSet/>
      <dgm:spPr/>
      <dgm:t>
        <a:bodyPr/>
        <a:lstStyle/>
        <a:p>
          <a:endParaRPr lang="en-US"/>
        </a:p>
      </dgm:t>
    </dgm:pt>
    <dgm:pt modelId="{F29CF5DD-D74D-4CB9-865E-9513F83F06F0}" type="sibTrans" cxnId="{5B832FE3-FC44-4CC1-B691-621D81FA82C6}">
      <dgm:prSet/>
      <dgm:spPr/>
      <dgm:t>
        <a:bodyPr/>
        <a:lstStyle/>
        <a:p>
          <a:endParaRPr lang="en-US"/>
        </a:p>
      </dgm:t>
    </dgm:pt>
    <dgm:pt modelId="{AD4D514F-C66E-44A3-8EA2-5039BEAF523F}" type="pres">
      <dgm:prSet presAssocID="{B0AC8A36-1833-4D92-BF47-EAF36D89FC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97BBCF-8546-4B1A-ACD9-103A784ED094}" type="pres">
      <dgm:prSet presAssocID="{EC67BA7E-1422-4FEF-AE57-917FDAC025D5}" presName="parentText" presStyleLbl="node1" presStyleIdx="0" presStyleCnt="1" custLinFactNeighborX="498" custLinFactNeighborY="34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F7EBDC-3B75-4C1F-AB7E-B3606D045E01}" type="presOf" srcId="{B0AC8A36-1833-4D92-BF47-EAF36D89FC5B}" destId="{AD4D514F-C66E-44A3-8EA2-5039BEAF523F}" srcOrd="0" destOrd="0" presId="urn:microsoft.com/office/officeart/2005/8/layout/vList2"/>
    <dgm:cxn modelId="{5B832FE3-FC44-4CC1-B691-621D81FA82C6}" srcId="{B0AC8A36-1833-4D92-BF47-EAF36D89FC5B}" destId="{EC67BA7E-1422-4FEF-AE57-917FDAC025D5}" srcOrd="0" destOrd="0" parTransId="{2E62C0EA-80F4-40AF-B298-789B98E33BA9}" sibTransId="{F29CF5DD-D74D-4CB9-865E-9513F83F06F0}"/>
    <dgm:cxn modelId="{CBF1F30F-307D-4A4B-95E3-9F1B4544D560}" type="presOf" srcId="{EC67BA7E-1422-4FEF-AE57-917FDAC025D5}" destId="{8197BBCF-8546-4B1A-ACD9-103A784ED094}" srcOrd="0" destOrd="0" presId="urn:microsoft.com/office/officeart/2005/8/layout/vList2"/>
    <dgm:cxn modelId="{3C788425-169D-411E-98DA-322C8926084F}" type="presParOf" srcId="{AD4D514F-C66E-44A3-8EA2-5039BEAF523F}" destId="{8197BBCF-8546-4B1A-ACD9-103A784ED0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8AD60-533C-487E-8898-700AAE8AEAC2}">
      <dsp:nvSpPr>
        <dsp:cNvPr id="0" name=""/>
        <dsp:cNvSpPr/>
      </dsp:nvSpPr>
      <dsp:spPr>
        <a:xfrm>
          <a:off x="0" y="589199"/>
          <a:ext cx="10871200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726" tIns="791464" rIns="84372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2013-2-60-035</a:t>
          </a:r>
          <a:endParaRPr lang="en-US" sz="3800" kern="1200" dirty="0"/>
        </a:p>
      </dsp:txBody>
      <dsp:txXfrm>
        <a:off x="0" y="589199"/>
        <a:ext cx="10871200" cy="1556100"/>
      </dsp:txXfrm>
    </dsp:sp>
    <dsp:sp modelId="{FCF8B5D9-56A3-4DEF-BF4D-85F83443114B}">
      <dsp:nvSpPr>
        <dsp:cNvPr id="0" name=""/>
        <dsp:cNvSpPr/>
      </dsp:nvSpPr>
      <dsp:spPr>
        <a:xfrm>
          <a:off x="582201" y="195742"/>
          <a:ext cx="760984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tx1"/>
              </a:solidFill>
            </a:rPr>
            <a:t>Shibly Sirajee</a:t>
          </a:r>
          <a:endParaRPr lang="en-US" sz="3800" kern="1200" dirty="0">
            <a:solidFill>
              <a:schemeClr val="tx1"/>
            </a:solidFill>
          </a:endParaRPr>
        </a:p>
      </dsp:txBody>
      <dsp:txXfrm>
        <a:off x="636961" y="250502"/>
        <a:ext cx="7500320" cy="1012240"/>
      </dsp:txXfrm>
    </dsp:sp>
    <dsp:sp modelId="{6B33F2D8-9837-4D02-B221-1A1691391A30}">
      <dsp:nvSpPr>
        <dsp:cNvPr id="0" name=""/>
        <dsp:cNvSpPr/>
      </dsp:nvSpPr>
      <dsp:spPr>
        <a:xfrm>
          <a:off x="0" y="2911380"/>
          <a:ext cx="10871200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726" tIns="791464" rIns="84372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2013-2-60-024</a:t>
          </a:r>
        </a:p>
      </dsp:txBody>
      <dsp:txXfrm>
        <a:off x="0" y="2911380"/>
        <a:ext cx="10871200" cy="1556100"/>
      </dsp:txXfrm>
    </dsp:sp>
    <dsp:sp modelId="{208C66CC-B200-4FAC-A12B-4A41E3BAD47C}">
      <dsp:nvSpPr>
        <dsp:cNvPr id="0" name=""/>
        <dsp:cNvSpPr/>
      </dsp:nvSpPr>
      <dsp:spPr>
        <a:xfrm>
          <a:off x="543560" y="2350499"/>
          <a:ext cx="760984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solidFill>
                <a:schemeClr val="tx1"/>
              </a:solidFill>
            </a:rPr>
            <a:t>Ahmad Hussain </a:t>
          </a:r>
          <a:r>
            <a:rPr lang="en-US" sz="3800" kern="1200" dirty="0" err="1" smtClean="0">
              <a:solidFill>
                <a:schemeClr val="tx1"/>
              </a:solidFill>
            </a:rPr>
            <a:t>Zamee</a:t>
          </a:r>
          <a:endParaRPr lang="en-US" sz="3800" kern="1200" dirty="0" smtClean="0">
            <a:solidFill>
              <a:schemeClr val="tx1"/>
            </a:solidFill>
          </a:endParaRPr>
        </a:p>
      </dsp:txBody>
      <dsp:txXfrm>
        <a:off x="598320" y="2405259"/>
        <a:ext cx="7500320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46198-8ED4-47C8-9FCD-533C7FE741B1}">
      <dsp:nvSpPr>
        <dsp:cNvPr id="0" name=""/>
        <dsp:cNvSpPr/>
      </dsp:nvSpPr>
      <dsp:spPr>
        <a:xfrm>
          <a:off x="0" y="156531"/>
          <a:ext cx="9905999" cy="146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This system is basically concerned with the reservation of space to refrigerate something.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71652" y="228183"/>
        <a:ext cx="9762695" cy="1324497"/>
      </dsp:txXfrm>
    </dsp:sp>
    <dsp:sp modelId="{5AD75449-BEA6-48FD-950A-B3439D7DC0BC}">
      <dsp:nvSpPr>
        <dsp:cNvPr id="0" name=""/>
        <dsp:cNvSpPr/>
      </dsp:nvSpPr>
      <dsp:spPr>
        <a:xfrm>
          <a:off x="0" y="1809361"/>
          <a:ext cx="9905999" cy="146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Booking space, Maintain employee ,Maintain Space.</a:t>
          </a:r>
        </a:p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Insert, Update, Delete and Modify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71652" y="1881013"/>
        <a:ext cx="9762695" cy="132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D360E-5B1F-4426-BCB7-373D45261001}">
      <dsp:nvSpPr>
        <dsp:cNvPr id="0" name=""/>
        <dsp:cNvSpPr/>
      </dsp:nvSpPr>
      <dsp:spPr>
        <a:xfrm>
          <a:off x="0" y="393702"/>
          <a:ext cx="1087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1E95A3-1D59-435B-B0EA-F3DC14BF3149}">
      <dsp:nvSpPr>
        <dsp:cNvPr id="0" name=""/>
        <dsp:cNvSpPr/>
      </dsp:nvSpPr>
      <dsp:spPr>
        <a:xfrm>
          <a:off x="543560" y="63497"/>
          <a:ext cx="760984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Cold Storage Management System will reduce a huge pile of work and complications.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582468" y="102405"/>
        <a:ext cx="7532024" cy="719224"/>
      </dsp:txXfrm>
    </dsp:sp>
    <dsp:sp modelId="{30106133-03EA-49E0-ABC8-75C388727E24}">
      <dsp:nvSpPr>
        <dsp:cNvPr id="0" name=""/>
        <dsp:cNvSpPr/>
      </dsp:nvSpPr>
      <dsp:spPr>
        <a:xfrm>
          <a:off x="0" y="1618000"/>
          <a:ext cx="1087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9FE6AA-89C7-4CB7-A050-B4881F0CF83F}">
      <dsp:nvSpPr>
        <dsp:cNvPr id="0" name=""/>
        <dsp:cNvSpPr/>
      </dsp:nvSpPr>
      <dsp:spPr>
        <a:xfrm>
          <a:off x="607058" y="1244874"/>
          <a:ext cx="760984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We can calculate income from Cold Storage system in a easy way.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645966" y="1283782"/>
        <a:ext cx="7532024" cy="719224"/>
      </dsp:txXfrm>
    </dsp:sp>
    <dsp:sp modelId="{A571BB51-9A1D-4EB2-BCA3-80EAA40AEA9A}">
      <dsp:nvSpPr>
        <dsp:cNvPr id="0" name=""/>
        <dsp:cNvSpPr/>
      </dsp:nvSpPr>
      <dsp:spPr>
        <a:xfrm>
          <a:off x="0" y="3026442"/>
          <a:ext cx="1087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39A0E5-AAF1-4E83-B861-ABCF6863A9C3}">
      <dsp:nvSpPr>
        <dsp:cNvPr id="0" name=""/>
        <dsp:cNvSpPr/>
      </dsp:nvSpPr>
      <dsp:spPr>
        <a:xfrm>
          <a:off x="607058" y="2761701"/>
          <a:ext cx="7609840" cy="728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Managing all the information will be easy and fast that will reduce users and employees sufferings.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642598" y="2797241"/>
        <a:ext cx="7538760" cy="656960"/>
      </dsp:txXfrm>
    </dsp:sp>
    <dsp:sp modelId="{D4F7FCD1-21EC-49EE-A70B-23BF0B24CBCB}">
      <dsp:nvSpPr>
        <dsp:cNvPr id="0" name=""/>
        <dsp:cNvSpPr/>
      </dsp:nvSpPr>
      <dsp:spPr>
        <a:xfrm>
          <a:off x="0" y="4290540"/>
          <a:ext cx="1087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284B98-6EE4-4D09-A20E-40F263C66CDB}">
      <dsp:nvSpPr>
        <dsp:cNvPr id="0" name=""/>
        <dsp:cNvSpPr/>
      </dsp:nvSpPr>
      <dsp:spPr>
        <a:xfrm>
          <a:off x="543560" y="3892020"/>
          <a:ext cx="760984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Save time &amp; Paper work.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582468" y="3930928"/>
        <a:ext cx="753202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A2D86-EB65-4BF9-A04A-878842EA102D}">
      <dsp:nvSpPr>
        <dsp:cNvPr id="0" name=""/>
        <dsp:cNvSpPr/>
      </dsp:nvSpPr>
      <dsp:spPr>
        <a:xfrm>
          <a:off x="0" y="0"/>
          <a:ext cx="9240520" cy="2023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We can extend our database to automate everything that is covered by cold storage system. Like Automating users space allocation, employee’s salary and </a:t>
          </a:r>
          <a:r>
            <a:rPr lang="en-US" sz="3000" kern="1200" smtClean="0">
              <a:solidFill>
                <a:schemeClr val="tx1"/>
              </a:solidFill>
            </a:rPr>
            <a:t>bonus  </a:t>
          </a:r>
          <a:r>
            <a:rPr lang="en-US" sz="3000" kern="1200" dirty="0" smtClean="0">
              <a:solidFill>
                <a:schemeClr val="tx1"/>
              </a:solidFill>
            </a:rPr>
            <a:t>etc.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9255" y="59255"/>
        <a:ext cx="7149477" cy="1904600"/>
      </dsp:txXfrm>
    </dsp:sp>
    <dsp:sp modelId="{CC645C13-C896-4457-BBBA-58C037264218}">
      <dsp:nvSpPr>
        <dsp:cNvPr id="0" name=""/>
        <dsp:cNvSpPr/>
      </dsp:nvSpPr>
      <dsp:spPr>
        <a:xfrm>
          <a:off x="1630679" y="2472690"/>
          <a:ext cx="9240520" cy="2023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Can be replaced by online-booking to make easy for users .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689934" y="2531945"/>
        <a:ext cx="6176308" cy="1904600"/>
      </dsp:txXfrm>
    </dsp:sp>
    <dsp:sp modelId="{2A487C73-8457-4A6F-B190-26ED919FC957}">
      <dsp:nvSpPr>
        <dsp:cNvPr id="0" name=""/>
        <dsp:cNvSpPr/>
      </dsp:nvSpPr>
      <dsp:spPr>
        <a:xfrm>
          <a:off x="7925498" y="1590389"/>
          <a:ext cx="1315021" cy="13150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221378" y="1590389"/>
        <a:ext cx="723261" cy="989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77142-9A92-4255-BE46-CC1E2E8A7EA7}">
      <dsp:nvSpPr>
        <dsp:cNvPr id="0" name=""/>
        <dsp:cNvSpPr/>
      </dsp:nvSpPr>
      <dsp:spPr>
        <a:xfrm>
          <a:off x="0" y="0"/>
          <a:ext cx="10871200" cy="949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All the manual work is converted to computerized so that the load of employees will decrease.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6373" y="46373"/>
        <a:ext cx="10778454" cy="857208"/>
      </dsp:txXfrm>
    </dsp:sp>
    <dsp:sp modelId="{C9BA823D-7BA0-4F37-8E9E-CB2F2AEFD81E}">
      <dsp:nvSpPr>
        <dsp:cNvPr id="0" name=""/>
        <dsp:cNvSpPr/>
      </dsp:nvSpPr>
      <dsp:spPr>
        <a:xfrm>
          <a:off x="0" y="870812"/>
          <a:ext cx="10871200" cy="941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Easy to store information and fast accessing of information.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5956" y="916768"/>
        <a:ext cx="10779288" cy="849504"/>
      </dsp:txXfrm>
    </dsp:sp>
    <dsp:sp modelId="{57CCFADB-B9F9-4A6D-B6CB-97E0100BE7C0}">
      <dsp:nvSpPr>
        <dsp:cNvPr id="0" name=""/>
        <dsp:cNvSpPr/>
      </dsp:nvSpPr>
      <dsp:spPr>
        <a:xfrm>
          <a:off x="0" y="1706835"/>
          <a:ext cx="10871200" cy="9811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Centralized management reporting and decision support.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7894" y="1754729"/>
        <a:ext cx="10775412" cy="885319"/>
      </dsp:txXfrm>
    </dsp:sp>
    <dsp:sp modelId="{0B559C2B-A741-45DF-90D9-550C058DB234}">
      <dsp:nvSpPr>
        <dsp:cNvPr id="0" name=""/>
        <dsp:cNvSpPr/>
      </dsp:nvSpPr>
      <dsp:spPr>
        <a:xfrm>
          <a:off x="0" y="2576882"/>
          <a:ext cx="10871200" cy="1029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Accurate and timely control program.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0268" y="2627150"/>
        <a:ext cx="10770664" cy="929219"/>
      </dsp:txXfrm>
    </dsp:sp>
    <dsp:sp modelId="{2878FAD6-59C9-4EC3-897F-A2EEEFF3551C}">
      <dsp:nvSpPr>
        <dsp:cNvPr id="0" name=""/>
        <dsp:cNvSpPr/>
      </dsp:nvSpPr>
      <dsp:spPr>
        <a:xfrm>
          <a:off x="0" y="3519800"/>
          <a:ext cx="10871200" cy="96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To make it easy for fast processing and modification.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7236" y="3567036"/>
        <a:ext cx="10776728" cy="873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AE850-81DA-476F-A31D-157D82B68D44}">
      <dsp:nvSpPr>
        <dsp:cNvPr id="0" name=""/>
        <dsp:cNvSpPr/>
      </dsp:nvSpPr>
      <dsp:spPr>
        <a:xfrm>
          <a:off x="0" y="396284"/>
          <a:ext cx="10871200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726" tIns="479044" rIns="84372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Who can access, update and modify everything.</a:t>
          </a:r>
          <a:endParaRPr lang="en-US" sz="2300" kern="1200" dirty="0"/>
        </a:p>
      </dsp:txBody>
      <dsp:txXfrm>
        <a:off x="0" y="396284"/>
        <a:ext cx="10871200" cy="941850"/>
      </dsp:txXfrm>
    </dsp:sp>
    <dsp:sp modelId="{09D09EDB-C476-4128-87EA-81AFA03F00F2}">
      <dsp:nvSpPr>
        <dsp:cNvPr id="0" name=""/>
        <dsp:cNvSpPr/>
      </dsp:nvSpPr>
      <dsp:spPr>
        <a:xfrm>
          <a:off x="543560" y="56804"/>
          <a:ext cx="76098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Admin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704" y="89948"/>
        <a:ext cx="7543552" cy="612672"/>
      </dsp:txXfrm>
    </dsp:sp>
    <dsp:sp modelId="{E763E945-30B4-44A9-A0DD-AA1C94F5EA22}">
      <dsp:nvSpPr>
        <dsp:cNvPr id="0" name=""/>
        <dsp:cNvSpPr/>
      </dsp:nvSpPr>
      <dsp:spPr>
        <a:xfrm>
          <a:off x="0" y="1801815"/>
          <a:ext cx="10871200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726" tIns="479044" rIns="84372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He </a:t>
          </a:r>
          <a:r>
            <a:rPr lang="en-US" sz="2300" kern="1200" smtClean="0"/>
            <a:t>can access </a:t>
          </a:r>
          <a:r>
            <a:rPr lang="en-US" sz="2300" kern="1200" dirty="0" smtClean="0"/>
            <a:t>the space, allocate new space for user or make free of space.</a:t>
          </a:r>
          <a:endParaRPr lang="en-US" sz="2300" kern="1200" dirty="0"/>
        </a:p>
      </dsp:txBody>
      <dsp:txXfrm>
        <a:off x="0" y="1801815"/>
        <a:ext cx="10871200" cy="941850"/>
      </dsp:txXfrm>
    </dsp:sp>
    <dsp:sp modelId="{BBB46891-6DBE-4AE8-BDFB-64A0BCEDD3E6}">
      <dsp:nvSpPr>
        <dsp:cNvPr id="0" name=""/>
        <dsp:cNvSpPr/>
      </dsp:nvSpPr>
      <dsp:spPr>
        <a:xfrm>
          <a:off x="543560" y="1462335"/>
          <a:ext cx="76098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Employee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704" y="1495479"/>
        <a:ext cx="7543552" cy="612672"/>
      </dsp:txXfrm>
    </dsp:sp>
    <dsp:sp modelId="{F62F52D0-0D65-4A4C-8EE6-AC612083ED37}">
      <dsp:nvSpPr>
        <dsp:cNvPr id="0" name=""/>
        <dsp:cNvSpPr/>
      </dsp:nvSpPr>
      <dsp:spPr>
        <a:xfrm>
          <a:off x="0" y="3207345"/>
          <a:ext cx="108712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726" tIns="479044" rIns="84372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He can’t </a:t>
          </a:r>
          <a:r>
            <a:rPr lang="en-US" sz="2300" kern="1200" dirty="0" err="1" smtClean="0"/>
            <a:t>update,modify</a:t>
          </a:r>
          <a:r>
            <a:rPr lang="en-US" sz="2300" kern="1200" dirty="0" smtClean="0"/>
            <a:t> or access </a:t>
          </a:r>
          <a:r>
            <a:rPr lang="en-US" sz="2300" kern="1200" dirty="0" smtClean="0"/>
            <a:t>anything. He can only view free space for booking and make a request to an employee for reservation.</a:t>
          </a:r>
          <a:endParaRPr lang="en-US" sz="2300" kern="1200" dirty="0"/>
        </a:p>
      </dsp:txBody>
      <dsp:txXfrm>
        <a:off x="0" y="3207345"/>
        <a:ext cx="10871200" cy="1231650"/>
      </dsp:txXfrm>
    </dsp:sp>
    <dsp:sp modelId="{A1E4CE81-FB48-44DC-858E-B026021380BC}">
      <dsp:nvSpPr>
        <dsp:cNvPr id="0" name=""/>
        <dsp:cNvSpPr/>
      </dsp:nvSpPr>
      <dsp:spPr>
        <a:xfrm>
          <a:off x="543560" y="2880744"/>
          <a:ext cx="76098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34" tIns="0" rIns="28763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User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704" y="2913888"/>
        <a:ext cx="7543552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77142-9A92-4255-BE46-CC1E2E8A7EA7}">
      <dsp:nvSpPr>
        <dsp:cNvPr id="0" name=""/>
        <dsp:cNvSpPr/>
      </dsp:nvSpPr>
      <dsp:spPr>
        <a:xfrm>
          <a:off x="0" y="0"/>
          <a:ext cx="10871200" cy="913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Admin have all access power to employee and space.He can update,modify or delete anything from employee and space table. That is One to Many Relationship.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4580" y="44580"/>
        <a:ext cx="10782040" cy="824058"/>
      </dsp:txXfrm>
    </dsp:sp>
    <dsp:sp modelId="{358A8A6C-6100-48DC-867D-87359FA1DB57}">
      <dsp:nvSpPr>
        <dsp:cNvPr id="0" name=""/>
        <dsp:cNvSpPr/>
      </dsp:nvSpPr>
      <dsp:spPr>
        <a:xfrm>
          <a:off x="0" y="887953"/>
          <a:ext cx="10871200" cy="930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User can request for a reservation to an employee and an employee also get request from many user. That is Many to One Relationship.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5415" y="933368"/>
        <a:ext cx="10780370" cy="839496"/>
      </dsp:txXfrm>
    </dsp:sp>
    <dsp:sp modelId="{C9BA823D-7BA0-4F37-8E9E-CB2F2AEFD81E}">
      <dsp:nvSpPr>
        <dsp:cNvPr id="0" name=""/>
        <dsp:cNvSpPr/>
      </dsp:nvSpPr>
      <dsp:spPr>
        <a:xfrm>
          <a:off x="0" y="1714502"/>
          <a:ext cx="10871200" cy="97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An employee can reserve many space. That is One to Many Relationship.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7359" y="1761861"/>
        <a:ext cx="10776482" cy="875441"/>
      </dsp:txXfrm>
    </dsp:sp>
    <dsp:sp modelId="{57CCFADB-B9F9-4A6D-B6CB-97E0100BE7C0}">
      <dsp:nvSpPr>
        <dsp:cNvPr id="0" name=""/>
        <dsp:cNvSpPr/>
      </dsp:nvSpPr>
      <dsp:spPr>
        <a:xfrm>
          <a:off x="0" y="2447286"/>
          <a:ext cx="10871200" cy="974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A invoice can be created consist of many space’s information. That is One to Many Relationship. 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7580" y="2494866"/>
        <a:ext cx="10776040" cy="879531"/>
      </dsp:txXfrm>
    </dsp:sp>
    <dsp:sp modelId="{0B559C2B-A741-45DF-90D9-550C058DB234}">
      <dsp:nvSpPr>
        <dsp:cNvPr id="0" name=""/>
        <dsp:cNvSpPr/>
      </dsp:nvSpPr>
      <dsp:spPr>
        <a:xfrm>
          <a:off x="0" y="3354867"/>
          <a:ext cx="10871200" cy="100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>
              <a:solidFill>
                <a:schemeClr val="tx1"/>
              </a:solidFill>
            </a:rPr>
            <a:t>One invoice is transferred to one user. That is One to One Relationship.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8867" y="3403734"/>
        <a:ext cx="10773466" cy="9033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7BBCF-8546-4B1A-ACD9-103A784ED094}">
      <dsp:nvSpPr>
        <dsp:cNvPr id="0" name=""/>
        <dsp:cNvSpPr/>
      </dsp:nvSpPr>
      <dsp:spPr>
        <a:xfrm>
          <a:off x="0" y="287320"/>
          <a:ext cx="10871200" cy="342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tx1"/>
              </a:solidFill>
            </a:rPr>
            <a:t>From the table user,employee,admin,space &amp; invoice,we observe that all tables supports 4NF,because all tables primay-key is set and there has no partial-key dependency,transitive dependency, multivaued dependency.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167003" y="454323"/>
        <a:ext cx="10537194" cy="30870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7BBCF-8546-4B1A-ACD9-103A784ED094}">
      <dsp:nvSpPr>
        <dsp:cNvPr id="0" name=""/>
        <dsp:cNvSpPr/>
      </dsp:nvSpPr>
      <dsp:spPr>
        <a:xfrm>
          <a:off x="0" y="619599"/>
          <a:ext cx="10871200" cy="308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Through this management system,it provides ease of access and maintenance that gives cold storage management system a window to digitalization.</a:t>
          </a:r>
          <a:endParaRPr lang="en-US" sz="4800" kern="1200" dirty="0">
            <a:solidFill>
              <a:schemeClr val="tx1"/>
            </a:solidFill>
          </a:endParaRPr>
        </a:p>
      </dsp:txBody>
      <dsp:txXfrm>
        <a:off x="150783" y="770382"/>
        <a:ext cx="10569634" cy="278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hyperlink" Target="http://www.datexcorp.com/industries/cold-stor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-axThMG3R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Storage</a:t>
            </a:r>
            <a:br>
              <a:rPr lang="en-US" dirty="0" smtClean="0"/>
            </a:br>
            <a:r>
              <a:rPr lang="en-US" dirty="0" smtClean="0"/>
              <a:t>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98600"/>
            <a:ext cx="12192000" cy="4597400"/>
          </a:xfrm>
        </p:spPr>
        <p:txBody>
          <a:bodyPr>
            <a:normAutofit/>
          </a:bodyPr>
          <a:lstStyle/>
          <a:p>
            <a:r>
              <a:rPr lang="en-US" dirty="0" smtClean="0"/>
              <a:t>user(</a:t>
            </a:r>
            <a:r>
              <a:rPr lang="en-US" u="sng" dirty="0" smtClean="0"/>
              <a:t>u_id</a:t>
            </a:r>
            <a:r>
              <a:rPr lang="en-US" dirty="0" smtClean="0"/>
              <a:t> , u_name, u_password,booked_id,emp_id).</a:t>
            </a:r>
          </a:p>
          <a:p>
            <a:r>
              <a:rPr lang="en-US" dirty="0" smtClean="0"/>
              <a:t>employee(</a:t>
            </a:r>
            <a:r>
              <a:rPr lang="en-US" u="sng" dirty="0" smtClean="0"/>
              <a:t>emp_id</a:t>
            </a:r>
            <a:r>
              <a:rPr lang="en-US" dirty="0" smtClean="0"/>
              <a:t>,emp_name,jdate,age,city,road_no,house_no,salary,admin_id)</a:t>
            </a:r>
          </a:p>
          <a:p>
            <a:r>
              <a:rPr lang="en-US" dirty="0" smtClean="0"/>
              <a:t>admin(</a:t>
            </a:r>
            <a:r>
              <a:rPr lang="en-US" u="sng" dirty="0" smtClean="0"/>
              <a:t>admin_id</a:t>
            </a:r>
            <a:r>
              <a:rPr lang="en-US" dirty="0" smtClean="0"/>
              <a:t>,admin_pass).</a:t>
            </a:r>
          </a:p>
          <a:p>
            <a:r>
              <a:rPr lang="en-US" dirty="0" smtClean="0"/>
              <a:t>invoice(</a:t>
            </a:r>
            <a:r>
              <a:rPr lang="en-US" u="sng" dirty="0" smtClean="0"/>
              <a:t>invoice_id</a:t>
            </a:r>
            <a:r>
              <a:rPr lang="en-US" dirty="0" smtClean="0"/>
              <a:t>,u_name,date,total_amount,VAT,u_id)</a:t>
            </a:r>
          </a:p>
          <a:p>
            <a:r>
              <a:rPr lang="en-US" dirty="0" smtClean="0"/>
              <a:t>space(</a:t>
            </a:r>
            <a:r>
              <a:rPr lang="en-US" u="sng" dirty="0" smtClean="0"/>
              <a:t>space_id</a:t>
            </a:r>
            <a:r>
              <a:rPr lang="en-US" dirty="0" smtClean="0"/>
              <a:t>,admin_id,booking_time,av_space,space_amount,emp_id,invoice_id).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11247819"/>
              </p:ext>
            </p:extLst>
          </p:nvPr>
        </p:nvGraphicFramePr>
        <p:xfrm>
          <a:off x="817563" y="1600200"/>
          <a:ext cx="108712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8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8000108"/>
              </p:ext>
            </p:extLst>
          </p:nvPr>
        </p:nvGraphicFramePr>
        <p:xfrm>
          <a:off x="817563" y="1600200"/>
          <a:ext cx="108712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www.datexcorp.com/industries/cold-storage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https://www.draw.io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www.youtube.com/watch?v=J-axThMG3R4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6742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772992"/>
            <a:ext cx="11375136" cy="4495800"/>
          </a:xfrm>
        </p:spPr>
        <p:txBody>
          <a:bodyPr/>
          <a:lstStyle/>
          <a:p>
            <a:pPr lvl="5"/>
            <a:endParaRPr lang="en-US" dirty="0" smtClean="0"/>
          </a:p>
          <a:p>
            <a:pPr lvl="5"/>
            <a:endParaRPr lang="en-US" dirty="0"/>
          </a:p>
          <a:p>
            <a:pPr lvl="5"/>
            <a:endParaRPr lang="en-US" dirty="0" smtClean="0"/>
          </a:p>
          <a:p>
            <a:pPr lvl="5"/>
            <a:endParaRPr lang="en-US" dirty="0"/>
          </a:p>
          <a:p>
            <a:pPr algn="ctr">
              <a:lnSpc>
                <a:spcPct val="80000"/>
              </a:lnSpc>
              <a:buNone/>
            </a:pPr>
            <a:r>
              <a:rPr lang="en-US" altLang="en-US" sz="7200" dirty="0"/>
              <a:t>Thank</a:t>
            </a:r>
          </a:p>
          <a:p>
            <a:pPr algn="ctr">
              <a:lnSpc>
                <a:spcPct val="80000"/>
              </a:lnSpc>
              <a:buNone/>
            </a:pPr>
            <a:r>
              <a:rPr lang="en-US" altLang="en-US" sz="7200" dirty="0" smtClean="0"/>
              <a:t>You...</a:t>
            </a:r>
            <a:endParaRPr lang="en-US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25761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Presented By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24308861"/>
              </p:ext>
            </p:extLst>
          </p:nvPr>
        </p:nvGraphicFramePr>
        <p:xfrm>
          <a:off x="817563" y="1600200"/>
          <a:ext cx="10871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166" y="0"/>
            <a:ext cx="9905998" cy="15854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809694"/>
              </p:ext>
            </p:extLst>
          </p:nvPr>
        </p:nvGraphicFramePr>
        <p:xfrm>
          <a:off x="1141412" y="2203938"/>
          <a:ext cx="9905999" cy="358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9228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8562093"/>
              </p:ext>
            </p:extLst>
          </p:nvPr>
        </p:nvGraphicFramePr>
        <p:xfrm>
          <a:off x="817563" y="1600200"/>
          <a:ext cx="10871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27375358"/>
              </p:ext>
            </p:extLst>
          </p:nvPr>
        </p:nvGraphicFramePr>
        <p:xfrm>
          <a:off x="817563" y="1600200"/>
          <a:ext cx="10871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28614034"/>
              </p:ext>
            </p:extLst>
          </p:nvPr>
        </p:nvGraphicFramePr>
        <p:xfrm>
          <a:off x="817563" y="1600200"/>
          <a:ext cx="10871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414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64986014"/>
              </p:ext>
            </p:extLst>
          </p:nvPr>
        </p:nvGraphicFramePr>
        <p:xfrm>
          <a:off x="817563" y="1600200"/>
          <a:ext cx="10871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882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5638800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774700"/>
          </a:xfrm>
        </p:spPr>
        <p:txBody>
          <a:bodyPr/>
          <a:lstStyle/>
          <a:p>
            <a:r>
              <a:rPr lang="en-US" dirty="0" smtClean="0"/>
              <a:t>E-R Diagram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4397655"/>
              </p:ext>
            </p:extLst>
          </p:nvPr>
        </p:nvGraphicFramePr>
        <p:xfrm>
          <a:off x="816864" y="1536700"/>
          <a:ext cx="10871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263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793</TotalTime>
  <Words>427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Wingdings</vt:lpstr>
      <vt:lpstr>Wingdings 2</vt:lpstr>
      <vt:lpstr>Median</vt:lpstr>
      <vt:lpstr>Cold Storage management system</vt:lpstr>
      <vt:lpstr>Presented By </vt:lpstr>
      <vt:lpstr>Introduction</vt:lpstr>
      <vt:lpstr>Motivation</vt:lpstr>
      <vt:lpstr>Scope</vt:lpstr>
      <vt:lpstr>Contribution</vt:lpstr>
      <vt:lpstr>Details</vt:lpstr>
      <vt:lpstr>E-R Diagram.</vt:lpstr>
      <vt:lpstr>E-R Diagram Details</vt:lpstr>
      <vt:lpstr>Tabular representation</vt:lpstr>
      <vt:lpstr>Normalization</vt:lpstr>
      <vt:lpstr>Conclusion</vt:lpstr>
      <vt:lpstr>Refference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system</dc:title>
  <dc:creator>sammo98211</dc:creator>
  <cp:lastModifiedBy>Hussain Zamee</cp:lastModifiedBy>
  <cp:revision>173</cp:revision>
  <dcterms:created xsi:type="dcterms:W3CDTF">2015-07-20T12:36:12Z</dcterms:created>
  <dcterms:modified xsi:type="dcterms:W3CDTF">2015-12-09T11:19:16Z</dcterms:modified>
</cp:coreProperties>
</file>