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48" r:id="rId1"/>
  </p:sldMasterIdLst>
  <p:notesMasterIdLst>
    <p:notesMasterId r:id="rId21"/>
  </p:notesMasterIdLst>
  <p:sldIdLst>
    <p:sldId id="256" r:id="rId2"/>
    <p:sldId id="270" r:id="rId3"/>
    <p:sldId id="282" r:id="rId4"/>
    <p:sldId id="280" r:id="rId5"/>
    <p:sldId id="271" r:id="rId6"/>
    <p:sldId id="293" r:id="rId7"/>
    <p:sldId id="284" r:id="rId8"/>
    <p:sldId id="277" r:id="rId9"/>
    <p:sldId id="286" r:id="rId10"/>
    <p:sldId id="297" r:id="rId11"/>
    <p:sldId id="276" r:id="rId12"/>
    <p:sldId id="285" r:id="rId13"/>
    <p:sldId id="288" r:id="rId14"/>
    <p:sldId id="289" r:id="rId15"/>
    <p:sldId id="290" r:id="rId16"/>
    <p:sldId id="296" r:id="rId17"/>
    <p:sldId id="275" r:id="rId18"/>
    <p:sldId id="295" r:id="rId19"/>
    <p:sldId id="29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800"/>
    <a:srgbClr val="FFB069"/>
    <a:srgbClr val="5C2C00"/>
    <a:srgbClr val="FFB979"/>
    <a:srgbClr val="582A00"/>
    <a:srgbClr val="683200"/>
    <a:srgbClr val="FFDAB9"/>
    <a:srgbClr val="7E3C00"/>
    <a:srgbClr val="643000"/>
    <a:srgbClr val="E2007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3" autoAdjust="0"/>
    <p:restoredTop sz="94689" autoAdjust="0"/>
  </p:normalViewPr>
  <p:slideViewPr>
    <p:cSldViewPr>
      <p:cViewPr>
        <p:scale>
          <a:sx n="84" d="100"/>
          <a:sy n="84" d="100"/>
        </p:scale>
        <p:origin x="1248" y="53"/>
      </p:cViewPr>
      <p:guideLst>
        <p:guide orient="horz" pos="2160"/>
        <p:guide pos="3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view3D>
      <c:rotX val="40"/>
      <c:rotY val="100"/>
      <c:depthPercent val="50"/>
      <c:rAngAx val="1"/>
    </c:view3D>
    <c:floor>
      <c:thickness val="0"/>
      <c:spPr>
        <a:ln w="3175">
          <a:solidFill>
            <a:schemeClr val="bg1">
              <a:lumMod val="65000"/>
            </a:schemeClr>
          </a:solidFill>
        </a:ln>
      </c:spPr>
    </c:floor>
    <c:sideWall>
      <c:thickness val="0"/>
    </c:sideWall>
    <c:backWall>
      <c:thickness val="0"/>
    </c:backWall>
    <c:plotArea>
      <c:layout>
        <c:manualLayout>
          <c:layoutTarget val="inner"/>
          <c:xMode val="edge"/>
          <c:yMode val="edge"/>
          <c:x val="5.9675302376870888E-2"/>
          <c:y val="2.7200974658869396E-2"/>
          <c:w val="0.94032469762312909"/>
          <c:h val="0.84605859024905794"/>
        </c:manualLayout>
      </c:layout>
      <c:bar3DChart>
        <c:barDir val="col"/>
        <c:grouping val="clustered"/>
        <c:varyColors val="0"/>
        <c:ser>
          <c:idx val="0"/>
          <c:order val="0"/>
          <c:tx>
            <c:strRef>
              <c:f>Hoja1!$B$1</c:f>
              <c:strCache>
                <c:ptCount val="1"/>
                <c:pt idx="0">
                  <c:v>WEB</c:v>
                </c:pt>
              </c:strCache>
            </c:strRef>
          </c:tx>
          <c:spPr>
            <a:gradFill flip="none" rotWithShape="1">
              <a:gsLst>
                <a:gs pos="0">
                  <a:srgbClr val="FFB069">
                    <a:alpha val="75000"/>
                  </a:srgbClr>
                </a:gs>
                <a:gs pos="100000">
                  <a:srgbClr val="FF7800"/>
                </a:gs>
              </a:gsLst>
              <a:path path="circle">
                <a:fillToRect l="100000" t="100000"/>
              </a:path>
              <a:tileRect r="-100000" b="-100000"/>
            </a:gradFill>
            <a:scene3d>
              <a:camera prst="orthographicFront"/>
              <a:lightRig rig="threePt" dir="t"/>
            </a:scene3d>
            <a:sp3d prstMaterial="dkEdge">
              <a:bevelT w="6350" h="25400"/>
            </a:sp3d>
          </c:spPr>
          <c:invertIfNegative val="0"/>
          <c:cat>
            <c:numRef>
              <c:f>Hoja1!$A$2:$A$5</c:f>
              <c:numCache>
                <c:formatCode>General</c:formatCode>
                <c:ptCount val="4"/>
                <c:pt idx="0">
                  <c:v>2010</c:v>
                </c:pt>
                <c:pt idx="1">
                  <c:v>2011</c:v>
                </c:pt>
                <c:pt idx="2">
                  <c:v>2012</c:v>
                </c:pt>
                <c:pt idx="3">
                  <c:v>2013</c:v>
                </c:pt>
              </c:numCache>
            </c:numRef>
          </c:cat>
          <c:val>
            <c:numRef>
              <c:f>Hoja1!$B$2:$B$5</c:f>
              <c:numCache>
                <c:formatCode>General</c:formatCode>
                <c:ptCount val="4"/>
                <c:pt idx="0">
                  <c:v>4.3</c:v>
                </c:pt>
                <c:pt idx="1">
                  <c:v>2.5</c:v>
                </c:pt>
                <c:pt idx="2">
                  <c:v>3.5</c:v>
                </c:pt>
                <c:pt idx="3">
                  <c:v>4.5</c:v>
                </c:pt>
              </c:numCache>
            </c:numRef>
          </c:val>
        </c:ser>
        <c:ser>
          <c:idx val="1"/>
          <c:order val="1"/>
          <c:tx>
            <c:strRef>
              <c:f>Hoja1!$C$1</c:f>
              <c:strCache>
                <c:ptCount val="1"/>
                <c:pt idx="0">
                  <c:v>GRAPHIC</c:v>
                </c:pt>
              </c:strCache>
            </c:strRef>
          </c:tx>
          <c:spPr>
            <a:gradFill flip="none" rotWithShape="1">
              <a:gsLst>
                <a:gs pos="0">
                  <a:srgbClr val="FF7800">
                    <a:lumMod val="25000"/>
                    <a:lumOff val="75000"/>
                  </a:srgbClr>
                </a:gs>
                <a:gs pos="100000">
                  <a:srgbClr val="5C2C00">
                    <a:alpha val="75000"/>
                  </a:srgbClr>
                </a:gs>
              </a:gsLst>
              <a:path path="circle">
                <a:fillToRect l="100000" t="100000"/>
              </a:path>
              <a:tileRect r="-100000" b="-100000"/>
            </a:gradFill>
            <a:scene3d>
              <a:camera prst="orthographicFront"/>
              <a:lightRig rig="threePt" dir="t"/>
            </a:scene3d>
            <a:sp3d prstMaterial="dkEdge">
              <a:bevelT w="6350" h="25400"/>
              <a:bevelB w="0" h="0"/>
            </a:sp3d>
          </c:spPr>
          <c:invertIfNegative val="0"/>
          <c:dPt>
            <c:idx val="1"/>
            <c:invertIfNegative val="0"/>
            <c:bubble3D val="0"/>
          </c:dPt>
          <c:cat>
            <c:numRef>
              <c:f>Hoja1!$A$2:$A$5</c:f>
              <c:numCache>
                <c:formatCode>General</c:formatCode>
                <c:ptCount val="4"/>
                <c:pt idx="0">
                  <c:v>2010</c:v>
                </c:pt>
                <c:pt idx="1">
                  <c:v>2011</c:v>
                </c:pt>
                <c:pt idx="2">
                  <c:v>2012</c:v>
                </c:pt>
                <c:pt idx="3">
                  <c:v>2013</c:v>
                </c:pt>
              </c:numCache>
            </c:numRef>
          </c:cat>
          <c:val>
            <c:numRef>
              <c:f>Hoja1!$C$2:$C$5</c:f>
              <c:numCache>
                <c:formatCode>General</c:formatCode>
                <c:ptCount val="4"/>
                <c:pt idx="0">
                  <c:v>2.4</c:v>
                </c:pt>
                <c:pt idx="1">
                  <c:v>4.4000000000000004</c:v>
                </c:pt>
                <c:pt idx="2">
                  <c:v>1.8</c:v>
                </c:pt>
                <c:pt idx="3">
                  <c:v>2.8</c:v>
                </c:pt>
              </c:numCache>
            </c:numRef>
          </c:val>
        </c:ser>
        <c:ser>
          <c:idx val="2"/>
          <c:order val="2"/>
          <c:tx>
            <c:strRef>
              <c:f>Hoja1!$D$1</c:f>
              <c:strCache>
                <c:ptCount val="1"/>
                <c:pt idx="0">
                  <c:v>SEO</c:v>
                </c:pt>
              </c:strCache>
            </c:strRef>
          </c:tx>
          <c:spPr>
            <a:gradFill flip="none" rotWithShape="1">
              <a:gsLst>
                <a:gs pos="100000">
                  <a:srgbClr val="FF7800">
                    <a:alpha val="75000"/>
                    <a:lumMod val="0"/>
                  </a:srgbClr>
                </a:gs>
                <a:gs pos="0">
                  <a:srgbClr val="FF7800">
                    <a:lumMod val="75000"/>
                  </a:srgbClr>
                </a:gs>
              </a:gsLst>
              <a:path path="circle">
                <a:fillToRect l="100000" t="100000"/>
              </a:path>
              <a:tileRect r="-100000" b="-100000"/>
            </a:gradFill>
            <a:scene3d>
              <a:camera prst="orthographicFront"/>
              <a:lightRig rig="threePt" dir="t"/>
            </a:scene3d>
            <a:sp3d prstMaterial="dkEdge">
              <a:bevelT w="6350" h="25400"/>
            </a:sp3d>
          </c:spPr>
          <c:invertIfNegative val="0"/>
          <c:cat>
            <c:numRef>
              <c:f>Hoja1!$A$2:$A$5</c:f>
              <c:numCache>
                <c:formatCode>General</c:formatCode>
                <c:ptCount val="4"/>
                <c:pt idx="0">
                  <c:v>2010</c:v>
                </c:pt>
                <c:pt idx="1">
                  <c:v>2011</c:v>
                </c:pt>
                <c:pt idx="2">
                  <c:v>2012</c:v>
                </c:pt>
                <c:pt idx="3">
                  <c:v>2013</c:v>
                </c:pt>
              </c:numCache>
            </c:numRef>
          </c:cat>
          <c:val>
            <c:numRef>
              <c:f>Hoja1!$D$2:$D$5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75"/>
        <c:shape val="box"/>
        <c:axId val="-1193273824"/>
        <c:axId val="-1193281984"/>
        <c:axId val="0"/>
      </c:bar3DChart>
      <c:catAx>
        <c:axId val="-1193273824"/>
        <c:scaling>
          <c:orientation val="minMax"/>
        </c:scaling>
        <c:delete val="0"/>
        <c:axPos val="b"/>
        <c:numFmt formatCode="General" sourceLinked="1"/>
        <c:majorTickMark val="none"/>
        <c:minorTickMark val="none"/>
        <c:tickLblPos val="nextTo"/>
        <c:txPr>
          <a:bodyPr/>
          <a:lstStyle/>
          <a:p>
            <a:pPr>
              <a:defRPr sz="1200">
                <a:solidFill>
                  <a:srgbClr val="333333"/>
                </a:solidFill>
              </a:defRPr>
            </a:pPr>
            <a:endParaRPr lang="en-US"/>
          </a:p>
        </c:txPr>
        <c:crossAx val="-1193281984"/>
        <c:crosses val="autoZero"/>
        <c:auto val="1"/>
        <c:lblAlgn val="ctr"/>
        <c:lblOffset val="100"/>
        <c:noMultiLvlLbl val="0"/>
      </c:catAx>
      <c:valAx>
        <c:axId val="-1193281984"/>
        <c:scaling>
          <c:orientation val="minMax"/>
        </c:scaling>
        <c:delete val="0"/>
        <c:axPos val="l"/>
        <c:majorGridlines>
          <c:spPr>
            <a:ln w="3175">
              <a:solidFill>
                <a:schemeClr val="bg1">
                  <a:lumMod val="65000"/>
                </a:schemeClr>
              </a:solidFill>
            </a:ln>
          </c:spPr>
        </c:majorGridlines>
        <c:numFmt formatCode="General" sourceLinked="1"/>
        <c:majorTickMark val="none"/>
        <c:minorTickMark val="none"/>
        <c:tickLblPos val="nextTo"/>
        <c:spPr>
          <a:ln w="9525">
            <a:noFill/>
          </a:ln>
        </c:spPr>
        <c:txPr>
          <a:bodyPr/>
          <a:lstStyle/>
          <a:p>
            <a:pPr>
              <a:defRPr sz="1200">
                <a:solidFill>
                  <a:srgbClr val="333333"/>
                </a:solidFill>
              </a:defRPr>
            </a:pPr>
            <a:endParaRPr lang="en-US"/>
          </a:p>
        </c:txPr>
        <c:crossAx val="-1193273824"/>
        <c:crosses val="autoZero"/>
        <c:crossBetween val="between"/>
      </c:valAx>
    </c:plotArea>
    <c:legend>
      <c:legendPos val="b"/>
      <c:layout>
        <c:manualLayout>
          <c:xMode val="edge"/>
          <c:yMode val="edge"/>
          <c:x val="0.30292642621755544"/>
          <c:y val="0.93449188981948195"/>
          <c:w val="0.38399365699146004"/>
          <c:h val="6.5508110180518053E-2"/>
        </c:manualLayout>
      </c:layout>
      <c:overlay val="0"/>
      <c:txPr>
        <a:bodyPr/>
        <a:lstStyle/>
        <a:p>
          <a:pPr>
            <a:defRPr sz="1200">
              <a:solidFill>
                <a:srgbClr val="333333"/>
              </a:solidFill>
            </a:defRPr>
          </a:pPr>
          <a:endParaRPr lang="en-US"/>
        </a:p>
      </c:txPr>
    </c:legend>
    <c:plotVisOnly val="1"/>
    <c:dispBlanksAs val="gap"/>
    <c:showDLblsOverMax val="0"/>
  </c:chart>
  <c:spPr>
    <a:noFill/>
    <a:effectLst/>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view3D>
      <c:rotX val="40"/>
      <c:rotY val="100"/>
      <c:depthPercent val="50"/>
      <c:rAngAx val="1"/>
    </c:view3D>
    <c:floor>
      <c:thickness val="0"/>
      <c:spPr>
        <a:ln w="3175">
          <a:solidFill>
            <a:schemeClr val="bg1">
              <a:lumMod val="65000"/>
            </a:schemeClr>
          </a:solidFill>
        </a:ln>
      </c:spPr>
    </c:floor>
    <c:sideWall>
      <c:thickness val="0"/>
    </c:sideWall>
    <c:backWall>
      <c:thickness val="0"/>
    </c:backWall>
    <c:plotArea>
      <c:layout>
        <c:manualLayout>
          <c:layoutTarget val="inner"/>
          <c:xMode val="edge"/>
          <c:yMode val="edge"/>
          <c:x val="5.9675302376870888E-2"/>
          <c:y val="2.7200974658869396E-2"/>
          <c:w val="0.94032469762312909"/>
          <c:h val="0.84605859024905794"/>
        </c:manualLayout>
      </c:layout>
      <c:bar3DChart>
        <c:barDir val="col"/>
        <c:grouping val="clustered"/>
        <c:varyColors val="0"/>
        <c:ser>
          <c:idx val="0"/>
          <c:order val="0"/>
          <c:tx>
            <c:strRef>
              <c:f>Hoja1!$B$1</c:f>
              <c:strCache>
                <c:ptCount val="1"/>
                <c:pt idx="0">
                  <c:v>تعداد کل</c:v>
                </c:pt>
              </c:strCache>
            </c:strRef>
          </c:tx>
          <c:spPr>
            <a:gradFill flip="none" rotWithShape="1">
              <a:gsLst>
                <a:gs pos="0">
                  <a:srgbClr val="FFB069">
                    <a:alpha val="75000"/>
                  </a:srgbClr>
                </a:gs>
                <a:gs pos="100000">
                  <a:srgbClr val="FF7800"/>
                </a:gs>
              </a:gsLst>
              <a:path path="circle">
                <a:fillToRect l="100000" t="100000"/>
              </a:path>
              <a:tileRect r="-100000" b="-100000"/>
            </a:gradFill>
            <a:scene3d>
              <a:camera prst="orthographicFront"/>
              <a:lightRig rig="threePt" dir="t"/>
            </a:scene3d>
            <a:sp3d prstMaterial="dkEdge">
              <a:bevelT w="6350" h="25400"/>
            </a:sp3d>
          </c:spPr>
          <c:invertIfNegative val="0"/>
          <c:cat>
            <c:numRef>
              <c:f>Hoja1!$A$2:$A$5</c:f>
              <c:numCache>
                <c:formatCode>mmm\-yy</c:formatCode>
                <c:ptCount val="4"/>
                <c:pt idx="0">
                  <c:v>41640</c:v>
                </c:pt>
                <c:pt idx="1">
                  <c:v>41671</c:v>
                </c:pt>
                <c:pt idx="2">
                  <c:v>41699</c:v>
                </c:pt>
                <c:pt idx="3">
                  <c:v>41730</c:v>
                </c:pt>
              </c:numCache>
            </c:numRef>
          </c:cat>
          <c:val>
            <c:numRef>
              <c:f>Hoja1!$B$2:$B$5</c:f>
              <c:numCache>
                <c:formatCode>General</c:formatCode>
                <c:ptCount val="4"/>
                <c:pt idx="0">
                  <c:v>603</c:v>
                </c:pt>
                <c:pt idx="1">
                  <c:v>617</c:v>
                </c:pt>
                <c:pt idx="2">
                  <c:v>605</c:v>
                </c:pt>
                <c:pt idx="3">
                  <c:v>634</c:v>
                </c:pt>
              </c:numCache>
            </c:numRef>
          </c:val>
        </c:ser>
        <c:ser>
          <c:idx val="1"/>
          <c:order val="1"/>
          <c:tx>
            <c:strRef>
              <c:f>Hoja1!$C$1</c:f>
              <c:strCache>
                <c:ptCount val="1"/>
                <c:pt idx="0">
                  <c:v>سیاسی</c:v>
                </c:pt>
              </c:strCache>
            </c:strRef>
          </c:tx>
          <c:spPr>
            <a:gradFill flip="none" rotWithShape="1">
              <a:gsLst>
                <a:gs pos="0">
                  <a:srgbClr val="FF7800">
                    <a:lumMod val="25000"/>
                    <a:lumOff val="75000"/>
                  </a:srgbClr>
                </a:gs>
                <a:gs pos="100000">
                  <a:srgbClr val="5C2C00">
                    <a:alpha val="75000"/>
                  </a:srgbClr>
                </a:gs>
              </a:gsLst>
              <a:path path="circle">
                <a:fillToRect l="100000" t="100000"/>
              </a:path>
              <a:tileRect r="-100000" b="-100000"/>
            </a:gradFill>
            <a:scene3d>
              <a:camera prst="orthographicFront"/>
              <a:lightRig rig="threePt" dir="t"/>
            </a:scene3d>
            <a:sp3d prstMaterial="dkEdge">
              <a:bevelT w="6350" h="25400"/>
              <a:bevelB w="0" h="0"/>
            </a:sp3d>
          </c:spPr>
          <c:invertIfNegative val="0"/>
          <c:dPt>
            <c:idx val="1"/>
            <c:invertIfNegative val="0"/>
            <c:bubble3D val="0"/>
          </c:dPt>
          <c:cat>
            <c:numRef>
              <c:f>Hoja1!$A$2:$A$5</c:f>
              <c:numCache>
                <c:formatCode>mmm\-yy</c:formatCode>
                <c:ptCount val="4"/>
                <c:pt idx="0">
                  <c:v>41640</c:v>
                </c:pt>
                <c:pt idx="1">
                  <c:v>41671</c:v>
                </c:pt>
                <c:pt idx="2">
                  <c:v>41699</c:v>
                </c:pt>
                <c:pt idx="3">
                  <c:v>41730</c:v>
                </c:pt>
              </c:numCache>
            </c:numRef>
          </c:cat>
          <c:val>
            <c:numRef>
              <c:f>Hoja1!$C$2:$C$5</c:f>
              <c:numCache>
                <c:formatCode>General</c:formatCode>
                <c:ptCount val="4"/>
                <c:pt idx="0">
                  <c:v>123</c:v>
                </c:pt>
                <c:pt idx="1">
                  <c:v>132</c:v>
                </c:pt>
                <c:pt idx="2">
                  <c:v>112</c:v>
                </c:pt>
                <c:pt idx="3">
                  <c:v>108</c:v>
                </c:pt>
              </c:numCache>
            </c:numRef>
          </c:val>
        </c:ser>
        <c:ser>
          <c:idx val="2"/>
          <c:order val="2"/>
          <c:tx>
            <c:strRef>
              <c:f>Hoja1!$D$1</c:f>
              <c:strCache>
                <c:ptCount val="1"/>
                <c:pt idx="0">
                  <c:v>اجتماعی</c:v>
                </c:pt>
              </c:strCache>
            </c:strRef>
          </c:tx>
          <c:spPr>
            <a:gradFill flip="none" rotWithShape="1">
              <a:gsLst>
                <a:gs pos="100000">
                  <a:srgbClr val="FF7800">
                    <a:alpha val="75000"/>
                    <a:lumMod val="0"/>
                  </a:srgbClr>
                </a:gs>
                <a:gs pos="0">
                  <a:srgbClr val="FF7800">
                    <a:lumMod val="75000"/>
                  </a:srgbClr>
                </a:gs>
              </a:gsLst>
              <a:path path="circle">
                <a:fillToRect l="100000" t="100000"/>
              </a:path>
              <a:tileRect r="-100000" b="-100000"/>
            </a:gradFill>
            <a:scene3d>
              <a:camera prst="orthographicFront"/>
              <a:lightRig rig="threePt" dir="t"/>
            </a:scene3d>
            <a:sp3d prstMaterial="dkEdge">
              <a:bevelT w="6350" h="25400"/>
            </a:sp3d>
          </c:spPr>
          <c:invertIfNegative val="0"/>
          <c:cat>
            <c:numRef>
              <c:f>Hoja1!$A$2:$A$5</c:f>
              <c:numCache>
                <c:formatCode>mmm\-yy</c:formatCode>
                <c:ptCount val="4"/>
                <c:pt idx="0">
                  <c:v>41640</c:v>
                </c:pt>
                <c:pt idx="1">
                  <c:v>41671</c:v>
                </c:pt>
                <c:pt idx="2">
                  <c:v>41699</c:v>
                </c:pt>
                <c:pt idx="3">
                  <c:v>41730</c:v>
                </c:pt>
              </c:numCache>
            </c:numRef>
          </c:cat>
          <c:val>
            <c:numRef>
              <c:f>Hoja1!$D$2:$D$5</c:f>
              <c:numCache>
                <c:formatCode>General</c:formatCode>
                <c:ptCount val="4"/>
                <c:pt idx="0">
                  <c:v>260</c:v>
                </c:pt>
                <c:pt idx="1">
                  <c:v>286</c:v>
                </c:pt>
                <c:pt idx="2">
                  <c:v>273</c:v>
                </c:pt>
                <c:pt idx="3">
                  <c:v>309</c:v>
                </c:pt>
              </c:numCache>
            </c:numRef>
          </c:val>
        </c:ser>
        <c:ser>
          <c:idx val="3"/>
          <c:order val="3"/>
          <c:tx>
            <c:strRef>
              <c:f>Hoja1!$E$1</c:f>
              <c:strCache>
                <c:ptCount val="1"/>
                <c:pt idx="0">
                  <c:v>طنز</c:v>
                </c:pt>
              </c:strCache>
            </c:strRef>
          </c:tx>
          <c:invertIfNegative val="0"/>
          <c:cat>
            <c:numRef>
              <c:f>Hoja1!$A$2:$A$5</c:f>
              <c:numCache>
                <c:formatCode>mmm\-yy</c:formatCode>
                <c:ptCount val="4"/>
                <c:pt idx="0">
                  <c:v>41640</c:v>
                </c:pt>
                <c:pt idx="1">
                  <c:v>41671</c:v>
                </c:pt>
                <c:pt idx="2">
                  <c:v>41699</c:v>
                </c:pt>
                <c:pt idx="3">
                  <c:v>41730</c:v>
                </c:pt>
              </c:numCache>
            </c:numRef>
          </c:cat>
          <c:val>
            <c:numRef>
              <c:f>Hoja1!$E$2:$E$5</c:f>
              <c:numCache>
                <c:formatCode>General</c:formatCode>
                <c:ptCount val="4"/>
                <c:pt idx="0">
                  <c:v>169</c:v>
                </c:pt>
                <c:pt idx="1">
                  <c:v>157</c:v>
                </c:pt>
                <c:pt idx="2">
                  <c:v>172</c:v>
                </c:pt>
                <c:pt idx="3">
                  <c:v>163</c:v>
                </c:pt>
              </c:numCache>
            </c:numRef>
          </c:val>
        </c:ser>
        <c:ser>
          <c:idx val="4"/>
          <c:order val="4"/>
          <c:tx>
            <c:strRef>
              <c:f>Hoja1!$F$1</c:f>
              <c:strCache>
                <c:ptCount val="1"/>
                <c:pt idx="0">
                  <c:v>مذهبی</c:v>
                </c:pt>
              </c:strCache>
            </c:strRef>
          </c:tx>
          <c:invertIfNegative val="0"/>
          <c:cat>
            <c:numRef>
              <c:f>Hoja1!$A$2:$A$5</c:f>
              <c:numCache>
                <c:formatCode>mmm\-yy</c:formatCode>
                <c:ptCount val="4"/>
                <c:pt idx="0">
                  <c:v>41640</c:v>
                </c:pt>
                <c:pt idx="1">
                  <c:v>41671</c:v>
                </c:pt>
                <c:pt idx="2">
                  <c:v>41699</c:v>
                </c:pt>
                <c:pt idx="3">
                  <c:v>41730</c:v>
                </c:pt>
              </c:numCache>
            </c:numRef>
          </c:cat>
          <c:val>
            <c:numRef>
              <c:f>Hoja1!$F$2:$F$5</c:f>
              <c:numCache>
                <c:formatCode>General</c:formatCode>
                <c:ptCount val="4"/>
                <c:pt idx="0">
                  <c:v>51</c:v>
                </c:pt>
                <c:pt idx="1">
                  <c:v>42</c:v>
                </c:pt>
                <c:pt idx="2">
                  <c:v>48</c:v>
                </c:pt>
                <c:pt idx="3">
                  <c:v>54</c:v>
                </c:pt>
              </c:numCache>
            </c:numRef>
          </c:val>
        </c:ser>
        <c:dLbls>
          <c:showLegendKey val="0"/>
          <c:showVal val="0"/>
          <c:showCatName val="0"/>
          <c:showSerName val="0"/>
          <c:showPercent val="0"/>
          <c:showBubbleSize val="0"/>
        </c:dLbls>
        <c:gapWidth val="75"/>
        <c:shape val="box"/>
        <c:axId val="-1193274368"/>
        <c:axId val="-1193278176"/>
        <c:axId val="0"/>
      </c:bar3DChart>
      <c:dateAx>
        <c:axId val="-1193274368"/>
        <c:scaling>
          <c:orientation val="minMax"/>
        </c:scaling>
        <c:delete val="0"/>
        <c:axPos val="b"/>
        <c:numFmt formatCode="mmm\-yy" sourceLinked="1"/>
        <c:majorTickMark val="none"/>
        <c:minorTickMark val="none"/>
        <c:tickLblPos val="nextTo"/>
        <c:txPr>
          <a:bodyPr/>
          <a:lstStyle/>
          <a:p>
            <a:pPr>
              <a:defRPr sz="1200">
                <a:solidFill>
                  <a:srgbClr val="333333"/>
                </a:solidFill>
              </a:defRPr>
            </a:pPr>
            <a:endParaRPr lang="en-US"/>
          </a:p>
        </c:txPr>
        <c:crossAx val="-1193278176"/>
        <c:crosses val="autoZero"/>
        <c:auto val="1"/>
        <c:lblOffset val="100"/>
        <c:baseTimeUnit val="months"/>
      </c:dateAx>
      <c:valAx>
        <c:axId val="-1193278176"/>
        <c:scaling>
          <c:orientation val="minMax"/>
        </c:scaling>
        <c:delete val="0"/>
        <c:axPos val="l"/>
        <c:majorGridlines>
          <c:spPr>
            <a:ln w="3175">
              <a:solidFill>
                <a:schemeClr val="bg1">
                  <a:lumMod val="65000"/>
                </a:schemeClr>
              </a:solidFill>
            </a:ln>
          </c:spPr>
        </c:majorGridlines>
        <c:numFmt formatCode="General" sourceLinked="1"/>
        <c:majorTickMark val="none"/>
        <c:minorTickMark val="none"/>
        <c:tickLblPos val="nextTo"/>
        <c:spPr>
          <a:ln w="9525">
            <a:noFill/>
          </a:ln>
        </c:spPr>
        <c:txPr>
          <a:bodyPr/>
          <a:lstStyle/>
          <a:p>
            <a:pPr>
              <a:defRPr sz="1200">
                <a:solidFill>
                  <a:srgbClr val="333333"/>
                </a:solidFill>
              </a:defRPr>
            </a:pPr>
            <a:endParaRPr lang="en-US"/>
          </a:p>
        </c:txPr>
        <c:crossAx val="-1193274368"/>
        <c:crosses val="autoZero"/>
        <c:crossBetween val="between"/>
      </c:valAx>
    </c:plotArea>
    <c:legend>
      <c:legendPos val="b"/>
      <c:layout>
        <c:manualLayout>
          <c:xMode val="edge"/>
          <c:yMode val="edge"/>
          <c:x val="0.30292642621755544"/>
          <c:y val="0.93449188981948195"/>
          <c:w val="0.59806706902753903"/>
          <c:h val="6.5506528137656908E-2"/>
        </c:manualLayout>
      </c:layout>
      <c:overlay val="0"/>
      <c:txPr>
        <a:bodyPr/>
        <a:lstStyle/>
        <a:p>
          <a:pPr>
            <a:defRPr sz="1200">
              <a:solidFill>
                <a:srgbClr val="333333"/>
              </a:solidFill>
            </a:defRPr>
          </a:pPr>
          <a:endParaRPr lang="en-US"/>
        </a:p>
      </c:txPr>
    </c:legend>
    <c:plotVisOnly val="1"/>
    <c:dispBlanksAs val="gap"/>
    <c:showDLblsOverMax val="0"/>
  </c:chart>
  <c:spPr>
    <a:noFill/>
    <a:effectLst/>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ABB7C6-C39E-4546-A5DE-B893D62E3659}" type="datetimeFigureOut">
              <a:rPr lang="en-US" smtClean="0"/>
              <a:t>9/6/2016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23816A-A41B-44AA-9E02-C7D03FF559E4}" type="slidenum">
              <a:rPr lang="en-US" smtClean="0"/>
              <a:t>‹#›</a:t>
            </a:fld>
            <a:endParaRPr lang="en-US"/>
          </a:p>
        </p:txBody>
      </p:sp>
    </p:spTree>
    <p:extLst>
      <p:ext uri="{BB962C8B-B14F-4D97-AF65-F5344CB8AC3E}">
        <p14:creationId xmlns:p14="http://schemas.microsoft.com/office/powerpoint/2010/main" val="239575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3F23816A-A41B-44AA-9E02-C7D03FF559E4}" type="slidenum">
              <a:rPr lang="en-US" smtClean="0"/>
              <a:t>5</a:t>
            </a:fld>
            <a:endParaRPr lang="en-US"/>
          </a:p>
        </p:txBody>
      </p:sp>
    </p:spTree>
    <p:extLst>
      <p:ext uri="{BB962C8B-B14F-4D97-AF65-F5344CB8AC3E}">
        <p14:creationId xmlns:p14="http://schemas.microsoft.com/office/powerpoint/2010/main" val="1599187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23816A-A41B-44AA-9E02-C7D03FF559E4}" type="slidenum">
              <a:rPr lang="en-US" smtClean="0"/>
              <a:t>6</a:t>
            </a:fld>
            <a:endParaRPr lang="en-US"/>
          </a:p>
        </p:txBody>
      </p:sp>
    </p:spTree>
    <p:extLst>
      <p:ext uri="{BB962C8B-B14F-4D97-AF65-F5344CB8AC3E}">
        <p14:creationId xmlns:p14="http://schemas.microsoft.com/office/powerpoint/2010/main" val="1727933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ellco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6"/>
            <a:ext cx="7772400" cy="2362185"/>
          </a:xfrm>
        </p:spPr>
        <p:txBody>
          <a:bodyPr>
            <a:spAutoFit/>
          </a:bodyPr>
          <a:lstStyle>
            <a:lvl1pPr algn="ctr">
              <a:defRPr sz="7100"/>
            </a:lvl1pPr>
          </a:lstStyle>
          <a:p>
            <a:r>
              <a:rPr lang="en-US" smtClean="0"/>
              <a:t>Click to edit Master title style</a:t>
            </a:r>
            <a:endParaRPr lang="en-US"/>
          </a:p>
        </p:txBody>
      </p:sp>
      <p:sp>
        <p:nvSpPr>
          <p:cNvPr id="3" name="Subtitle 2"/>
          <p:cNvSpPr>
            <a:spLocks noGrp="1"/>
          </p:cNvSpPr>
          <p:nvPr>
            <p:ph type="subTitle" idx="1"/>
          </p:nvPr>
        </p:nvSpPr>
        <p:spPr>
          <a:xfrm>
            <a:off x="1371600" y="4366800"/>
            <a:ext cx="6400800" cy="425758"/>
          </a:xfrm>
        </p:spPr>
        <p:txBody>
          <a:bodyPr>
            <a:spAutoFit/>
          </a:bodyPr>
          <a:lstStyle>
            <a:lvl1pPr marL="0" indent="0" algn="ctr">
              <a:lnSpc>
                <a:spcPts val="1300"/>
              </a:lnSpc>
              <a:buNone/>
              <a:defRPr sz="1500" b="0" spc="-30" baseline="0">
                <a:solidFill>
                  <a:srgbClr val="4B4B4B"/>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a:t>
            </a:r>
          </a:p>
          <a:p>
            <a:r>
              <a:rPr lang="en-US" smtClean="0"/>
              <a:t>subtitle style</a:t>
            </a:r>
            <a:endParaRPr lang="en-US"/>
          </a:p>
        </p:txBody>
      </p:sp>
      <p:sp>
        <p:nvSpPr>
          <p:cNvPr id="10" name="Text Placeholder 9"/>
          <p:cNvSpPr>
            <a:spLocks noGrp="1"/>
          </p:cNvSpPr>
          <p:nvPr>
            <p:ph type="body" sz="quarter" idx="11"/>
          </p:nvPr>
        </p:nvSpPr>
        <p:spPr>
          <a:xfrm>
            <a:off x="1799866" y="1396800"/>
            <a:ext cx="5544269" cy="348813"/>
          </a:xfrm>
        </p:spPr>
        <p:txBody>
          <a:bodyPr>
            <a:spAutoFit/>
          </a:bodyPr>
          <a:lstStyle>
            <a:lvl1pPr algn="ctr">
              <a:lnSpc>
                <a:spcPts val="2000"/>
              </a:lnSpc>
              <a:defRPr sz="2100" spc="-50" baseline="0">
                <a:latin typeface="Arial" pitchFamily="34" charset="0"/>
              </a:defRPr>
            </a:lvl1pPr>
          </a:lstStyle>
          <a:p>
            <a:pPr lvl="0"/>
            <a:r>
              <a:rPr lang="en-US" smtClean="0"/>
              <a:t>Click to edit Master text styles</a:t>
            </a:r>
          </a:p>
        </p:txBody>
      </p:sp>
      <p:sp>
        <p:nvSpPr>
          <p:cNvPr id="12" name="Text Placeholder 11"/>
          <p:cNvSpPr>
            <a:spLocks noGrp="1"/>
          </p:cNvSpPr>
          <p:nvPr>
            <p:ph type="body" sz="quarter" idx="12"/>
          </p:nvPr>
        </p:nvSpPr>
        <p:spPr>
          <a:xfrm>
            <a:off x="446400" y="6343200"/>
            <a:ext cx="4176464" cy="259045"/>
          </a:xfrm>
        </p:spPr>
        <p:txBody>
          <a:bodyPr wrap="square">
            <a:spAutoFit/>
          </a:bodyPr>
          <a:lstStyle>
            <a:lvl1pPr>
              <a:defRPr sz="1700" kern="1200" spc="-40" baseline="0">
                <a:latin typeface="Arial" pitchFamily="34" charset="0"/>
                <a:cs typeface="Arial" pitchFamily="34" charset="0"/>
              </a:defRPr>
            </a:lvl1pPr>
          </a:lstStyle>
          <a:p>
            <a:pPr lvl="0"/>
            <a:r>
              <a:rPr lang="en-US" smtClean="0"/>
              <a:t>Click to edit Master text styles</a:t>
            </a:r>
          </a:p>
        </p:txBody>
      </p:sp>
      <p:sp>
        <p:nvSpPr>
          <p:cNvPr id="14" name="Text Placeholder 13"/>
          <p:cNvSpPr>
            <a:spLocks noGrp="1"/>
          </p:cNvSpPr>
          <p:nvPr>
            <p:ph type="body" sz="quarter" idx="13"/>
          </p:nvPr>
        </p:nvSpPr>
        <p:spPr>
          <a:xfrm>
            <a:off x="457200" y="6444000"/>
            <a:ext cx="4103688" cy="259045"/>
          </a:xfrm>
        </p:spPr>
        <p:txBody>
          <a:bodyPr>
            <a:spAutoFit/>
          </a:bodyPr>
          <a:lstStyle>
            <a:lvl1pPr>
              <a:defRPr sz="800" b="1" cap="none" spc="-10" baseline="0">
                <a:solidFill>
                  <a:srgbClr val="646464"/>
                </a:solidFill>
              </a:defRPr>
            </a:lvl1pPr>
          </a:lstStyle>
          <a:p>
            <a:pPr lvl="0"/>
            <a:r>
              <a:rPr lang="en-US" smtClean="0"/>
              <a:t>Click to edit Master text styles</a:t>
            </a:r>
          </a:p>
        </p:txBody>
      </p:sp>
      <p:pic>
        <p:nvPicPr>
          <p:cNvPr id="4" name="Picture 3">
            <a:hlinkClick r:id="" action="ppaction://hlinkshowjump?jump=nextslide"/>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5200" y="6357599"/>
            <a:ext cx="97528" cy="109719"/>
          </a:xfrm>
          <a:prstGeom prst="rect">
            <a:avLst/>
          </a:prstGeom>
        </p:spPr>
      </p:pic>
    </p:spTree>
    <p:extLst>
      <p:ext uri="{BB962C8B-B14F-4D97-AF65-F5344CB8AC3E}">
        <p14:creationId xmlns:p14="http://schemas.microsoft.com/office/powerpoint/2010/main" val="35357056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612000" y="836712"/>
            <a:ext cx="7920000" cy="2362185"/>
          </a:xfrm>
        </p:spPr>
        <p:txBody>
          <a:bodyPr/>
          <a:lstStyle/>
          <a:p>
            <a:r>
              <a:rPr lang="en-US" smtClean="0"/>
              <a:t>Click to edit Master title style</a:t>
            </a:r>
            <a:endParaRPr lang="en-US"/>
          </a:p>
        </p:txBody>
      </p:sp>
      <p:sp>
        <p:nvSpPr>
          <p:cNvPr id="9" name="Text Placeholder 11"/>
          <p:cNvSpPr>
            <a:spLocks noGrp="1"/>
          </p:cNvSpPr>
          <p:nvPr>
            <p:ph type="body" sz="quarter" idx="24"/>
          </p:nvPr>
        </p:nvSpPr>
        <p:spPr>
          <a:xfrm>
            <a:off x="446400" y="6343200"/>
            <a:ext cx="4176464" cy="259045"/>
          </a:xfrm>
        </p:spPr>
        <p:txBody>
          <a:bodyPr wrap="square">
            <a:spAutoFit/>
          </a:bodyPr>
          <a:lstStyle>
            <a:lvl1pPr>
              <a:defRPr sz="1700" kern="1200" spc="-40" baseline="0">
                <a:latin typeface="Arial" pitchFamily="34" charset="0"/>
                <a:cs typeface="Arial" pitchFamily="34" charset="0"/>
              </a:defRPr>
            </a:lvl1pPr>
          </a:lstStyle>
          <a:p>
            <a:pPr lvl="0"/>
            <a:r>
              <a:rPr lang="en-US" smtClean="0"/>
              <a:t>Click to edit Master text styles</a:t>
            </a:r>
          </a:p>
        </p:txBody>
      </p:sp>
      <p:sp>
        <p:nvSpPr>
          <p:cNvPr id="10" name="Text Placeholder 13"/>
          <p:cNvSpPr>
            <a:spLocks noGrp="1"/>
          </p:cNvSpPr>
          <p:nvPr>
            <p:ph type="body" sz="quarter" idx="25"/>
          </p:nvPr>
        </p:nvSpPr>
        <p:spPr>
          <a:xfrm>
            <a:off x="457200" y="6444000"/>
            <a:ext cx="4103688" cy="259045"/>
          </a:xfrm>
        </p:spPr>
        <p:txBody>
          <a:bodyPr>
            <a:spAutoFit/>
          </a:bodyPr>
          <a:lstStyle>
            <a:lvl1pPr>
              <a:defRPr sz="800" b="1" cap="none" spc="-10" baseline="0">
                <a:solidFill>
                  <a:srgbClr val="646464"/>
                </a:solidFill>
              </a:defRPr>
            </a:lvl1pPr>
          </a:lstStyle>
          <a:p>
            <a:pPr lvl="0"/>
            <a:r>
              <a:rPr lang="en-US" smtClean="0"/>
              <a:t>Click to edit Master text styles</a:t>
            </a:r>
          </a:p>
        </p:txBody>
      </p:sp>
      <p:sp>
        <p:nvSpPr>
          <p:cNvPr id="13" name="Text Placeholder 12"/>
          <p:cNvSpPr>
            <a:spLocks noGrp="1"/>
          </p:cNvSpPr>
          <p:nvPr>
            <p:ph type="body" sz="quarter" idx="23" hasCustomPrompt="1"/>
          </p:nvPr>
        </p:nvSpPr>
        <p:spPr>
          <a:xfrm>
            <a:off x="8107200" y="6291851"/>
            <a:ext cx="349640" cy="246542"/>
          </a:xfrm>
        </p:spPr>
        <p:txBody>
          <a:bodyPr wrap="square" anchor="ctr">
            <a:spAutoFit/>
          </a:bodyPr>
          <a:lstStyle>
            <a:lvl1pPr algn="ctr">
              <a:defRPr sz="1000" b="0" spc="-10" baseline="0">
                <a:solidFill>
                  <a:srgbClr val="595959"/>
                </a:solidFill>
                <a:latin typeface="Arial" pitchFamily="34" charset="0"/>
                <a:cs typeface="Arial" pitchFamily="34" charset="0"/>
              </a:defRPr>
            </a:lvl1pPr>
          </a:lstStyle>
          <a:p>
            <a:pPr lvl="0"/>
            <a:r>
              <a:rPr lang="es-ES" smtClean="0"/>
              <a:t>9</a:t>
            </a:r>
            <a:endParaRPr lang="en-US"/>
          </a:p>
        </p:txBody>
      </p:sp>
      <p:sp>
        <p:nvSpPr>
          <p:cNvPr id="8" name="Text Placeholder 9"/>
          <p:cNvSpPr>
            <a:spLocks noGrp="1"/>
          </p:cNvSpPr>
          <p:nvPr>
            <p:ph type="body" sz="quarter" idx="10"/>
          </p:nvPr>
        </p:nvSpPr>
        <p:spPr>
          <a:xfrm>
            <a:off x="648000" y="2620800"/>
            <a:ext cx="7884440" cy="284693"/>
          </a:xfrm>
        </p:spPr>
        <p:txBody>
          <a:bodyPr wrap="square">
            <a:spAutoFit/>
          </a:bodyPr>
          <a:lstStyle>
            <a:lvl1pPr>
              <a:lnSpc>
                <a:spcPts val="1500"/>
              </a:lnSpc>
              <a:defRPr/>
            </a:lvl1pPr>
          </a:lstStyle>
          <a:p>
            <a:pPr lvl="0"/>
            <a:r>
              <a:rPr lang="en-US" smtClean="0"/>
              <a:t>Click to edit Master text styles</a:t>
            </a:r>
          </a:p>
        </p:txBody>
      </p:sp>
      <p:sp>
        <p:nvSpPr>
          <p:cNvPr id="14" name="Text Placeholder 13"/>
          <p:cNvSpPr>
            <a:spLocks noGrp="1"/>
          </p:cNvSpPr>
          <p:nvPr>
            <p:ph type="body" sz="quarter" idx="12"/>
          </p:nvPr>
        </p:nvSpPr>
        <p:spPr>
          <a:xfrm>
            <a:off x="651600" y="2962800"/>
            <a:ext cx="7833600" cy="2842464"/>
          </a:xfrm>
        </p:spPr>
        <p:txBody>
          <a:bodyPr wrap="square" numCol="2" spcCol="540000">
            <a:noAutofit/>
          </a:bodyPr>
          <a:lstStyle>
            <a:lvl1pPr algn="just">
              <a:lnSpc>
                <a:spcPts val="1500"/>
              </a:lnSpc>
              <a:spcBef>
                <a:spcPts val="0"/>
              </a:spcBef>
              <a:defRPr sz="1300" cap="none" spc="-20" baseline="0">
                <a:solidFill>
                  <a:srgbClr val="333333"/>
                </a:solidFill>
              </a:defRPr>
            </a:lvl1pPr>
          </a:lstStyle>
          <a:p>
            <a:pPr lvl="0"/>
            <a:r>
              <a:rPr lang="en-US" smtClean="0"/>
              <a:t>Click to edit Master text styles</a:t>
            </a:r>
          </a:p>
        </p:txBody>
      </p:sp>
      <p:pic>
        <p:nvPicPr>
          <p:cNvPr id="15" name="Picture 14">
            <a:hlinkClick r:id="" action="ppaction://hlinkshowjump?jump=nextslide"/>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5200" y="6357599"/>
            <a:ext cx="97528" cy="109719"/>
          </a:xfrm>
          <a:prstGeom prst="rect">
            <a:avLst/>
          </a:prstGeom>
        </p:spPr>
      </p:pic>
      <p:pic>
        <p:nvPicPr>
          <p:cNvPr id="16" name="Picture 15">
            <a:hlinkClick r:id="" action="ppaction://hlinkshowjump?jump=previousslide"/>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81200" y="6357598"/>
            <a:ext cx="97528" cy="109719"/>
          </a:xfrm>
          <a:prstGeom prst="rect">
            <a:avLst/>
          </a:prstGeom>
        </p:spPr>
      </p:pic>
    </p:spTree>
    <p:extLst>
      <p:ext uri="{BB962C8B-B14F-4D97-AF65-F5344CB8AC3E}">
        <p14:creationId xmlns:p14="http://schemas.microsoft.com/office/powerpoint/2010/main" val="442979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7" name="Title 1"/>
          <p:cNvSpPr>
            <a:spLocks noGrp="1"/>
          </p:cNvSpPr>
          <p:nvPr>
            <p:ph type="title"/>
          </p:nvPr>
        </p:nvSpPr>
        <p:spPr>
          <a:xfrm>
            <a:off x="612000" y="836712"/>
            <a:ext cx="7920000" cy="2362185"/>
          </a:xfrm>
        </p:spPr>
        <p:txBody>
          <a:bodyPr/>
          <a:lstStyle/>
          <a:p>
            <a:r>
              <a:rPr lang="en-US" smtClean="0"/>
              <a:t>Click to edit Master title style</a:t>
            </a:r>
            <a:endParaRPr lang="en-US"/>
          </a:p>
        </p:txBody>
      </p:sp>
      <p:sp>
        <p:nvSpPr>
          <p:cNvPr id="8" name="Text Placeholder 9"/>
          <p:cNvSpPr>
            <a:spLocks noGrp="1"/>
          </p:cNvSpPr>
          <p:nvPr>
            <p:ph type="body" sz="quarter" idx="10"/>
          </p:nvPr>
        </p:nvSpPr>
        <p:spPr>
          <a:xfrm>
            <a:off x="648000" y="2620800"/>
            <a:ext cx="7884440" cy="284693"/>
          </a:xfrm>
        </p:spPr>
        <p:txBody>
          <a:bodyPr wrap="square">
            <a:spAutoFit/>
          </a:bodyPr>
          <a:lstStyle>
            <a:lvl1pPr>
              <a:lnSpc>
                <a:spcPts val="1500"/>
              </a:lnSpc>
              <a:defRPr/>
            </a:lvl1pPr>
          </a:lstStyle>
          <a:p>
            <a:pPr lvl="0"/>
            <a:r>
              <a:rPr lang="en-US" smtClean="0"/>
              <a:t>Click to edit Master text styles</a:t>
            </a:r>
          </a:p>
        </p:txBody>
      </p:sp>
      <p:sp>
        <p:nvSpPr>
          <p:cNvPr id="10" name="Text Placeholder 11"/>
          <p:cNvSpPr>
            <a:spLocks noGrp="1"/>
          </p:cNvSpPr>
          <p:nvPr>
            <p:ph type="body" sz="quarter" idx="24"/>
          </p:nvPr>
        </p:nvSpPr>
        <p:spPr>
          <a:xfrm>
            <a:off x="446400" y="6343200"/>
            <a:ext cx="4176464" cy="259045"/>
          </a:xfrm>
        </p:spPr>
        <p:txBody>
          <a:bodyPr wrap="square">
            <a:spAutoFit/>
          </a:bodyPr>
          <a:lstStyle>
            <a:lvl1pPr>
              <a:defRPr sz="1700" kern="1200" spc="-40" baseline="0">
                <a:latin typeface="Arial" pitchFamily="34" charset="0"/>
                <a:cs typeface="Arial" pitchFamily="34" charset="0"/>
              </a:defRPr>
            </a:lvl1pPr>
          </a:lstStyle>
          <a:p>
            <a:pPr lvl="0"/>
            <a:r>
              <a:rPr lang="en-US" smtClean="0"/>
              <a:t>Click to edit Master text styles</a:t>
            </a:r>
          </a:p>
        </p:txBody>
      </p:sp>
      <p:sp>
        <p:nvSpPr>
          <p:cNvPr id="11" name="Text Placeholder 13"/>
          <p:cNvSpPr>
            <a:spLocks noGrp="1"/>
          </p:cNvSpPr>
          <p:nvPr>
            <p:ph type="body" sz="quarter" idx="25"/>
          </p:nvPr>
        </p:nvSpPr>
        <p:spPr>
          <a:xfrm>
            <a:off x="457200" y="6444000"/>
            <a:ext cx="4103688" cy="259045"/>
          </a:xfrm>
        </p:spPr>
        <p:txBody>
          <a:bodyPr>
            <a:spAutoFit/>
          </a:bodyPr>
          <a:lstStyle>
            <a:lvl1pPr>
              <a:defRPr sz="800" b="1" cap="none" spc="-10" baseline="0">
                <a:solidFill>
                  <a:srgbClr val="646464"/>
                </a:solidFill>
              </a:defRPr>
            </a:lvl1pPr>
          </a:lstStyle>
          <a:p>
            <a:pPr lvl="0"/>
            <a:r>
              <a:rPr lang="en-US" smtClean="0"/>
              <a:t>Click to edit Master text styles</a:t>
            </a:r>
          </a:p>
        </p:txBody>
      </p:sp>
      <p:sp>
        <p:nvSpPr>
          <p:cNvPr id="14" name="Text Placeholder 12"/>
          <p:cNvSpPr>
            <a:spLocks noGrp="1"/>
          </p:cNvSpPr>
          <p:nvPr>
            <p:ph type="body" sz="quarter" idx="23" hasCustomPrompt="1"/>
          </p:nvPr>
        </p:nvSpPr>
        <p:spPr>
          <a:xfrm>
            <a:off x="8107200" y="6285600"/>
            <a:ext cx="349640" cy="259045"/>
          </a:xfrm>
        </p:spPr>
        <p:txBody>
          <a:bodyPr wrap="square" anchor="ctr">
            <a:spAutoFit/>
          </a:bodyPr>
          <a:lstStyle>
            <a:lvl1pPr algn="ctr">
              <a:defRPr sz="1000" b="0" spc="-10" baseline="0">
                <a:solidFill>
                  <a:srgbClr val="595959"/>
                </a:solidFill>
                <a:latin typeface="Arial" pitchFamily="34" charset="0"/>
                <a:cs typeface="Arial" pitchFamily="34" charset="0"/>
              </a:defRPr>
            </a:lvl1pPr>
          </a:lstStyle>
          <a:p>
            <a:pPr lvl="0"/>
            <a:r>
              <a:rPr lang="es-ES" smtClean="0"/>
              <a:t>10</a:t>
            </a:r>
            <a:endParaRPr lang="en-US"/>
          </a:p>
        </p:txBody>
      </p:sp>
      <p:sp>
        <p:nvSpPr>
          <p:cNvPr id="9" name="Text Placeholder 13"/>
          <p:cNvSpPr>
            <a:spLocks noGrp="1"/>
          </p:cNvSpPr>
          <p:nvPr>
            <p:ph type="body" sz="quarter" idx="12"/>
          </p:nvPr>
        </p:nvSpPr>
        <p:spPr>
          <a:xfrm>
            <a:off x="651600" y="2962800"/>
            <a:ext cx="7833600" cy="2842464"/>
          </a:xfrm>
        </p:spPr>
        <p:txBody>
          <a:bodyPr wrap="square" numCol="3" spcCol="468000">
            <a:noAutofit/>
          </a:bodyPr>
          <a:lstStyle>
            <a:lvl1pPr algn="just">
              <a:lnSpc>
                <a:spcPts val="1500"/>
              </a:lnSpc>
              <a:spcBef>
                <a:spcPts val="0"/>
              </a:spcBef>
              <a:defRPr sz="1300" cap="none" spc="-20" baseline="0">
                <a:solidFill>
                  <a:srgbClr val="333333"/>
                </a:solidFill>
              </a:defRPr>
            </a:lvl1pPr>
          </a:lstStyle>
          <a:p>
            <a:pPr lvl="0"/>
            <a:r>
              <a:rPr lang="en-US" smtClean="0"/>
              <a:t>Click to edit Master text styles</a:t>
            </a:r>
          </a:p>
        </p:txBody>
      </p:sp>
      <p:pic>
        <p:nvPicPr>
          <p:cNvPr id="15" name="Picture 14">
            <a:hlinkClick r:id="" action="ppaction://hlinkshowjump?jump=nextslide"/>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85200" y="6357599"/>
            <a:ext cx="97528" cy="109719"/>
          </a:xfrm>
          <a:prstGeom prst="rect">
            <a:avLst/>
          </a:prstGeom>
        </p:spPr>
      </p:pic>
      <p:pic>
        <p:nvPicPr>
          <p:cNvPr id="16" name="Picture 15">
            <a:hlinkClick r:id="" action="ppaction://hlinkshowjump?jump=previousslide"/>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81200" y="6357598"/>
            <a:ext cx="97528" cy="109719"/>
          </a:xfrm>
          <a:prstGeom prst="rect">
            <a:avLst/>
          </a:prstGeom>
        </p:spPr>
      </p:pic>
    </p:spTree>
    <p:extLst>
      <p:ext uri="{BB962C8B-B14F-4D97-AF65-F5344CB8AC3E}">
        <p14:creationId xmlns:p14="http://schemas.microsoft.com/office/powerpoint/2010/main" val="385502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p:spTree>
      <p:nvGrpSpPr>
        <p:cNvPr id="1" name=""/>
        <p:cNvGrpSpPr/>
        <p:nvPr/>
      </p:nvGrpSpPr>
      <p:grpSpPr>
        <a:xfrm>
          <a:off x="0" y="0"/>
          <a:ext cx="0" cy="0"/>
          <a:chOff x="0" y="0"/>
          <a:chExt cx="0" cy="0"/>
        </a:xfrm>
      </p:grpSpPr>
      <p:sp>
        <p:nvSpPr>
          <p:cNvPr id="3" name="Title 1"/>
          <p:cNvSpPr>
            <a:spLocks noGrp="1"/>
          </p:cNvSpPr>
          <p:nvPr>
            <p:ph type="title"/>
          </p:nvPr>
        </p:nvSpPr>
        <p:spPr>
          <a:xfrm>
            <a:off x="612000" y="836712"/>
            <a:ext cx="7920000" cy="2362185"/>
          </a:xfrm>
        </p:spPr>
        <p:txBody>
          <a:bodyPr/>
          <a:lstStyle/>
          <a:p>
            <a:r>
              <a:rPr lang="en-US" smtClean="0"/>
              <a:t>Click to edit Master title style</a:t>
            </a:r>
            <a:endParaRPr lang="en-US"/>
          </a:p>
        </p:txBody>
      </p:sp>
      <p:sp>
        <p:nvSpPr>
          <p:cNvPr id="4" name="Text Placeholder 9"/>
          <p:cNvSpPr>
            <a:spLocks noGrp="1"/>
          </p:cNvSpPr>
          <p:nvPr>
            <p:ph type="body" sz="quarter" idx="10"/>
          </p:nvPr>
        </p:nvSpPr>
        <p:spPr>
          <a:xfrm>
            <a:off x="648000" y="2620800"/>
            <a:ext cx="7884440" cy="284693"/>
          </a:xfrm>
        </p:spPr>
        <p:txBody>
          <a:bodyPr wrap="square">
            <a:spAutoFit/>
          </a:bodyPr>
          <a:lstStyle>
            <a:lvl1pPr>
              <a:lnSpc>
                <a:spcPts val="1500"/>
              </a:lnSpc>
              <a:defRPr/>
            </a:lvl1pPr>
          </a:lstStyle>
          <a:p>
            <a:pPr lvl="0"/>
            <a:r>
              <a:rPr lang="en-US" smtClean="0"/>
              <a:t>Click to edit Master text styles</a:t>
            </a:r>
          </a:p>
        </p:txBody>
      </p:sp>
      <p:sp>
        <p:nvSpPr>
          <p:cNvPr id="5" name="Text Placeholder 11"/>
          <p:cNvSpPr>
            <a:spLocks noGrp="1"/>
          </p:cNvSpPr>
          <p:nvPr>
            <p:ph type="body" sz="quarter" idx="24"/>
          </p:nvPr>
        </p:nvSpPr>
        <p:spPr>
          <a:xfrm>
            <a:off x="446400" y="6343200"/>
            <a:ext cx="4176464" cy="259045"/>
          </a:xfrm>
        </p:spPr>
        <p:txBody>
          <a:bodyPr wrap="square">
            <a:spAutoFit/>
          </a:bodyPr>
          <a:lstStyle>
            <a:lvl1pPr>
              <a:defRPr sz="1700" kern="1200" spc="-40" baseline="0">
                <a:latin typeface="Arial" pitchFamily="34" charset="0"/>
                <a:cs typeface="Arial" pitchFamily="34" charset="0"/>
              </a:defRPr>
            </a:lvl1pPr>
          </a:lstStyle>
          <a:p>
            <a:pPr lvl="0"/>
            <a:r>
              <a:rPr lang="en-US" smtClean="0"/>
              <a:t>Click to edit Master text styles</a:t>
            </a:r>
          </a:p>
        </p:txBody>
      </p:sp>
      <p:sp>
        <p:nvSpPr>
          <p:cNvPr id="6" name="Text Placeholder 13"/>
          <p:cNvSpPr>
            <a:spLocks noGrp="1"/>
          </p:cNvSpPr>
          <p:nvPr>
            <p:ph type="body" sz="quarter" idx="25"/>
          </p:nvPr>
        </p:nvSpPr>
        <p:spPr>
          <a:xfrm>
            <a:off x="457200" y="6444000"/>
            <a:ext cx="4103688" cy="259045"/>
          </a:xfrm>
        </p:spPr>
        <p:txBody>
          <a:bodyPr>
            <a:spAutoFit/>
          </a:bodyPr>
          <a:lstStyle>
            <a:lvl1pPr>
              <a:defRPr sz="800" b="1" cap="none" spc="-10" baseline="0">
                <a:solidFill>
                  <a:srgbClr val="646464"/>
                </a:solidFill>
              </a:defRPr>
            </a:lvl1pPr>
          </a:lstStyle>
          <a:p>
            <a:pPr lvl="0"/>
            <a:r>
              <a:rPr lang="en-US" smtClean="0"/>
              <a:t>Click to edit Master text styles</a:t>
            </a:r>
          </a:p>
        </p:txBody>
      </p:sp>
      <p:sp>
        <p:nvSpPr>
          <p:cNvPr id="9" name="Text Placeholder 12"/>
          <p:cNvSpPr>
            <a:spLocks noGrp="1"/>
          </p:cNvSpPr>
          <p:nvPr>
            <p:ph type="body" sz="quarter" idx="23" hasCustomPrompt="1"/>
          </p:nvPr>
        </p:nvSpPr>
        <p:spPr>
          <a:xfrm>
            <a:off x="8107200" y="6285600"/>
            <a:ext cx="349640" cy="259045"/>
          </a:xfrm>
        </p:spPr>
        <p:txBody>
          <a:bodyPr wrap="square" anchor="ctr">
            <a:spAutoFit/>
          </a:bodyPr>
          <a:lstStyle>
            <a:lvl1pPr algn="ctr">
              <a:defRPr sz="1000" b="0" spc="-10" baseline="0">
                <a:solidFill>
                  <a:srgbClr val="595959"/>
                </a:solidFill>
                <a:latin typeface="Arial" pitchFamily="34" charset="0"/>
                <a:cs typeface="Arial" pitchFamily="34" charset="0"/>
              </a:defRPr>
            </a:lvl1pPr>
          </a:lstStyle>
          <a:p>
            <a:pPr lvl="0"/>
            <a:r>
              <a:rPr lang="es-ES" smtClean="0"/>
              <a:t>11</a:t>
            </a:r>
            <a:endParaRPr lang="en-US"/>
          </a:p>
        </p:txBody>
      </p:sp>
      <p:sp>
        <p:nvSpPr>
          <p:cNvPr id="10" name="Text Placeholder 13"/>
          <p:cNvSpPr>
            <a:spLocks noGrp="1"/>
          </p:cNvSpPr>
          <p:nvPr>
            <p:ph type="body" sz="quarter" idx="12"/>
          </p:nvPr>
        </p:nvSpPr>
        <p:spPr>
          <a:xfrm>
            <a:off x="651600" y="2962800"/>
            <a:ext cx="7833600" cy="2842464"/>
          </a:xfrm>
        </p:spPr>
        <p:txBody>
          <a:bodyPr wrap="square" numCol="2" spcCol="540000">
            <a:noAutofit/>
          </a:bodyPr>
          <a:lstStyle>
            <a:lvl1pPr marL="342900" indent="-342900" algn="just">
              <a:lnSpc>
                <a:spcPts val="1500"/>
              </a:lnSpc>
              <a:spcBef>
                <a:spcPts val="1200"/>
              </a:spcBef>
              <a:buClr>
                <a:srgbClr val="FF7800"/>
              </a:buClr>
              <a:buFont typeface="+mj-lt"/>
              <a:buAutoNum type="arabicPeriod"/>
              <a:defRPr sz="1300" cap="none" spc="-20" baseline="0">
                <a:solidFill>
                  <a:srgbClr val="333333"/>
                </a:solidFill>
              </a:defRPr>
            </a:lvl1pPr>
          </a:lstStyle>
          <a:p>
            <a:pPr lvl="0"/>
            <a:r>
              <a:rPr lang="en-US" smtClean="0"/>
              <a:t>Click to edit Master text styles</a:t>
            </a:r>
          </a:p>
        </p:txBody>
      </p:sp>
      <p:pic>
        <p:nvPicPr>
          <p:cNvPr id="11" name="Picture 10">
            <a:hlinkClick r:id="" action="ppaction://hlinkshowjump?jump=nextslide"/>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85200" y="6357599"/>
            <a:ext cx="97528" cy="109719"/>
          </a:xfrm>
          <a:prstGeom prst="rect">
            <a:avLst/>
          </a:prstGeom>
        </p:spPr>
      </p:pic>
      <p:pic>
        <p:nvPicPr>
          <p:cNvPr id="12" name="Picture 11">
            <a:hlinkClick r:id="" action="ppaction://hlinkshowjump?jump=previousslide"/>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81200" y="6357598"/>
            <a:ext cx="97528" cy="109719"/>
          </a:xfrm>
          <a:prstGeom prst="rect">
            <a:avLst/>
          </a:prstGeom>
        </p:spPr>
      </p:pic>
    </p:spTree>
    <p:extLst>
      <p:ext uri="{BB962C8B-B14F-4D97-AF65-F5344CB8AC3E}">
        <p14:creationId xmlns:p14="http://schemas.microsoft.com/office/powerpoint/2010/main" val="3937292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ac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612000" y="836712"/>
            <a:ext cx="7920000" cy="2362185"/>
          </a:xfrm>
        </p:spPr>
        <p:txBody>
          <a:bodyPr/>
          <a:lstStyle/>
          <a:p>
            <a:r>
              <a:rPr lang="en-US" smtClean="0"/>
              <a:t>Click to edit Master title style</a:t>
            </a:r>
            <a:endParaRPr lang="en-US"/>
          </a:p>
        </p:txBody>
      </p:sp>
      <p:sp>
        <p:nvSpPr>
          <p:cNvPr id="4" name="Text Placeholder 9"/>
          <p:cNvSpPr>
            <a:spLocks noGrp="1"/>
          </p:cNvSpPr>
          <p:nvPr>
            <p:ph type="body" sz="quarter" idx="10"/>
          </p:nvPr>
        </p:nvSpPr>
        <p:spPr>
          <a:xfrm>
            <a:off x="648000" y="1515600"/>
            <a:ext cx="7884440" cy="284693"/>
          </a:xfrm>
        </p:spPr>
        <p:txBody>
          <a:bodyPr wrap="square">
            <a:spAutoFit/>
          </a:bodyPr>
          <a:lstStyle>
            <a:lvl1pPr>
              <a:lnSpc>
                <a:spcPts val="1500"/>
              </a:lnSpc>
              <a:defRPr/>
            </a:lvl1pPr>
          </a:lstStyle>
          <a:p>
            <a:pPr lvl="0"/>
            <a:r>
              <a:rPr lang="en-US" smtClean="0"/>
              <a:t>Click to edit Master text styles</a:t>
            </a:r>
          </a:p>
        </p:txBody>
      </p:sp>
      <p:sp>
        <p:nvSpPr>
          <p:cNvPr id="5" name="Text Placeholder 11"/>
          <p:cNvSpPr>
            <a:spLocks noGrp="1"/>
          </p:cNvSpPr>
          <p:nvPr>
            <p:ph type="body" sz="quarter" idx="24"/>
          </p:nvPr>
        </p:nvSpPr>
        <p:spPr>
          <a:xfrm>
            <a:off x="446400" y="6343200"/>
            <a:ext cx="4176464" cy="259045"/>
          </a:xfrm>
        </p:spPr>
        <p:txBody>
          <a:bodyPr wrap="square">
            <a:spAutoFit/>
          </a:bodyPr>
          <a:lstStyle>
            <a:lvl1pPr>
              <a:defRPr sz="1700" kern="1200" spc="-40" baseline="0">
                <a:latin typeface="Arial" pitchFamily="34" charset="0"/>
                <a:cs typeface="Arial" pitchFamily="34" charset="0"/>
              </a:defRPr>
            </a:lvl1pPr>
          </a:lstStyle>
          <a:p>
            <a:pPr lvl="0"/>
            <a:r>
              <a:rPr lang="en-US" smtClean="0"/>
              <a:t>Click to edit Master text styles</a:t>
            </a:r>
          </a:p>
        </p:txBody>
      </p:sp>
      <p:sp>
        <p:nvSpPr>
          <p:cNvPr id="6" name="Text Placeholder 13"/>
          <p:cNvSpPr>
            <a:spLocks noGrp="1"/>
          </p:cNvSpPr>
          <p:nvPr>
            <p:ph type="body" sz="quarter" idx="25"/>
          </p:nvPr>
        </p:nvSpPr>
        <p:spPr>
          <a:xfrm>
            <a:off x="457200" y="6444000"/>
            <a:ext cx="4103688" cy="259045"/>
          </a:xfrm>
        </p:spPr>
        <p:txBody>
          <a:bodyPr>
            <a:spAutoFit/>
          </a:bodyPr>
          <a:lstStyle>
            <a:lvl1pPr>
              <a:defRPr sz="800" b="1" cap="none" spc="-10" baseline="0">
                <a:solidFill>
                  <a:srgbClr val="646464"/>
                </a:solidFill>
              </a:defRPr>
            </a:lvl1pPr>
          </a:lstStyle>
          <a:p>
            <a:pPr lvl="0"/>
            <a:r>
              <a:rPr lang="en-US" smtClean="0"/>
              <a:t>Click to edit Master text styles</a:t>
            </a:r>
          </a:p>
        </p:txBody>
      </p:sp>
      <p:sp>
        <p:nvSpPr>
          <p:cNvPr id="9" name="Text Placeholder 12"/>
          <p:cNvSpPr>
            <a:spLocks noGrp="1"/>
          </p:cNvSpPr>
          <p:nvPr>
            <p:ph type="body" sz="quarter" idx="23" hasCustomPrompt="1"/>
          </p:nvPr>
        </p:nvSpPr>
        <p:spPr>
          <a:xfrm>
            <a:off x="8107200" y="6285600"/>
            <a:ext cx="349640" cy="259045"/>
          </a:xfrm>
        </p:spPr>
        <p:txBody>
          <a:bodyPr wrap="square" anchor="ctr">
            <a:spAutoFit/>
          </a:bodyPr>
          <a:lstStyle>
            <a:lvl1pPr algn="ctr">
              <a:defRPr sz="1000" b="0" spc="-10" baseline="0">
                <a:solidFill>
                  <a:srgbClr val="595959"/>
                </a:solidFill>
                <a:latin typeface="Arial" pitchFamily="34" charset="0"/>
                <a:cs typeface="Arial" pitchFamily="34" charset="0"/>
              </a:defRPr>
            </a:lvl1pPr>
          </a:lstStyle>
          <a:p>
            <a:pPr lvl="0"/>
            <a:r>
              <a:rPr lang="es-ES" smtClean="0"/>
              <a:t>12</a:t>
            </a:r>
            <a:endParaRPr lang="en-US"/>
          </a:p>
        </p:txBody>
      </p:sp>
      <p:sp>
        <p:nvSpPr>
          <p:cNvPr id="10" name="Text Placeholder 13"/>
          <p:cNvSpPr>
            <a:spLocks noGrp="1"/>
          </p:cNvSpPr>
          <p:nvPr>
            <p:ph type="body" sz="quarter" idx="12"/>
          </p:nvPr>
        </p:nvSpPr>
        <p:spPr>
          <a:xfrm>
            <a:off x="651600" y="2019600"/>
            <a:ext cx="7833600" cy="284693"/>
          </a:xfrm>
        </p:spPr>
        <p:txBody>
          <a:bodyPr wrap="square" numCol="1" spcCol="540000">
            <a:spAutoFit/>
          </a:bodyPr>
          <a:lstStyle>
            <a:lvl1pPr algn="just">
              <a:lnSpc>
                <a:spcPts val="1500"/>
              </a:lnSpc>
              <a:spcBef>
                <a:spcPts val="0"/>
              </a:spcBef>
              <a:defRPr sz="1300" cap="none" spc="-20" baseline="0">
                <a:solidFill>
                  <a:srgbClr val="333333"/>
                </a:solidFill>
              </a:defRPr>
            </a:lvl1pPr>
          </a:lstStyle>
          <a:p>
            <a:pPr lvl="0"/>
            <a:r>
              <a:rPr lang="en-US" smtClean="0"/>
              <a:t>Click to edit Master text styles</a:t>
            </a:r>
          </a:p>
        </p:txBody>
      </p:sp>
      <p:sp>
        <p:nvSpPr>
          <p:cNvPr id="15" name="Text Placeholder 13"/>
          <p:cNvSpPr>
            <a:spLocks noGrp="1"/>
          </p:cNvSpPr>
          <p:nvPr>
            <p:ph type="body" sz="quarter" idx="28"/>
          </p:nvPr>
        </p:nvSpPr>
        <p:spPr>
          <a:xfrm>
            <a:off x="651600" y="3433500"/>
            <a:ext cx="2408232" cy="271869"/>
          </a:xfrm>
        </p:spPr>
        <p:txBody>
          <a:bodyPr wrap="square">
            <a:spAutoFit/>
          </a:bodyPr>
          <a:lstStyle>
            <a:lvl1pPr algn="just">
              <a:lnSpc>
                <a:spcPts val="1400"/>
              </a:lnSpc>
              <a:defRPr sz="1200" cap="none" spc="-10" baseline="0">
                <a:solidFill>
                  <a:srgbClr val="333333"/>
                </a:solidFill>
              </a:defRPr>
            </a:lvl1pPr>
          </a:lstStyle>
          <a:p>
            <a:pPr lvl="0"/>
            <a:r>
              <a:rPr lang="en-US" smtClean="0"/>
              <a:t>Click to edit Master text styles</a:t>
            </a:r>
          </a:p>
        </p:txBody>
      </p:sp>
      <p:sp>
        <p:nvSpPr>
          <p:cNvPr id="16" name="Text Placeholder 13"/>
          <p:cNvSpPr>
            <a:spLocks noGrp="1"/>
          </p:cNvSpPr>
          <p:nvPr>
            <p:ph type="body" sz="quarter" idx="29"/>
          </p:nvPr>
        </p:nvSpPr>
        <p:spPr>
          <a:xfrm>
            <a:off x="651600" y="2880000"/>
            <a:ext cx="2408232" cy="271869"/>
          </a:xfrm>
        </p:spPr>
        <p:txBody>
          <a:bodyPr wrap="square">
            <a:spAutoFit/>
          </a:bodyPr>
          <a:lstStyle>
            <a:lvl1pPr algn="just">
              <a:lnSpc>
                <a:spcPts val="1400"/>
              </a:lnSpc>
              <a:defRPr sz="1200" cap="none" spc="-10" baseline="0">
                <a:solidFill>
                  <a:srgbClr val="333333"/>
                </a:solidFill>
              </a:defRPr>
            </a:lvl1pPr>
          </a:lstStyle>
          <a:p>
            <a:pPr lvl="0"/>
            <a:r>
              <a:rPr lang="en-US" smtClean="0"/>
              <a:t>Click to edit Master text styles</a:t>
            </a:r>
          </a:p>
        </p:txBody>
      </p:sp>
      <p:sp>
        <p:nvSpPr>
          <p:cNvPr id="11" name="Text Placeholder 13"/>
          <p:cNvSpPr>
            <a:spLocks noGrp="1"/>
          </p:cNvSpPr>
          <p:nvPr>
            <p:ph type="body" sz="quarter" idx="17"/>
          </p:nvPr>
        </p:nvSpPr>
        <p:spPr>
          <a:xfrm>
            <a:off x="651600" y="5094000"/>
            <a:ext cx="2408232" cy="271869"/>
          </a:xfrm>
        </p:spPr>
        <p:txBody>
          <a:bodyPr wrap="square">
            <a:spAutoFit/>
          </a:bodyPr>
          <a:lstStyle>
            <a:lvl1pPr algn="just">
              <a:lnSpc>
                <a:spcPts val="1400"/>
              </a:lnSpc>
              <a:defRPr sz="1200" cap="none" spc="-10" baseline="0">
                <a:solidFill>
                  <a:srgbClr val="333333"/>
                </a:solidFill>
              </a:defRPr>
            </a:lvl1pPr>
          </a:lstStyle>
          <a:p>
            <a:pPr lvl="0"/>
            <a:r>
              <a:rPr lang="en-US" smtClean="0"/>
              <a:t>Click to edit Master text styles</a:t>
            </a:r>
          </a:p>
        </p:txBody>
      </p:sp>
      <p:sp>
        <p:nvSpPr>
          <p:cNvPr id="13" name="Text Placeholder 13"/>
          <p:cNvSpPr>
            <a:spLocks noGrp="1"/>
          </p:cNvSpPr>
          <p:nvPr>
            <p:ph type="body" sz="quarter" idx="26"/>
          </p:nvPr>
        </p:nvSpPr>
        <p:spPr>
          <a:xfrm>
            <a:off x="651600" y="4540500"/>
            <a:ext cx="2408232" cy="271869"/>
          </a:xfrm>
        </p:spPr>
        <p:txBody>
          <a:bodyPr wrap="square">
            <a:spAutoFit/>
          </a:bodyPr>
          <a:lstStyle>
            <a:lvl1pPr algn="just">
              <a:lnSpc>
                <a:spcPts val="1400"/>
              </a:lnSpc>
              <a:defRPr sz="1200" cap="none" spc="-10" baseline="0">
                <a:solidFill>
                  <a:srgbClr val="333333"/>
                </a:solidFill>
              </a:defRPr>
            </a:lvl1pPr>
          </a:lstStyle>
          <a:p>
            <a:pPr lvl="0"/>
            <a:r>
              <a:rPr lang="en-US" smtClean="0"/>
              <a:t>Click to edit Master text styles</a:t>
            </a:r>
          </a:p>
        </p:txBody>
      </p:sp>
      <p:sp>
        <p:nvSpPr>
          <p:cNvPr id="14" name="Text Placeholder 13"/>
          <p:cNvSpPr>
            <a:spLocks noGrp="1"/>
          </p:cNvSpPr>
          <p:nvPr>
            <p:ph type="body" sz="quarter" idx="27"/>
          </p:nvPr>
        </p:nvSpPr>
        <p:spPr>
          <a:xfrm>
            <a:off x="651600" y="3987000"/>
            <a:ext cx="2408232" cy="271869"/>
          </a:xfrm>
        </p:spPr>
        <p:txBody>
          <a:bodyPr wrap="square">
            <a:spAutoFit/>
          </a:bodyPr>
          <a:lstStyle>
            <a:lvl1pPr algn="just">
              <a:lnSpc>
                <a:spcPts val="1400"/>
              </a:lnSpc>
              <a:defRPr sz="1200" cap="none" spc="-10" baseline="0">
                <a:solidFill>
                  <a:srgbClr val="333333"/>
                </a:solidFill>
              </a:defRPr>
            </a:lvl1pPr>
          </a:lstStyle>
          <a:p>
            <a:pPr lvl="0"/>
            <a:r>
              <a:rPr lang="en-US" smtClean="0"/>
              <a:t>Click to edit Master text styles</a:t>
            </a:r>
          </a:p>
        </p:txBody>
      </p:sp>
      <p:sp>
        <p:nvSpPr>
          <p:cNvPr id="21" name="Picture Placeholder 6"/>
          <p:cNvSpPr>
            <a:spLocks noGrp="1"/>
          </p:cNvSpPr>
          <p:nvPr>
            <p:ph type="pic" sz="quarter" idx="42" hasCustomPrompt="1"/>
          </p:nvPr>
        </p:nvSpPr>
        <p:spPr>
          <a:xfrm>
            <a:off x="3636000" y="2970000"/>
            <a:ext cx="4744800" cy="2520000"/>
          </a:xfrm>
          <a:solidFill>
            <a:srgbClr val="333333"/>
          </a:solidFill>
        </p:spPr>
        <p:txBody>
          <a:bodyPr anchor="ctr"/>
          <a:lstStyle>
            <a:lvl1pPr algn="ctr">
              <a:defRPr sz="1400" baseline="0">
                <a:solidFill>
                  <a:schemeClr val="bg1">
                    <a:lumMod val="75000"/>
                  </a:schemeClr>
                </a:solidFill>
              </a:defRPr>
            </a:lvl1pPr>
          </a:lstStyle>
          <a:p>
            <a:r>
              <a:rPr lang="es-ES" smtClean="0"/>
              <a:t>image</a:t>
            </a:r>
            <a:endParaRPr lang="en-US"/>
          </a:p>
        </p:txBody>
      </p:sp>
      <p:pic>
        <p:nvPicPr>
          <p:cNvPr id="17" name="Picture 16">
            <a:hlinkClick r:id="" action="ppaction://hlinkshowjump?jump=nextslide"/>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5200" y="6357599"/>
            <a:ext cx="97528" cy="109719"/>
          </a:xfrm>
          <a:prstGeom prst="rect">
            <a:avLst/>
          </a:prstGeom>
        </p:spPr>
      </p:pic>
      <p:pic>
        <p:nvPicPr>
          <p:cNvPr id="18" name="Picture 17">
            <a:hlinkClick r:id="" action="ppaction://hlinkshowjump?jump=previousslide"/>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81200" y="6357598"/>
            <a:ext cx="97528" cy="109719"/>
          </a:xfrm>
          <a:prstGeom prst="rect">
            <a:avLst/>
          </a:prstGeom>
        </p:spPr>
      </p:pic>
    </p:spTree>
    <p:extLst>
      <p:ext uri="{BB962C8B-B14F-4D97-AF65-F5344CB8AC3E}">
        <p14:creationId xmlns:p14="http://schemas.microsoft.com/office/powerpoint/2010/main" val="63299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10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685800" y="2556000"/>
            <a:ext cx="7772400" cy="2362185"/>
          </a:xfrm>
        </p:spPr>
        <p:txBody>
          <a:bodyPr>
            <a:spAutoFit/>
          </a:bodyPr>
          <a:lstStyle>
            <a:lvl1pPr algn="ctr">
              <a:defRPr sz="7100"/>
            </a:lvl1pPr>
          </a:lstStyle>
          <a:p>
            <a:r>
              <a:rPr lang="en-US" smtClean="0"/>
              <a:t>Click to edit Master title style</a:t>
            </a:r>
            <a:endParaRPr lang="en-US"/>
          </a:p>
        </p:txBody>
      </p:sp>
      <p:sp>
        <p:nvSpPr>
          <p:cNvPr id="7" name="Text Placeholder 11"/>
          <p:cNvSpPr>
            <a:spLocks noGrp="1"/>
          </p:cNvSpPr>
          <p:nvPr>
            <p:ph type="body" sz="quarter" idx="24"/>
          </p:nvPr>
        </p:nvSpPr>
        <p:spPr>
          <a:xfrm>
            <a:off x="446400" y="6343200"/>
            <a:ext cx="4176464" cy="259045"/>
          </a:xfrm>
        </p:spPr>
        <p:txBody>
          <a:bodyPr wrap="square">
            <a:spAutoFit/>
          </a:bodyPr>
          <a:lstStyle>
            <a:lvl1pPr>
              <a:defRPr sz="1700" kern="1200" spc="-40" baseline="0">
                <a:latin typeface="Arial" pitchFamily="34" charset="0"/>
                <a:cs typeface="Arial" pitchFamily="34" charset="0"/>
              </a:defRPr>
            </a:lvl1pPr>
          </a:lstStyle>
          <a:p>
            <a:pPr lvl="0"/>
            <a:r>
              <a:rPr lang="en-US" smtClean="0"/>
              <a:t>Click to edit Master text styles</a:t>
            </a:r>
          </a:p>
        </p:txBody>
      </p:sp>
      <p:sp>
        <p:nvSpPr>
          <p:cNvPr id="8" name="Text Placeholder 13"/>
          <p:cNvSpPr>
            <a:spLocks noGrp="1"/>
          </p:cNvSpPr>
          <p:nvPr>
            <p:ph type="body" sz="quarter" idx="25"/>
          </p:nvPr>
        </p:nvSpPr>
        <p:spPr>
          <a:xfrm>
            <a:off x="457200" y="6444000"/>
            <a:ext cx="4103688" cy="259045"/>
          </a:xfrm>
        </p:spPr>
        <p:txBody>
          <a:bodyPr>
            <a:spAutoFit/>
          </a:bodyPr>
          <a:lstStyle>
            <a:lvl1pPr>
              <a:defRPr sz="800" b="1" cap="none" spc="-10" baseline="0">
                <a:solidFill>
                  <a:srgbClr val="646464"/>
                </a:solidFill>
              </a:defRPr>
            </a:lvl1pPr>
          </a:lstStyle>
          <a:p>
            <a:pPr lvl="0"/>
            <a:r>
              <a:rPr lang="en-US" smtClean="0"/>
              <a:t>Click to edit Master text styles</a:t>
            </a:r>
          </a:p>
        </p:txBody>
      </p:sp>
      <p:sp>
        <p:nvSpPr>
          <p:cNvPr id="9" name="Text Placeholder 9"/>
          <p:cNvSpPr>
            <a:spLocks noGrp="1"/>
          </p:cNvSpPr>
          <p:nvPr>
            <p:ph type="body" sz="quarter" idx="11"/>
          </p:nvPr>
        </p:nvSpPr>
        <p:spPr>
          <a:xfrm>
            <a:off x="685800" y="3225600"/>
            <a:ext cx="7772400" cy="438582"/>
          </a:xfrm>
        </p:spPr>
        <p:txBody>
          <a:bodyPr wrap="square">
            <a:spAutoFit/>
          </a:bodyPr>
          <a:lstStyle>
            <a:lvl1pPr algn="ctr">
              <a:lnSpc>
                <a:spcPts val="2700"/>
              </a:lnSpc>
              <a:defRPr sz="3000" spc="-50" baseline="0">
                <a:latin typeface="Arial" pitchFamily="34" charset="0"/>
              </a:defRPr>
            </a:lvl1pPr>
          </a:lstStyle>
          <a:p>
            <a:pPr lvl="0"/>
            <a:r>
              <a:rPr lang="en-US" smtClean="0"/>
              <a:t>Click to edit Master text styles</a:t>
            </a:r>
          </a:p>
        </p:txBody>
      </p:sp>
      <p:pic>
        <p:nvPicPr>
          <p:cNvPr id="11" name="Picture 10">
            <a:hlinkClick r:id="" action="ppaction://hlinkshowjump?jump=previousslide"/>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81200" y="6357598"/>
            <a:ext cx="97528" cy="109719"/>
          </a:xfrm>
          <a:prstGeom prst="rect">
            <a:avLst/>
          </a:prstGeom>
        </p:spPr>
      </p:pic>
      <p:pic>
        <p:nvPicPr>
          <p:cNvPr id="12" name="Picture 11">
            <a:hlinkClick r:id="" action="ppaction://hlinkshowjump?jump=endshow"/>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78000" y="6357600"/>
            <a:ext cx="103623" cy="109719"/>
          </a:xfrm>
          <a:prstGeom prst="rect">
            <a:avLst/>
          </a:prstGeom>
        </p:spPr>
      </p:pic>
      <p:pic>
        <p:nvPicPr>
          <p:cNvPr id="4" name="Picture 3">
            <a:hlinkClick r:id="" action="ppaction://hlinkshowjump?jump=firstslide"/>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211311" y="6350400"/>
            <a:ext cx="134101" cy="128005"/>
          </a:xfrm>
          <a:prstGeom prst="rect">
            <a:avLst/>
          </a:prstGeom>
        </p:spPr>
      </p:pic>
    </p:spTree>
    <p:extLst>
      <p:ext uri="{BB962C8B-B14F-4D97-AF65-F5344CB8AC3E}">
        <p14:creationId xmlns:p14="http://schemas.microsoft.com/office/powerpoint/2010/main" val="271291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Text Placeholder 9"/>
          <p:cNvSpPr>
            <a:spLocks noGrp="1"/>
          </p:cNvSpPr>
          <p:nvPr>
            <p:ph type="body" sz="quarter" idx="10"/>
          </p:nvPr>
        </p:nvSpPr>
        <p:spPr>
          <a:xfrm>
            <a:off x="648000" y="2620800"/>
            <a:ext cx="7885964" cy="284693"/>
          </a:xfrm>
        </p:spPr>
        <p:txBody>
          <a:bodyPr wrap="square">
            <a:spAutoFit/>
          </a:bodyPr>
          <a:lstStyle>
            <a:lvl1pPr>
              <a:lnSpc>
                <a:spcPts val="1500"/>
              </a:lnSpc>
              <a:defRPr/>
            </a:lvl1pPr>
          </a:lstStyle>
          <a:p>
            <a:pPr lvl="0"/>
            <a:r>
              <a:rPr lang="en-US" smtClean="0"/>
              <a:t>Click to edit Master text styles</a:t>
            </a:r>
          </a:p>
        </p:txBody>
      </p:sp>
      <p:sp>
        <p:nvSpPr>
          <p:cNvPr id="14" name="Text Placeholder 13"/>
          <p:cNvSpPr>
            <a:spLocks noGrp="1"/>
          </p:cNvSpPr>
          <p:nvPr>
            <p:ph type="body" sz="quarter" idx="12"/>
          </p:nvPr>
        </p:nvSpPr>
        <p:spPr>
          <a:xfrm>
            <a:off x="651600" y="3000291"/>
            <a:ext cx="3888000" cy="284693"/>
          </a:xfrm>
        </p:spPr>
        <p:txBody>
          <a:bodyPr>
            <a:spAutoFit/>
          </a:bodyPr>
          <a:lstStyle>
            <a:lvl1pPr algn="just">
              <a:lnSpc>
                <a:spcPts val="1500"/>
              </a:lnSpc>
              <a:spcBef>
                <a:spcPts val="0"/>
              </a:spcBef>
              <a:defRPr sz="1300" cap="none" spc="-20" baseline="0">
                <a:solidFill>
                  <a:srgbClr val="333333"/>
                </a:solidFill>
              </a:defRPr>
            </a:lvl1pPr>
          </a:lstStyle>
          <a:p>
            <a:pPr lvl="0"/>
            <a:r>
              <a:rPr lang="en-US" smtClean="0"/>
              <a:t>Click to edit Master text styles</a:t>
            </a:r>
          </a:p>
        </p:txBody>
      </p:sp>
      <p:sp>
        <p:nvSpPr>
          <p:cNvPr id="13" name="Text Placeholder 12"/>
          <p:cNvSpPr>
            <a:spLocks noGrp="1"/>
          </p:cNvSpPr>
          <p:nvPr>
            <p:ph type="body" sz="quarter" idx="13" hasCustomPrompt="1"/>
          </p:nvPr>
        </p:nvSpPr>
        <p:spPr>
          <a:xfrm>
            <a:off x="8107200" y="6285600"/>
            <a:ext cx="349640" cy="259045"/>
          </a:xfrm>
        </p:spPr>
        <p:txBody>
          <a:bodyPr wrap="square" anchor="ctr">
            <a:spAutoFit/>
          </a:bodyPr>
          <a:lstStyle>
            <a:lvl1pPr algn="ctr">
              <a:defRPr sz="1000" b="0" spc="-10" baseline="0">
                <a:solidFill>
                  <a:srgbClr val="595959"/>
                </a:solidFill>
                <a:latin typeface="Arial" pitchFamily="34" charset="0"/>
                <a:cs typeface="Arial" pitchFamily="34" charset="0"/>
              </a:defRPr>
            </a:lvl1pPr>
          </a:lstStyle>
          <a:p>
            <a:pPr lvl="0"/>
            <a:r>
              <a:rPr lang="es-ES" smtClean="0"/>
              <a:t>1</a:t>
            </a:r>
            <a:endParaRPr lang="en-US"/>
          </a:p>
        </p:txBody>
      </p:sp>
      <p:sp>
        <p:nvSpPr>
          <p:cNvPr id="41" name="Text Placeholder 13"/>
          <p:cNvSpPr>
            <a:spLocks noGrp="1"/>
          </p:cNvSpPr>
          <p:nvPr userDrawn="1">
            <p:ph type="body" sz="quarter" idx="14"/>
          </p:nvPr>
        </p:nvSpPr>
        <p:spPr>
          <a:xfrm>
            <a:off x="4755600" y="5050800"/>
            <a:ext cx="3675632" cy="284693"/>
          </a:xfrm>
        </p:spPr>
        <p:txBody>
          <a:bodyPr wrap="square">
            <a:spAutoFit/>
          </a:bodyPr>
          <a:lstStyle>
            <a:lvl1pPr>
              <a:lnSpc>
                <a:spcPts val="1500"/>
              </a:lnSpc>
              <a:defRPr sz="1300" b="1" cap="none" spc="-20" baseline="0">
                <a:solidFill>
                  <a:srgbClr val="333333"/>
                </a:solidFill>
              </a:defRPr>
            </a:lvl1pPr>
          </a:lstStyle>
          <a:p>
            <a:pPr lvl="0"/>
            <a:r>
              <a:rPr lang="en-US" smtClean="0"/>
              <a:t>Click to edit Master text styles</a:t>
            </a:r>
          </a:p>
        </p:txBody>
      </p:sp>
      <p:sp>
        <p:nvSpPr>
          <p:cNvPr id="42" name="Text Placeholder 9"/>
          <p:cNvSpPr>
            <a:spLocks noGrp="1"/>
          </p:cNvSpPr>
          <p:nvPr userDrawn="1">
            <p:ph type="body" sz="quarter" idx="15"/>
          </p:nvPr>
        </p:nvSpPr>
        <p:spPr>
          <a:xfrm>
            <a:off x="4752000" y="5302800"/>
            <a:ext cx="3675600" cy="259045"/>
          </a:xfrm>
        </p:spPr>
        <p:txBody>
          <a:bodyPr wrap="square">
            <a:spAutoFit/>
          </a:bodyPr>
          <a:lstStyle>
            <a:lvl1pPr>
              <a:defRPr>
                <a:solidFill>
                  <a:srgbClr val="FF7800"/>
                </a:solidFill>
              </a:defRPr>
            </a:lvl1pPr>
          </a:lstStyle>
          <a:p>
            <a:pPr lvl="0"/>
            <a:r>
              <a:rPr lang="en-US" smtClean="0"/>
              <a:t>Click to edit Master text styles</a:t>
            </a:r>
          </a:p>
        </p:txBody>
      </p:sp>
      <p:sp>
        <p:nvSpPr>
          <p:cNvPr id="46" name="Text Placeholder 11"/>
          <p:cNvSpPr>
            <a:spLocks noGrp="1"/>
          </p:cNvSpPr>
          <p:nvPr userDrawn="1">
            <p:ph type="body" sz="quarter" idx="16"/>
          </p:nvPr>
        </p:nvSpPr>
        <p:spPr>
          <a:xfrm>
            <a:off x="446400" y="6343200"/>
            <a:ext cx="4176464" cy="259045"/>
          </a:xfrm>
        </p:spPr>
        <p:txBody>
          <a:bodyPr wrap="square">
            <a:spAutoFit/>
          </a:bodyPr>
          <a:lstStyle>
            <a:lvl1pPr>
              <a:defRPr sz="1700" kern="1200" spc="-40" baseline="0">
                <a:latin typeface="Arial" pitchFamily="34" charset="0"/>
                <a:cs typeface="Arial" pitchFamily="34" charset="0"/>
              </a:defRPr>
            </a:lvl1pPr>
          </a:lstStyle>
          <a:p>
            <a:pPr lvl="0"/>
            <a:r>
              <a:rPr lang="en-US" smtClean="0"/>
              <a:t>Click to edit Master text styles</a:t>
            </a:r>
          </a:p>
        </p:txBody>
      </p:sp>
      <p:sp>
        <p:nvSpPr>
          <p:cNvPr id="47" name="Text Placeholder 13"/>
          <p:cNvSpPr>
            <a:spLocks noGrp="1"/>
          </p:cNvSpPr>
          <p:nvPr userDrawn="1">
            <p:ph type="body" sz="quarter" idx="17"/>
          </p:nvPr>
        </p:nvSpPr>
        <p:spPr>
          <a:xfrm>
            <a:off x="457200" y="6444000"/>
            <a:ext cx="4103688" cy="259045"/>
          </a:xfrm>
        </p:spPr>
        <p:txBody>
          <a:bodyPr>
            <a:spAutoFit/>
          </a:bodyPr>
          <a:lstStyle>
            <a:lvl1pPr>
              <a:defRPr sz="800" b="1" cap="none" spc="-10" baseline="0">
                <a:solidFill>
                  <a:srgbClr val="646464"/>
                </a:solidFill>
              </a:defRPr>
            </a:lvl1pPr>
          </a:lstStyle>
          <a:p>
            <a:pPr lvl="0"/>
            <a:r>
              <a:rPr lang="en-US" smtClean="0"/>
              <a:t>Click to edit Master text styles</a:t>
            </a:r>
          </a:p>
        </p:txBody>
      </p:sp>
      <p:sp>
        <p:nvSpPr>
          <p:cNvPr id="7" name="Picture Placeholder 6"/>
          <p:cNvSpPr>
            <a:spLocks noGrp="1"/>
          </p:cNvSpPr>
          <p:nvPr>
            <p:ph type="pic" sz="quarter" idx="35" hasCustomPrompt="1"/>
          </p:nvPr>
        </p:nvSpPr>
        <p:spPr>
          <a:xfrm>
            <a:off x="4860000" y="3085200"/>
            <a:ext cx="3567600" cy="1944000"/>
          </a:xfrm>
          <a:solidFill>
            <a:srgbClr val="333333"/>
          </a:solidFill>
        </p:spPr>
        <p:txBody>
          <a:bodyPr anchor="ctr"/>
          <a:lstStyle>
            <a:lvl1pPr algn="ctr">
              <a:defRPr sz="1400" baseline="0">
                <a:solidFill>
                  <a:schemeClr val="bg1">
                    <a:lumMod val="75000"/>
                  </a:schemeClr>
                </a:solidFill>
              </a:defRPr>
            </a:lvl1pPr>
          </a:lstStyle>
          <a:p>
            <a:r>
              <a:rPr lang="es-ES" smtClean="0"/>
              <a:t>image</a:t>
            </a:r>
            <a:endParaRPr lang="en-US"/>
          </a:p>
        </p:txBody>
      </p:sp>
      <p:pic>
        <p:nvPicPr>
          <p:cNvPr id="15" name="Picture 14">
            <a:hlinkClick r:id="" action="ppaction://hlinkshowjump?jump=nextslide"/>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5200" y="6357599"/>
            <a:ext cx="97528" cy="109719"/>
          </a:xfrm>
          <a:prstGeom prst="rect">
            <a:avLst/>
          </a:prstGeom>
        </p:spPr>
      </p:pic>
      <p:pic>
        <p:nvPicPr>
          <p:cNvPr id="4" name="Picture 3">
            <a:hlinkClick r:id="" action="ppaction://hlinkshowjump?jump=previousslide"/>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81200" y="6357598"/>
            <a:ext cx="97528" cy="109719"/>
          </a:xfrm>
          <a:prstGeom prst="rect">
            <a:avLst/>
          </a:prstGeom>
        </p:spPr>
      </p:pic>
    </p:spTree>
    <p:extLst>
      <p:ext uri="{BB962C8B-B14F-4D97-AF65-F5344CB8AC3E}">
        <p14:creationId xmlns:p14="http://schemas.microsoft.com/office/powerpoint/2010/main" val="207937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a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p:cNvSpPr>
            <a:spLocks noGrp="1"/>
          </p:cNvSpPr>
          <p:nvPr userDrawn="1">
            <p:ph type="title"/>
          </p:nvPr>
        </p:nvSpPr>
        <p:spPr>
          <a:xfrm>
            <a:off x="612000" y="836712"/>
            <a:ext cx="7920000" cy="2362185"/>
          </a:xfrm>
        </p:spPr>
        <p:txBody>
          <a:bodyPr/>
          <a:lstStyle/>
          <a:p>
            <a:r>
              <a:rPr lang="en-US" smtClean="0"/>
              <a:t>Click to edit Master title style</a:t>
            </a:r>
            <a:endParaRPr lang="en-US"/>
          </a:p>
        </p:txBody>
      </p:sp>
      <p:sp>
        <p:nvSpPr>
          <p:cNvPr id="9" name="Text Placeholder 12"/>
          <p:cNvSpPr>
            <a:spLocks noGrp="1"/>
          </p:cNvSpPr>
          <p:nvPr userDrawn="1">
            <p:ph type="body" sz="quarter" idx="13" hasCustomPrompt="1"/>
          </p:nvPr>
        </p:nvSpPr>
        <p:spPr>
          <a:xfrm>
            <a:off x="8107200" y="6285600"/>
            <a:ext cx="349640" cy="259045"/>
          </a:xfrm>
        </p:spPr>
        <p:txBody>
          <a:bodyPr wrap="square" anchor="ctr">
            <a:spAutoFit/>
          </a:bodyPr>
          <a:lstStyle>
            <a:lvl1pPr algn="ctr">
              <a:spcBef>
                <a:spcPts val="0"/>
              </a:spcBef>
              <a:defRPr sz="1000" b="0" spc="-10" baseline="0">
                <a:solidFill>
                  <a:srgbClr val="595959"/>
                </a:solidFill>
                <a:latin typeface="Arial" pitchFamily="34" charset="0"/>
                <a:cs typeface="Arial" pitchFamily="34" charset="0"/>
              </a:defRPr>
            </a:lvl1pPr>
          </a:lstStyle>
          <a:p>
            <a:pPr lvl="0"/>
            <a:r>
              <a:rPr lang="es-ES" smtClean="0"/>
              <a:t>2</a:t>
            </a:r>
            <a:endParaRPr lang="en-US"/>
          </a:p>
        </p:txBody>
      </p:sp>
      <p:sp>
        <p:nvSpPr>
          <p:cNvPr id="10" name="Text Placeholder 11"/>
          <p:cNvSpPr>
            <a:spLocks noGrp="1"/>
          </p:cNvSpPr>
          <p:nvPr userDrawn="1">
            <p:ph type="body" sz="quarter" idx="16"/>
          </p:nvPr>
        </p:nvSpPr>
        <p:spPr>
          <a:xfrm>
            <a:off x="446400" y="6343200"/>
            <a:ext cx="4176464" cy="259045"/>
          </a:xfrm>
        </p:spPr>
        <p:txBody>
          <a:bodyPr wrap="square">
            <a:spAutoFit/>
          </a:bodyPr>
          <a:lstStyle>
            <a:lvl1pPr>
              <a:spcBef>
                <a:spcPts val="0"/>
              </a:spcBef>
              <a:defRPr sz="1700" kern="1200" spc="-40" baseline="0">
                <a:latin typeface="Arial" pitchFamily="34" charset="0"/>
                <a:cs typeface="Arial" pitchFamily="34" charset="0"/>
              </a:defRPr>
            </a:lvl1pPr>
          </a:lstStyle>
          <a:p>
            <a:pPr lvl="0"/>
            <a:r>
              <a:rPr lang="en-US" smtClean="0"/>
              <a:t>Click to edit Master text styles</a:t>
            </a:r>
          </a:p>
        </p:txBody>
      </p:sp>
      <p:sp>
        <p:nvSpPr>
          <p:cNvPr id="11" name="Text Placeholder 13"/>
          <p:cNvSpPr>
            <a:spLocks noGrp="1"/>
          </p:cNvSpPr>
          <p:nvPr userDrawn="1">
            <p:ph type="body" sz="quarter" idx="17"/>
          </p:nvPr>
        </p:nvSpPr>
        <p:spPr>
          <a:xfrm>
            <a:off x="457200" y="6444000"/>
            <a:ext cx="4103688" cy="259045"/>
          </a:xfrm>
        </p:spPr>
        <p:txBody>
          <a:bodyPr>
            <a:spAutoFit/>
          </a:bodyPr>
          <a:lstStyle>
            <a:lvl1pPr>
              <a:spcBef>
                <a:spcPts val="0"/>
              </a:spcBef>
              <a:defRPr sz="800" b="1" cap="none" spc="-10" baseline="0">
                <a:solidFill>
                  <a:srgbClr val="646464"/>
                </a:solidFill>
              </a:defRPr>
            </a:lvl1pPr>
          </a:lstStyle>
          <a:p>
            <a:pPr lvl="0"/>
            <a:r>
              <a:rPr lang="en-US" smtClean="0"/>
              <a:t>Click to edit Master text styles</a:t>
            </a:r>
          </a:p>
        </p:txBody>
      </p:sp>
      <p:sp>
        <p:nvSpPr>
          <p:cNvPr id="16" name="Text Placeholder 9"/>
          <p:cNvSpPr>
            <a:spLocks noGrp="1"/>
          </p:cNvSpPr>
          <p:nvPr userDrawn="1">
            <p:ph type="body" sz="quarter" idx="10"/>
          </p:nvPr>
        </p:nvSpPr>
        <p:spPr>
          <a:xfrm>
            <a:off x="648000" y="1515600"/>
            <a:ext cx="7885964" cy="284693"/>
          </a:xfrm>
        </p:spPr>
        <p:txBody>
          <a:bodyPr wrap="square">
            <a:spAutoFit/>
          </a:bodyPr>
          <a:lstStyle>
            <a:lvl1pPr>
              <a:lnSpc>
                <a:spcPts val="1500"/>
              </a:lnSpc>
              <a:spcBef>
                <a:spcPts val="0"/>
              </a:spcBef>
              <a:defRPr/>
            </a:lvl1pPr>
          </a:lstStyle>
          <a:p>
            <a:pPr lvl="0"/>
            <a:r>
              <a:rPr lang="en-US" smtClean="0"/>
              <a:t>Click to edit Master text styles</a:t>
            </a:r>
          </a:p>
        </p:txBody>
      </p:sp>
      <p:sp>
        <p:nvSpPr>
          <p:cNvPr id="39" name="Text Placeholder 13"/>
          <p:cNvSpPr>
            <a:spLocks noGrp="1"/>
          </p:cNvSpPr>
          <p:nvPr userDrawn="1">
            <p:ph type="body" sz="quarter" idx="12"/>
          </p:nvPr>
        </p:nvSpPr>
        <p:spPr>
          <a:xfrm>
            <a:off x="658800" y="3290400"/>
            <a:ext cx="2617056" cy="271869"/>
          </a:xfrm>
        </p:spPr>
        <p:txBody>
          <a:bodyPr wrap="square">
            <a:spAutoFit/>
          </a:bodyPr>
          <a:lstStyle>
            <a:lvl1pPr algn="just">
              <a:lnSpc>
                <a:spcPts val="1400"/>
              </a:lnSpc>
              <a:spcBef>
                <a:spcPts val="0"/>
              </a:spcBef>
              <a:defRPr sz="1200" cap="none" spc="-10" baseline="0">
                <a:solidFill>
                  <a:srgbClr val="333333"/>
                </a:solidFill>
              </a:defRPr>
            </a:lvl1pPr>
          </a:lstStyle>
          <a:p>
            <a:pPr lvl="0"/>
            <a:r>
              <a:rPr lang="en-US" smtClean="0"/>
              <a:t>Click to edit Master text styles</a:t>
            </a:r>
          </a:p>
        </p:txBody>
      </p:sp>
      <p:sp>
        <p:nvSpPr>
          <p:cNvPr id="46" name="Text Placeholder 13"/>
          <p:cNvSpPr>
            <a:spLocks noGrp="1"/>
          </p:cNvSpPr>
          <p:nvPr>
            <p:ph type="body" sz="quarter" idx="23"/>
          </p:nvPr>
        </p:nvSpPr>
        <p:spPr>
          <a:xfrm>
            <a:off x="658800" y="5270400"/>
            <a:ext cx="2617056" cy="271869"/>
          </a:xfrm>
        </p:spPr>
        <p:txBody>
          <a:bodyPr wrap="square">
            <a:spAutoFit/>
          </a:bodyPr>
          <a:lstStyle>
            <a:lvl1pPr algn="just">
              <a:lnSpc>
                <a:spcPts val="1400"/>
              </a:lnSpc>
              <a:spcBef>
                <a:spcPts val="0"/>
              </a:spcBef>
              <a:defRPr sz="1200" cap="none" spc="-10" baseline="0">
                <a:solidFill>
                  <a:srgbClr val="333333"/>
                </a:solidFill>
              </a:defRPr>
            </a:lvl1pPr>
          </a:lstStyle>
          <a:p>
            <a:pPr lvl="0"/>
            <a:r>
              <a:rPr lang="en-US" smtClean="0"/>
              <a:t>Click to edit Master text styles</a:t>
            </a:r>
          </a:p>
        </p:txBody>
      </p:sp>
      <p:sp>
        <p:nvSpPr>
          <p:cNvPr id="48" name="Text Placeholder 13"/>
          <p:cNvSpPr>
            <a:spLocks noGrp="1"/>
          </p:cNvSpPr>
          <p:nvPr>
            <p:ph type="body" sz="quarter" idx="25"/>
          </p:nvPr>
        </p:nvSpPr>
        <p:spPr>
          <a:xfrm>
            <a:off x="3250800" y="5270400"/>
            <a:ext cx="2617056" cy="271869"/>
          </a:xfrm>
        </p:spPr>
        <p:txBody>
          <a:bodyPr wrap="square">
            <a:spAutoFit/>
          </a:bodyPr>
          <a:lstStyle>
            <a:lvl1pPr algn="just">
              <a:lnSpc>
                <a:spcPts val="1400"/>
              </a:lnSpc>
              <a:spcBef>
                <a:spcPts val="0"/>
              </a:spcBef>
              <a:defRPr sz="1200" cap="none" spc="-10" baseline="0">
                <a:solidFill>
                  <a:srgbClr val="333333"/>
                </a:solidFill>
              </a:defRPr>
            </a:lvl1pPr>
          </a:lstStyle>
          <a:p>
            <a:pPr lvl="0"/>
            <a:r>
              <a:rPr lang="en-US" smtClean="0"/>
              <a:t>Click to edit Master text styles</a:t>
            </a:r>
          </a:p>
        </p:txBody>
      </p:sp>
      <p:sp>
        <p:nvSpPr>
          <p:cNvPr id="50" name="Text Placeholder 13"/>
          <p:cNvSpPr>
            <a:spLocks noGrp="1"/>
          </p:cNvSpPr>
          <p:nvPr>
            <p:ph type="body" sz="quarter" idx="27"/>
          </p:nvPr>
        </p:nvSpPr>
        <p:spPr>
          <a:xfrm>
            <a:off x="5842800" y="5270400"/>
            <a:ext cx="2617056" cy="271869"/>
          </a:xfrm>
        </p:spPr>
        <p:txBody>
          <a:bodyPr wrap="square">
            <a:spAutoFit/>
          </a:bodyPr>
          <a:lstStyle>
            <a:lvl1pPr algn="just">
              <a:lnSpc>
                <a:spcPts val="1400"/>
              </a:lnSpc>
              <a:spcBef>
                <a:spcPts val="0"/>
              </a:spcBef>
              <a:defRPr sz="1200" cap="none" spc="-10" baseline="0">
                <a:solidFill>
                  <a:srgbClr val="333333"/>
                </a:solidFill>
              </a:defRPr>
            </a:lvl1pPr>
          </a:lstStyle>
          <a:p>
            <a:pPr lvl="0"/>
            <a:r>
              <a:rPr lang="en-US" smtClean="0"/>
              <a:t>Click to edit Master text styles</a:t>
            </a:r>
          </a:p>
        </p:txBody>
      </p:sp>
      <p:sp>
        <p:nvSpPr>
          <p:cNvPr id="41" name="Text Placeholder 13"/>
          <p:cNvSpPr>
            <a:spLocks noGrp="1"/>
          </p:cNvSpPr>
          <p:nvPr>
            <p:ph type="body" sz="quarter" idx="19"/>
          </p:nvPr>
        </p:nvSpPr>
        <p:spPr>
          <a:xfrm>
            <a:off x="3251088" y="3290400"/>
            <a:ext cx="2617056" cy="271869"/>
          </a:xfrm>
        </p:spPr>
        <p:txBody>
          <a:bodyPr wrap="square">
            <a:spAutoFit/>
          </a:bodyPr>
          <a:lstStyle>
            <a:lvl1pPr algn="just">
              <a:lnSpc>
                <a:spcPts val="1400"/>
              </a:lnSpc>
              <a:spcBef>
                <a:spcPts val="0"/>
              </a:spcBef>
              <a:defRPr sz="1200" cap="none" spc="-10" baseline="0">
                <a:solidFill>
                  <a:srgbClr val="333333"/>
                </a:solidFill>
              </a:defRPr>
            </a:lvl1pPr>
          </a:lstStyle>
          <a:p>
            <a:pPr lvl="0"/>
            <a:r>
              <a:rPr lang="en-US" smtClean="0"/>
              <a:t>Click to edit Master text styles</a:t>
            </a:r>
          </a:p>
        </p:txBody>
      </p:sp>
      <p:sp>
        <p:nvSpPr>
          <p:cNvPr id="44" name="Text Placeholder 13"/>
          <p:cNvSpPr>
            <a:spLocks noGrp="1"/>
          </p:cNvSpPr>
          <p:nvPr>
            <p:ph type="body" sz="quarter" idx="21"/>
          </p:nvPr>
        </p:nvSpPr>
        <p:spPr>
          <a:xfrm>
            <a:off x="5842800" y="3290400"/>
            <a:ext cx="2617056" cy="271869"/>
          </a:xfrm>
        </p:spPr>
        <p:txBody>
          <a:bodyPr wrap="square">
            <a:spAutoFit/>
          </a:bodyPr>
          <a:lstStyle>
            <a:lvl1pPr algn="just">
              <a:lnSpc>
                <a:spcPts val="1400"/>
              </a:lnSpc>
              <a:spcBef>
                <a:spcPts val="0"/>
              </a:spcBef>
              <a:defRPr sz="1200" cap="none" spc="-10" baseline="0">
                <a:solidFill>
                  <a:srgbClr val="333333"/>
                </a:solidFill>
              </a:defRPr>
            </a:lvl1pPr>
          </a:lstStyle>
          <a:p>
            <a:pPr lvl="0"/>
            <a:r>
              <a:rPr lang="en-US" smtClean="0"/>
              <a:t>Click to edit Master text styles</a:t>
            </a:r>
          </a:p>
        </p:txBody>
      </p:sp>
      <p:sp>
        <p:nvSpPr>
          <p:cNvPr id="57" name="Text Placeholder 9"/>
          <p:cNvSpPr>
            <a:spLocks noGrp="1"/>
          </p:cNvSpPr>
          <p:nvPr>
            <p:ph type="body" sz="quarter" idx="11"/>
          </p:nvPr>
        </p:nvSpPr>
        <p:spPr>
          <a:xfrm>
            <a:off x="755576" y="3133640"/>
            <a:ext cx="2448000" cy="165600"/>
          </a:xfrm>
          <a:solidFill>
            <a:srgbClr val="FF7800"/>
          </a:solidFill>
        </p:spPr>
        <p:txBody>
          <a:bodyPr wrap="square" lIns="43200" tIns="0" rIns="43200" bIns="0" anchor="ctr">
            <a:noAutofit/>
          </a:bodyPr>
          <a:lstStyle>
            <a:lvl1pPr>
              <a:spcBef>
                <a:spcPts val="0"/>
              </a:spcBef>
              <a:defRPr sz="1200" b="1" cap="none" spc="-10" baseline="0">
                <a:solidFill>
                  <a:schemeClr val="bg1"/>
                </a:solidFill>
              </a:defRPr>
            </a:lvl1pPr>
          </a:lstStyle>
          <a:p>
            <a:pPr lvl="0"/>
            <a:r>
              <a:rPr lang="en-US" smtClean="0"/>
              <a:t>Click to edit Master text styles</a:t>
            </a:r>
          </a:p>
        </p:txBody>
      </p:sp>
      <p:sp>
        <p:nvSpPr>
          <p:cNvPr id="58" name="Text Placeholder 9"/>
          <p:cNvSpPr>
            <a:spLocks noGrp="1"/>
          </p:cNvSpPr>
          <p:nvPr>
            <p:ph type="body" sz="quarter" idx="35"/>
          </p:nvPr>
        </p:nvSpPr>
        <p:spPr>
          <a:xfrm>
            <a:off x="3349030" y="3133640"/>
            <a:ext cx="2448000" cy="165600"/>
          </a:xfrm>
          <a:solidFill>
            <a:srgbClr val="FF7800"/>
          </a:solidFill>
        </p:spPr>
        <p:txBody>
          <a:bodyPr wrap="square" lIns="43200" tIns="0" rIns="43200" bIns="0" anchor="ctr">
            <a:noAutofit/>
          </a:bodyPr>
          <a:lstStyle>
            <a:lvl1pPr>
              <a:spcBef>
                <a:spcPts val="0"/>
              </a:spcBef>
              <a:defRPr sz="1200" b="1" cap="none" spc="-10" baseline="0">
                <a:solidFill>
                  <a:schemeClr val="bg1"/>
                </a:solidFill>
              </a:defRPr>
            </a:lvl1pPr>
          </a:lstStyle>
          <a:p>
            <a:pPr lvl="0"/>
            <a:r>
              <a:rPr lang="en-US" smtClean="0"/>
              <a:t>Click to edit Master text styles</a:t>
            </a:r>
          </a:p>
        </p:txBody>
      </p:sp>
      <p:sp>
        <p:nvSpPr>
          <p:cNvPr id="59" name="Text Placeholder 9"/>
          <p:cNvSpPr>
            <a:spLocks noGrp="1"/>
          </p:cNvSpPr>
          <p:nvPr>
            <p:ph type="body" sz="quarter" idx="36"/>
          </p:nvPr>
        </p:nvSpPr>
        <p:spPr>
          <a:xfrm>
            <a:off x="5940152" y="3133640"/>
            <a:ext cx="2448000" cy="165600"/>
          </a:xfrm>
          <a:solidFill>
            <a:srgbClr val="FF7800"/>
          </a:solidFill>
        </p:spPr>
        <p:txBody>
          <a:bodyPr wrap="square" lIns="43200" tIns="0" rIns="43200" bIns="0" anchor="ctr">
            <a:noAutofit/>
          </a:bodyPr>
          <a:lstStyle>
            <a:lvl1pPr>
              <a:spcBef>
                <a:spcPts val="0"/>
              </a:spcBef>
              <a:defRPr sz="1200" b="1" cap="none" spc="-10" baseline="0">
                <a:solidFill>
                  <a:schemeClr val="bg1"/>
                </a:solidFill>
              </a:defRPr>
            </a:lvl1pPr>
          </a:lstStyle>
          <a:p>
            <a:pPr lvl="0"/>
            <a:r>
              <a:rPr lang="en-US" smtClean="0"/>
              <a:t>Click to edit Master text styles</a:t>
            </a:r>
          </a:p>
        </p:txBody>
      </p:sp>
      <p:sp>
        <p:nvSpPr>
          <p:cNvPr id="60" name="Text Placeholder 9"/>
          <p:cNvSpPr>
            <a:spLocks noGrp="1"/>
          </p:cNvSpPr>
          <p:nvPr>
            <p:ph type="body" sz="quarter" idx="37"/>
          </p:nvPr>
        </p:nvSpPr>
        <p:spPr>
          <a:xfrm>
            <a:off x="754410" y="5114401"/>
            <a:ext cx="2449166" cy="165600"/>
          </a:xfrm>
          <a:solidFill>
            <a:srgbClr val="FF7800"/>
          </a:solidFill>
        </p:spPr>
        <p:txBody>
          <a:bodyPr wrap="square" lIns="43200" tIns="0" rIns="43200" bIns="0" anchor="ctr">
            <a:noAutofit/>
          </a:bodyPr>
          <a:lstStyle>
            <a:lvl1pPr>
              <a:spcBef>
                <a:spcPts val="0"/>
              </a:spcBef>
              <a:defRPr sz="1200" b="1" cap="none" spc="-10" baseline="0">
                <a:solidFill>
                  <a:schemeClr val="bg1"/>
                </a:solidFill>
              </a:defRPr>
            </a:lvl1pPr>
          </a:lstStyle>
          <a:p>
            <a:pPr lvl="0"/>
            <a:r>
              <a:rPr lang="en-US" smtClean="0"/>
              <a:t>Click to edit Master text styles</a:t>
            </a:r>
          </a:p>
        </p:txBody>
      </p:sp>
      <p:sp>
        <p:nvSpPr>
          <p:cNvPr id="61" name="Text Placeholder 9"/>
          <p:cNvSpPr>
            <a:spLocks noGrp="1"/>
          </p:cNvSpPr>
          <p:nvPr>
            <p:ph type="body" sz="quarter" idx="38"/>
          </p:nvPr>
        </p:nvSpPr>
        <p:spPr>
          <a:xfrm>
            <a:off x="3347864" y="5114401"/>
            <a:ext cx="2448000" cy="165600"/>
          </a:xfrm>
          <a:solidFill>
            <a:srgbClr val="FF7800"/>
          </a:solidFill>
        </p:spPr>
        <p:txBody>
          <a:bodyPr wrap="square" lIns="43200" tIns="0" rIns="43200" bIns="0" anchor="ctr">
            <a:noAutofit/>
          </a:bodyPr>
          <a:lstStyle>
            <a:lvl1pPr>
              <a:spcBef>
                <a:spcPts val="0"/>
              </a:spcBef>
              <a:defRPr sz="1200" b="1" cap="none" spc="-10" baseline="0">
                <a:solidFill>
                  <a:schemeClr val="bg1"/>
                </a:solidFill>
              </a:defRPr>
            </a:lvl1pPr>
          </a:lstStyle>
          <a:p>
            <a:pPr lvl="0"/>
            <a:r>
              <a:rPr lang="en-US" smtClean="0"/>
              <a:t>Click to edit Master text styles</a:t>
            </a:r>
          </a:p>
        </p:txBody>
      </p:sp>
      <p:sp>
        <p:nvSpPr>
          <p:cNvPr id="62" name="Text Placeholder 9"/>
          <p:cNvSpPr>
            <a:spLocks noGrp="1"/>
          </p:cNvSpPr>
          <p:nvPr>
            <p:ph type="body" sz="quarter" idx="39"/>
          </p:nvPr>
        </p:nvSpPr>
        <p:spPr>
          <a:xfrm>
            <a:off x="5938986" y="5114401"/>
            <a:ext cx="2448000" cy="165600"/>
          </a:xfrm>
          <a:solidFill>
            <a:srgbClr val="FF7800"/>
          </a:solidFill>
        </p:spPr>
        <p:txBody>
          <a:bodyPr wrap="square" lIns="43200" tIns="0" rIns="43200" bIns="0" anchor="ctr">
            <a:noAutofit/>
          </a:bodyPr>
          <a:lstStyle>
            <a:lvl1pPr>
              <a:spcBef>
                <a:spcPts val="0"/>
              </a:spcBef>
              <a:defRPr sz="1200" b="1" cap="none" spc="-10" baseline="0">
                <a:solidFill>
                  <a:schemeClr val="bg1"/>
                </a:solidFill>
              </a:defRPr>
            </a:lvl1pPr>
          </a:lstStyle>
          <a:p>
            <a:pPr lvl="0"/>
            <a:r>
              <a:rPr lang="en-US" smtClean="0"/>
              <a:t>Click to edit Master text styles</a:t>
            </a:r>
          </a:p>
        </p:txBody>
      </p:sp>
      <p:sp>
        <p:nvSpPr>
          <p:cNvPr id="45" name="Picture Placeholder 6"/>
          <p:cNvSpPr>
            <a:spLocks noGrp="1"/>
          </p:cNvSpPr>
          <p:nvPr>
            <p:ph type="pic" sz="quarter" idx="40" hasCustomPrompt="1"/>
          </p:nvPr>
        </p:nvSpPr>
        <p:spPr>
          <a:xfrm>
            <a:off x="756000" y="1990800"/>
            <a:ext cx="2448000" cy="1144800"/>
          </a:xfrm>
          <a:solidFill>
            <a:srgbClr val="333333"/>
          </a:solidFill>
        </p:spPr>
        <p:txBody>
          <a:bodyPr anchor="ctr"/>
          <a:lstStyle>
            <a:lvl1pPr algn="ctr">
              <a:defRPr sz="1400" baseline="0">
                <a:solidFill>
                  <a:schemeClr val="bg1">
                    <a:lumMod val="75000"/>
                  </a:schemeClr>
                </a:solidFill>
              </a:defRPr>
            </a:lvl1pPr>
          </a:lstStyle>
          <a:p>
            <a:r>
              <a:rPr lang="es-ES" smtClean="0"/>
              <a:t>image</a:t>
            </a:r>
            <a:endParaRPr lang="en-US"/>
          </a:p>
        </p:txBody>
      </p:sp>
      <p:sp>
        <p:nvSpPr>
          <p:cNvPr id="47" name="Picture Placeholder 6"/>
          <p:cNvSpPr>
            <a:spLocks noGrp="1"/>
          </p:cNvSpPr>
          <p:nvPr>
            <p:ph type="pic" sz="quarter" idx="41" hasCustomPrompt="1"/>
          </p:nvPr>
        </p:nvSpPr>
        <p:spPr>
          <a:xfrm>
            <a:off x="3348000" y="1990800"/>
            <a:ext cx="2448000" cy="1144800"/>
          </a:xfrm>
          <a:solidFill>
            <a:srgbClr val="333333"/>
          </a:solidFill>
        </p:spPr>
        <p:txBody>
          <a:bodyPr anchor="ctr"/>
          <a:lstStyle>
            <a:lvl1pPr algn="ctr">
              <a:defRPr sz="1400" baseline="0">
                <a:solidFill>
                  <a:schemeClr val="bg1">
                    <a:lumMod val="75000"/>
                  </a:schemeClr>
                </a:solidFill>
              </a:defRPr>
            </a:lvl1pPr>
          </a:lstStyle>
          <a:p>
            <a:r>
              <a:rPr lang="es-ES" smtClean="0"/>
              <a:t>image</a:t>
            </a:r>
            <a:endParaRPr lang="en-US"/>
          </a:p>
        </p:txBody>
      </p:sp>
      <p:sp>
        <p:nvSpPr>
          <p:cNvPr id="49" name="Picture Placeholder 6"/>
          <p:cNvSpPr>
            <a:spLocks noGrp="1"/>
          </p:cNvSpPr>
          <p:nvPr>
            <p:ph type="pic" sz="quarter" idx="42" hasCustomPrompt="1"/>
          </p:nvPr>
        </p:nvSpPr>
        <p:spPr>
          <a:xfrm>
            <a:off x="5940000" y="1990800"/>
            <a:ext cx="2448000" cy="1144800"/>
          </a:xfrm>
          <a:solidFill>
            <a:srgbClr val="333333"/>
          </a:solidFill>
        </p:spPr>
        <p:txBody>
          <a:bodyPr anchor="ctr"/>
          <a:lstStyle>
            <a:lvl1pPr algn="ctr">
              <a:defRPr sz="1400" baseline="0">
                <a:solidFill>
                  <a:schemeClr val="bg1">
                    <a:lumMod val="75000"/>
                  </a:schemeClr>
                </a:solidFill>
              </a:defRPr>
            </a:lvl1pPr>
          </a:lstStyle>
          <a:p>
            <a:r>
              <a:rPr lang="es-ES" smtClean="0"/>
              <a:t>image</a:t>
            </a:r>
            <a:endParaRPr lang="en-US"/>
          </a:p>
        </p:txBody>
      </p:sp>
      <p:sp>
        <p:nvSpPr>
          <p:cNvPr id="51" name="Picture Placeholder 6"/>
          <p:cNvSpPr>
            <a:spLocks noGrp="1"/>
          </p:cNvSpPr>
          <p:nvPr>
            <p:ph type="pic" sz="quarter" idx="43" hasCustomPrompt="1"/>
          </p:nvPr>
        </p:nvSpPr>
        <p:spPr>
          <a:xfrm>
            <a:off x="756000" y="3970800"/>
            <a:ext cx="2448000" cy="1144800"/>
          </a:xfrm>
          <a:solidFill>
            <a:srgbClr val="333333"/>
          </a:solidFill>
        </p:spPr>
        <p:txBody>
          <a:bodyPr anchor="ctr"/>
          <a:lstStyle>
            <a:lvl1pPr algn="ctr">
              <a:defRPr sz="1400" baseline="0">
                <a:solidFill>
                  <a:schemeClr val="bg1">
                    <a:lumMod val="75000"/>
                  </a:schemeClr>
                </a:solidFill>
              </a:defRPr>
            </a:lvl1pPr>
          </a:lstStyle>
          <a:p>
            <a:r>
              <a:rPr lang="es-ES" smtClean="0"/>
              <a:t>image</a:t>
            </a:r>
            <a:endParaRPr lang="en-US"/>
          </a:p>
        </p:txBody>
      </p:sp>
      <p:sp>
        <p:nvSpPr>
          <p:cNvPr id="63" name="Picture Placeholder 6"/>
          <p:cNvSpPr>
            <a:spLocks noGrp="1"/>
          </p:cNvSpPr>
          <p:nvPr>
            <p:ph type="pic" sz="quarter" idx="44" hasCustomPrompt="1"/>
          </p:nvPr>
        </p:nvSpPr>
        <p:spPr>
          <a:xfrm>
            <a:off x="3348000" y="3970800"/>
            <a:ext cx="2448000" cy="1144800"/>
          </a:xfrm>
          <a:solidFill>
            <a:srgbClr val="333333"/>
          </a:solidFill>
        </p:spPr>
        <p:txBody>
          <a:bodyPr anchor="ctr"/>
          <a:lstStyle>
            <a:lvl1pPr algn="ctr">
              <a:defRPr sz="1400" baseline="0">
                <a:solidFill>
                  <a:schemeClr val="bg1">
                    <a:lumMod val="75000"/>
                  </a:schemeClr>
                </a:solidFill>
              </a:defRPr>
            </a:lvl1pPr>
          </a:lstStyle>
          <a:p>
            <a:r>
              <a:rPr lang="es-ES" smtClean="0"/>
              <a:t>image</a:t>
            </a:r>
            <a:endParaRPr lang="en-US"/>
          </a:p>
        </p:txBody>
      </p:sp>
      <p:sp>
        <p:nvSpPr>
          <p:cNvPr id="64" name="Picture Placeholder 6"/>
          <p:cNvSpPr>
            <a:spLocks noGrp="1"/>
          </p:cNvSpPr>
          <p:nvPr>
            <p:ph type="pic" sz="quarter" idx="45" hasCustomPrompt="1"/>
          </p:nvPr>
        </p:nvSpPr>
        <p:spPr>
          <a:xfrm>
            <a:off x="5940000" y="3970800"/>
            <a:ext cx="2448000" cy="1144800"/>
          </a:xfrm>
          <a:solidFill>
            <a:srgbClr val="333333"/>
          </a:solidFill>
        </p:spPr>
        <p:txBody>
          <a:bodyPr anchor="ctr"/>
          <a:lstStyle>
            <a:lvl1pPr algn="ctr">
              <a:defRPr sz="1400" baseline="0">
                <a:solidFill>
                  <a:schemeClr val="bg1">
                    <a:lumMod val="75000"/>
                  </a:schemeClr>
                </a:solidFill>
              </a:defRPr>
            </a:lvl1pPr>
          </a:lstStyle>
          <a:p>
            <a:r>
              <a:rPr lang="es-ES" smtClean="0"/>
              <a:t>image</a:t>
            </a:r>
            <a:endParaRPr lang="en-US"/>
          </a:p>
        </p:txBody>
      </p:sp>
      <p:pic>
        <p:nvPicPr>
          <p:cNvPr id="27" name="Picture 26">
            <a:hlinkClick r:id="" action="ppaction://hlinkshowjump?jump=nextslide"/>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5200" y="6357599"/>
            <a:ext cx="97528" cy="109719"/>
          </a:xfrm>
          <a:prstGeom prst="rect">
            <a:avLst/>
          </a:prstGeom>
        </p:spPr>
      </p:pic>
      <p:pic>
        <p:nvPicPr>
          <p:cNvPr id="28" name="Picture 27">
            <a:hlinkClick r:id="" action="ppaction://hlinkshowjump?jump=previousslide"/>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81200" y="6357598"/>
            <a:ext cx="97528" cy="109719"/>
          </a:xfrm>
          <a:prstGeom prst="rect">
            <a:avLst/>
          </a:prstGeom>
        </p:spPr>
      </p:pic>
    </p:spTree>
    <p:extLst>
      <p:ext uri="{BB962C8B-B14F-4D97-AF65-F5344CB8AC3E}">
        <p14:creationId xmlns:p14="http://schemas.microsoft.com/office/powerpoint/2010/main" val="172137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0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170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grpId="0" nodeType="withEffect">
                                  <p:stCondLst>
                                    <p:cond delay="220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par>
                                <p:cTn id="14" presetID="10" presetClass="entr" presetSubtype="0" fill="hold" grpId="0" nodeType="withEffect">
                                  <p:stCondLst>
                                    <p:cond delay="270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320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par>
                                <p:cTn id="20" presetID="10" presetClass="entr" presetSubtype="0" fill="hold" grpId="0" nodeType="withEffect">
                                  <p:stCondLst>
                                    <p:cond delay="370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P spid="49" grpId="0" animBg="1"/>
      <p:bldP spid="51" grpId="0" animBg="1"/>
      <p:bldP spid="63" grpId="0" animBg="1"/>
      <p:bldP spid="6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e 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612000" y="836712"/>
            <a:ext cx="7920000" cy="2362185"/>
          </a:xfrm>
        </p:spPr>
        <p:txBody>
          <a:bodyPr/>
          <a:lstStyle/>
          <a:p>
            <a:r>
              <a:rPr lang="en-US" smtClean="0"/>
              <a:t>Click to edit Master title style</a:t>
            </a:r>
            <a:endParaRPr lang="en-US"/>
          </a:p>
        </p:txBody>
      </p:sp>
      <p:sp>
        <p:nvSpPr>
          <p:cNvPr id="9" name="Text Placeholder 9"/>
          <p:cNvSpPr>
            <a:spLocks noGrp="1"/>
          </p:cNvSpPr>
          <p:nvPr>
            <p:ph type="body" sz="quarter" idx="10"/>
          </p:nvPr>
        </p:nvSpPr>
        <p:spPr>
          <a:xfrm>
            <a:off x="648000" y="1515600"/>
            <a:ext cx="7884440" cy="284693"/>
          </a:xfrm>
        </p:spPr>
        <p:txBody>
          <a:bodyPr wrap="square">
            <a:spAutoFit/>
          </a:bodyPr>
          <a:lstStyle>
            <a:lvl1pPr>
              <a:lnSpc>
                <a:spcPts val="1500"/>
              </a:lnSpc>
              <a:defRPr/>
            </a:lvl1pPr>
          </a:lstStyle>
          <a:p>
            <a:pPr lvl="0"/>
            <a:r>
              <a:rPr lang="en-US" smtClean="0"/>
              <a:t>Click to edit Master text styles</a:t>
            </a:r>
          </a:p>
        </p:txBody>
      </p:sp>
      <p:sp>
        <p:nvSpPr>
          <p:cNvPr id="7" name="Text Placeholder 9"/>
          <p:cNvSpPr>
            <a:spLocks noGrp="1"/>
          </p:cNvSpPr>
          <p:nvPr>
            <p:ph type="body" sz="quarter" idx="11"/>
          </p:nvPr>
        </p:nvSpPr>
        <p:spPr>
          <a:xfrm>
            <a:off x="709200" y="4154400"/>
            <a:ext cx="2412000" cy="180000"/>
          </a:xfrm>
          <a:solidFill>
            <a:srgbClr val="FF7800"/>
          </a:solidFill>
        </p:spPr>
        <p:txBody>
          <a:bodyPr wrap="square" lIns="43200" tIns="36000" rIns="43200" bIns="0" anchor="ctr">
            <a:noAutofit/>
          </a:bodyPr>
          <a:lstStyle>
            <a:lvl1pPr>
              <a:lnSpc>
                <a:spcPts val="1200"/>
              </a:lnSpc>
              <a:defRPr sz="1400" spc="-20" baseline="0">
                <a:solidFill>
                  <a:schemeClr val="bg1"/>
                </a:solidFill>
              </a:defRPr>
            </a:lvl1pPr>
          </a:lstStyle>
          <a:p>
            <a:pPr lvl="0"/>
            <a:r>
              <a:rPr lang="en-US" smtClean="0"/>
              <a:t>Click to edit Master text</a:t>
            </a:r>
          </a:p>
        </p:txBody>
      </p:sp>
      <p:sp>
        <p:nvSpPr>
          <p:cNvPr id="5" name="Text Placeholder 9"/>
          <p:cNvSpPr>
            <a:spLocks noGrp="1"/>
          </p:cNvSpPr>
          <p:nvPr>
            <p:ph type="body" sz="quarter" idx="12"/>
          </p:nvPr>
        </p:nvSpPr>
        <p:spPr>
          <a:xfrm>
            <a:off x="3367800" y="4154400"/>
            <a:ext cx="2412000" cy="180000"/>
          </a:xfrm>
          <a:solidFill>
            <a:srgbClr val="FF7800"/>
          </a:solidFill>
        </p:spPr>
        <p:txBody>
          <a:bodyPr wrap="square" lIns="43200" tIns="36000" rIns="43200" bIns="0" anchor="ctr">
            <a:noAutofit/>
          </a:bodyPr>
          <a:lstStyle>
            <a:lvl1pPr>
              <a:lnSpc>
                <a:spcPts val="1200"/>
              </a:lnSpc>
              <a:defRPr sz="1400" spc="-20" baseline="0">
                <a:solidFill>
                  <a:schemeClr val="bg1"/>
                </a:solidFill>
              </a:defRPr>
            </a:lvl1pPr>
          </a:lstStyle>
          <a:p>
            <a:pPr lvl="0"/>
            <a:r>
              <a:rPr lang="en-US" smtClean="0"/>
              <a:t>Click to edit Master text</a:t>
            </a:r>
          </a:p>
        </p:txBody>
      </p:sp>
      <p:sp>
        <p:nvSpPr>
          <p:cNvPr id="6" name="Text Placeholder 9"/>
          <p:cNvSpPr>
            <a:spLocks noGrp="1"/>
          </p:cNvSpPr>
          <p:nvPr>
            <p:ph type="body" sz="quarter" idx="13"/>
          </p:nvPr>
        </p:nvSpPr>
        <p:spPr>
          <a:xfrm>
            <a:off x="6026400" y="4154400"/>
            <a:ext cx="2412000" cy="180000"/>
          </a:xfrm>
          <a:solidFill>
            <a:srgbClr val="FF7800"/>
          </a:solidFill>
        </p:spPr>
        <p:txBody>
          <a:bodyPr wrap="square" lIns="43200" tIns="36000" rIns="43200" bIns="0" anchor="ctr">
            <a:noAutofit/>
          </a:bodyPr>
          <a:lstStyle>
            <a:lvl1pPr>
              <a:lnSpc>
                <a:spcPts val="1200"/>
              </a:lnSpc>
              <a:defRPr sz="1400" spc="-20" baseline="0">
                <a:solidFill>
                  <a:schemeClr val="bg1"/>
                </a:solidFill>
              </a:defRPr>
            </a:lvl1pPr>
          </a:lstStyle>
          <a:p>
            <a:pPr lvl="0"/>
            <a:r>
              <a:rPr lang="en-US" smtClean="0"/>
              <a:t>Click to edit Master text</a:t>
            </a:r>
          </a:p>
        </p:txBody>
      </p:sp>
      <p:sp>
        <p:nvSpPr>
          <p:cNvPr id="10" name="Text Placeholder 9"/>
          <p:cNvSpPr>
            <a:spLocks noGrp="1"/>
          </p:cNvSpPr>
          <p:nvPr>
            <p:ph type="body" sz="quarter" idx="14"/>
          </p:nvPr>
        </p:nvSpPr>
        <p:spPr>
          <a:xfrm>
            <a:off x="709200" y="2348880"/>
            <a:ext cx="2412000" cy="180000"/>
          </a:xfrm>
          <a:solidFill>
            <a:srgbClr val="FF7800"/>
          </a:solidFill>
        </p:spPr>
        <p:txBody>
          <a:bodyPr wrap="square" lIns="43200" tIns="36000" rIns="43200" bIns="0" anchor="ctr">
            <a:noAutofit/>
          </a:bodyPr>
          <a:lstStyle>
            <a:lvl1pPr>
              <a:lnSpc>
                <a:spcPts val="1200"/>
              </a:lnSpc>
              <a:defRPr sz="1400" spc="-20" baseline="0">
                <a:solidFill>
                  <a:schemeClr val="bg1"/>
                </a:solidFill>
              </a:defRPr>
            </a:lvl1pPr>
          </a:lstStyle>
          <a:p>
            <a:pPr lvl="0"/>
            <a:r>
              <a:rPr lang="en-US" smtClean="0"/>
              <a:t>Click to edit Master text</a:t>
            </a:r>
          </a:p>
        </p:txBody>
      </p:sp>
      <p:sp>
        <p:nvSpPr>
          <p:cNvPr id="11" name="Text Placeholder 9"/>
          <p:cNvSpPr>
            <a:spLocks noGrp="1"/>
          </p:cNvSpPr>
          <p:nvPr>
            <p:ph type="body" sz="quarter" idx="15"/>
          </p:nvPr>
        </p:nvSpPr>
        <p:spPr>
          <a:xfrm>
            <a:off x="3369600" y="2348880"/>
            <a:ext cx="2412000" cy="180000"/>
          </a:xfrm>
          <a:solidFill>
            <a:srgbClr val="FF7800"/>
          </a:solidFill>
        </p:spPr>
        <p:txBody>
          <a:bodyPr wrap="square" lIns="43200" tIns="36000" rIns="43200" bIns="0" anchor="ctr">
            <a:noAutofit/>
          </a:bodyPr>
          <a:lstStyle>
            <a:lvl1pPr>
              <a:lnSpc>
                <a:spcPts val="1200"/>
              </a:lnSpc>
              <a:defRPr sz="1400" spc="-20" baseline="0">
                <a:solidFill>
                  <a:schemeClr val="bg1"/>
                </a:solidFill>
              </a:defRPr>
            </a:lvl1pPr>
          </a:lstStyle>
          <a:p>
            <a:pPr lvl="0"/>
            <a:r>
              <a:rPr lang="en-US" smtClean="0"/>
              <a:t>Click to edit Master text</a:t>
            </a:r>
          </a:p>
        </p:txBody>
      </p:sp>
      <p:sp>
        <p:nvSpPr>
          <p:cNvPr id="12" name="Text Placeholder 9"/>
          <p:cNvSpPr>
            <a:spLocks noGrp="1"/>
          </p:cNvSpPr>
          <p:nvPr>
            <p:ph type="body" sz="quarter" idx="16"/>
          </p:nvPr>
        </p:nvSpPr>
        <p:spPr>
          <a:xfrm>
            <a:off x="6026400" y="2348880"/>
            <a:ext cx="2412000" cy="180000"/>
          </a:xfrm>
          <a:solidFill>
            <a:srgbClr val="FF7800"/>
          </a:solidFill>
        </p:spPr>
        <p:txBody>
          <a:bodyPr wrap="square" lIns="43200" tIns="36000" rIns="43200" bIns="0" anchor="ctr">
            <a:noAutofit/>
          </a:bodyPr>
          <a:lstStyle>
            <a:lvl1pPr>
              <a:lnSpc>
                <a:spcPts val="1200"/>
              </a:lnSpc>
              <a:defRPr sz="1400" spc="-20" baseline="0">
                <a:solidFill>
                  <a:schemeClr val="bg1"/>
                </a:solidFill>
              </a:defRPr>
            </a:lvl1pPr>
          </a:lstStyle>
          <a:p>
            <a:pPr lvl="0"/>
            <a:r>
              <a:rPr lang="en-US" smtClean="0"/>
              <a:t>Click to edit Master text</a:t>
            </a:r>
          </a:p>
        </p:txBody>
      </p:sp>
      <p:sp>
        <p:nvSpPr>
          <p:cNvPr id="13" name="Text Placeholder 13"/>
          <p:cNvSpPr>
            <a:spLocks noGrp="1"/>
          </p:cNvSpPr>
          <p:nvPr>
            <p:ph type="body" sz="quarter" idx="17"/>
          </p:nvPr>
        </p:nvSpPr>
        <p:spPr>
          <a:xfrm>
            <a:off x="611560" y="4352400"/>
            <a:ext cx="2592000" cy="271869"/>
          </a:xfrm>
        </p:spPr>
        <p:txBody>
          <a:bodyPr wrap="square">
            <a:spAutoFit/>
          </a:bodyPr>
          <a:lstStyle>
            <a:lvl1pPr algn="just">
              <a:lnSpc>
                <a:spcPts val="1400"/>
              </a:lnSpc>
              <a:defRPr sz="1200" cap="none" spc="-10" baseline="0">
                <a:solidFill>
                  <a:srgbClr val="333333"/>
                </a:solidFill>
              </a:defRPr>
            </a:lvl1pPr>
          </a:lstStyle>
          <a:p>
            <a:pPr lvl="0"/>
            <a:r>
              <a:rPr lang="en-US" smtClean="0"/>
              <a:t>Click to edit Master text styles</a:t>
            </a:r>
          </a:p>
        </p:txBody>
      </p:sp>
      <p:sp>
        <p:nvSpPr>
          <p:cNvPr id="14" name="Text Placeholder 13"/>
          <p:cNvSpPr>
            <a:spLocks noGrp="1"/>
          </p:cNvSpPr>
          <p:nvPr>
            <p:ph type="body" sz="quarter" idx="18"/>
          </p:nvPr>
        </p:nvSpPr>
        <p:spPr>
          <a:xfrm>
            <a:off x="3268800" y="4352400"/>
            <a:ext cx="2592000" cy="271869"/>
          </a:xfrm>
        </p:spPr>
        <p:txBody>
          <a:bodyPr wrap="square">
            <a:spAutoFit/>
          </a:bodyPr>
          <a:lstStyle>
            <a:lvl1pPr algn="just">
              <a:lnSpc>
                <a:spcPts val="1400"/>
              </a:lnSpc>
              <a:defRPr sz="1200" cap="none" spc="-10" baseline="0">
                <a:solidFill>
                  <a:srgbClr val="333333"/>
                </a:solidFill>
              </a:defRPr>
            </a:lvl1pPr>
          </a:lstStyle>
          <a:p>
            <a:pPr lvl="0"/>
            <a:r>
              <a:rPr lang="en-US" smtClean="0"/>
              <a:t>Click to edit Master text styles</a:t>
            </a:r>
          </a:p>
        </p:txBody>
      </p:sp>
      <p:sp>
        <p:nvSpPr>
          <p:cNvPr id="15" name="Text Placeholder 13"/>
          <p:cNvSpPr>
            <a:spLocks noGrp="1"/>
          </p:cNvSpPr>
          <p:nvPr>
            <p:ph type="body" sz="quarter" idx="19"/>
          </p:nvPr>
        </p:nvSpPr>
        <p:spPr>
          <a:xfrm>
            <a:off x="5929200" y="4352400"/>
            <a:ext cx="2592000" cy="271869"/>
          </a:xfrm>
        </p:spPr>
        <p:txBody>
          <a:bodyPr wrap="square">
            <a:spAutoFit/>
          </a:bodyPr>
          <a:lstStyle>
            <a:lvl1pPr algn="just">
              <a:lnSpc>
                <a:spcPts val="1400"/>
              </a:lnSpc>
              <a:defRPr sz="1200" cap="none" spc="-10" baseline="0">
                <a:solidFill>
                  <a:srgbClr val="333333"/>
                </a:solidFill>
              </a:defRPr>
            </a:lvl1pPr>
          </a:lstStyle>
          <a:p>
            <a:pPr lvl="0"/>
            <a:r>
              <a:rPr lang="en-US" smtClean="0"/>
              <a:t>Click to edit Master text styles</a:t>
            </a:r>
          </a:p>
        </p:txBody>
      </p:sp>
      <p:sp>
        <p:nvSpPr>
          <p:cNvPr id="16" name="Text Placeholder 13"/>
          <p:cNvSpPr>
            <a:spLocks noGrp="1"/>
          </p:cNvSpPr>
          <p:nvPr>
            <p:ph type="body" sz="quarter" idx="20"/>
          </p:nvPr>
        </p:nvSpPr>
        <p:spPr>
          <a:xfrm>
            <a:off x="611560" y="2548800"/>
            <a:ext cx="2592000" cy="271869"/>
          </a:xfrm>
        </p:spPr>
        <p:txBody>
          <a:bodyPr wrap="square">
            <a:spAutoFit/>
          </a:bodyPr>
          <a:lstStyle>
            <a:lvl1pPr algn="just">
              <a:lnSpc>
                <a:spcPts val="1400"/>
              </a:lnSpc>
              <a:defRPr sz="1200" cap="none" spc="-10" baseline="0">
                <a:solidFill>
                  <a:srgbClr val="333333"/>
                </a:solidFill>
              </a:defRPr>
            </a:lvl1pPr>
          </a:lstStyle>
          <a:p>
            <a:pPr lvl="0"/>
            <a:r>
              <a:rPr lang="en-US" smtClean="0"/>
              <a:t>Click to edit Master text styles</a:t>
            </a:r>
          </a:p>
        </p:txBody>
      </p:sp>
      <p:sp>
        <p:nvSpPr>
          <p:cNvPr id="17" name="Text Placeholder 13"/>
          <p:cNvSpPr>
            <a:spLocks noGrp="1"/>
          </p:cNvSpPr>
          <p:nvPr>
            <p:ph type="body" sz="quarter" idx="21"/>
          </p:nvPr>
        </p:nvSpPr>
        <p:spPr>
          <a:xfrm>
            <a:off x="3268800" y="2548800"/>
            <a:ext cx="2592000" cy="271869"/>
          </a:xfrm>
        </p:spPr>
        <p:txBody>
          <a:bodyPr wrap="square">
            <a:spAutoFit/>
          </a:bodyPr>
          <a:lstStyle>
            <a:lvl1pPr algn="just">
              <a:lnSpc>
                <a:spcPts val="1400"/>
              </a:lnSpc>
              <a:defRPr sz="1200" cap="none" spc="-10" baseline="0">
                <a:solidFill>
                  <a:srgbClr val="333333"/>
                </a:solidFill>
              </a:defRPr>
            </a:lvl1pPr>
          </a:lstStyle>
          <a:p>
            <a:pPr lvl="0"/>
            <a:r>
              <a:rPr lang="en-US" smtClean="0"/>
              <a:t>Click to edit Master text styles</a:t>
            </a:r>
          </a:p>
        </p:txBody>
      </p:sp>
      <p:sp>
        <p:nvSpPr>
          <p:cNvPr id="18" name="Text Placeholder 13"/>
          <p:cNvSpPr>
            <a:spLocks noGrp="1"/>
          </p:cNvSpPr>
          <p:nvPr>
            <p:ph type="body" sz="quarter" idx="22"/>
          </p:nvPr>
        </p:nvSpPr>
        <p:spPr>
          <a:xfrm>
            <a:off x="5929200" y="2548800"/>
            <a:ext cx="2592000" cy="271869"/>
          </a:xfrm>
        </p:spPr>
        <p:txBody>
          <a:bodyPr wrap="square">
            <a:spAutoFit/>
          </a:bodyPr>
          <a:lstStyle>
            <a:lvl1pPr algn="just">
              <a:lnSpc>
                <a:spcPts val="1400"/>
              </a:lnSpc>
              <a:defRPr sz="1200" cap="none" spc="-10" baseline="0">
                <a:solidFill>
                  <a:srgbClr val="333333"/>
                </a:solidFill>
              </a:defRPr>
            </a:lvl1pPr>
          </a:lstStyle>
          <a:p>
            <a:pPr lvl="0"/>
            <a:r>
              <a:rPr lang="en-US" smtClean="0"/>
              <a:t>Click to edit Master text styles</a:t>
            </a:r>
          </a:p>
        </p:txBody>
      </p:sp>
      <p:sp>
        <p:nvSpPr>
          <p:cNvPr id="21" name="Text Placeholder 12"/>
          <p:cNvSpPr>
            <a:spLocks noGrp="1"/>
          </p:cNvSpPr>
          <p:nvPr>
            <p:ph type="body" sz="quarter" idx="23" hasCustomPrompt="1"/>
          </p:nvPr>
        </p:nvSpPr>
        <p:spPr>
          <a:xfrm>
            <a:off x="8107200" y="6291851"/>
            <a:ext cx="349640" cy="246542"/>
          </a:xfrm>
        </p:spPr>
        <p:txBody>
          <a:bodyPr wrap="square" anchor="ctr">
            <a:spAutoFit/>
          </a:bodyPr>
          <a:lstStyle>
            <a:lvl1pPr algn="ctr">
              <a:defRPr sz="1000" b="0" spc="-10" baseline="0">
                <a:solidFill>
                  <a:srgbClr val="595959"/>
                </a:solidFill>
                <a:latin typeface="Arial" pitchFamily="34" charset="0"/>
                <a:cs typeface="Arial" pitchFamily="34" charset="0"/>
              </a:defRPr>
            </a:lvl1pPr>
          </a:lstStyle>
          <a:p>
            <a:pPr lvl="0"/>
            <a:r>
              <a:rPr lang="es-ES" smtClean="0"/>
              <a:t>3</a:t>
            </a:r>
            <a:endParaRPr lang="en-US"/>
          </a:p>
        </p:txBody>
      </p:sp>
      <p:sp>
        <p:nvSpPr>
          <p:cNvPr id="22" name="Text Placeholder 11"/>
          <p:cNvSpPr>
            <a:spLocks noGrp="1"/>
          </p:cNvSpPr>
          <p:nvPr>
            <p:ph type="body" sz="quarter" idx="24"/>
          </p:nvPr>
        </p:nvSpPr>
        <p:spPr>
          <a:xfrm>
            <a:off x="446400" y="6343200"/>
            <a:ext cx="4176464" cy="259045"/>
          </a:xfrm>
        </p:spPr>
        <p:txBody>
          <a:bodyPr wrap="square">
            <a:spAutoFit/>
          </a:bodyPr>
          <a:lstStyle>
            <a:lvl1pPr>
              <a:defRPr sz="1700" kern="1200" spc="-40" baseline="0">
                <a:latin typeface="Arial" pitchFamily="34" charset="0"/>
                <a:cs typeface="Arial" pitchFamily="34" charset="0"/>
              </a:defRPr>
            </a:lvl1pPr>
          </a:lstStyle>
          <a:p>
            <a:pPr lvl="0"/>
            <a:r>
              <a:rPr lang="en-US" smtClean="0"/>
              <a:t>Click to edit Master text styles</a:t>
            </a:r>
          </a:p>
        </p:txBody>
      </p:sp>
      <p:sp>
        <p:nvSpPr>
          <p:cNvPr id="23" name="Text Placeholder 13"/>
          <p:cNvSpPr>
            <a:spLocks noGrp="1"/>
          </p:cNvSpPr>
          <p:nvPr>
            <p:ph type="body" sz="quarter" idx="25"/>
          </p:nvPr>
        </p:nvSpPr>
        <p:spPr>
          <a:xfrm>
            <a:off x="457200" y="6444000"/>
            <a:ext cx="4103688" cy="259045"/>
          </a:xfrm>
        </p:spPr>
        <p:txBody>
          <a:bodyPr>
            <a:spAutoFit/>
          </a:bodyPr>
          <a:lstStyle>
            <a:lvl1pPr>
              <a:defRPr sz="800" b="1" cap="none" spc="-10" baseline="0">
                <a:solidFill>
                  <a:srgbClr val="646464"/>
                </a:solidFill>
              </a:defRPr>
            </a:lvl1pPr>
          </a:lstStyle>
          <a:p>
            <a:pPr lvl="0"/>
            <a:r>
              <a:rPr lang="en-US" smtClean="0"/>
              <a:t>Click to edit Master text styles</a:t>
            </a:r>
          </a:p>
        </p:txBody>
      </p:sp>
      <p:pic>
        <p:nvPicPr>
          <p:cNvPr id="24" name="Picture 23">
            <a:hlinkClick r:id="" action="ppaction://hlinkshowjump?jump=nextslide"/>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5200" y="6357599"/>
            <a:ext cx="97528" cy="109719"/>
          </a:xfrm>
          <a:prstGeom prst="rect">
            <a:avLst/>
          </a:prstGeom>
        </p:spPr>
      </p:pic>
      <p:pic>
        <p:nvPicPr>
          <p:cNvPr id="25" name="Picture 24">
            <a:hlinkClick r:id="" action="ppaction://hlinkshowjump?jump=previousslide"/>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81200" y="6357598"/>
            <a:ext cx="97528" cy="109719"/>
          </a:xfrm>
          <a:prstGeom prst="rect">
            <a:avLst/>
          </a:prstGeom>
        </p:spPr>
      </p:pic>
    </p:spTree>
    <p:extLst>
      <p:ext uri="{BB962C8B-B14F-4D97-AF65-F5344CB8AC3E}">
        <p14:creationId xmlns:p14="http://schemas.microsoft.com/office/powerpoint/2010/main" val="26114798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itle 1"/>
          <p:cNvSpPr>
            <a:spLocks noGrp="1"/>
          </p:cNvSpPr>
          <p:nvPr userDrawn="1">
            <p:ph type="title"/>
          </p:nvPr>
        </p:nvSpPr>
        <p:spPr>
          <a:xfrm>
            <a:off x="612000" y="836712"/>
            <a:ext cx="7920000" cy="2362185"/>
          </a:xfrm>
        </p:spPr>
        <p:txBody>
          <a:bodyPr/>
          <a:lstStyle/>
          <a:p>
            <a:r>
              <a:rPr lang="en-US" smtClean="0"/>
              <a:t>Click to edit Master title style</a:t>
            </a:r>
            <a:endParaRPr lang="en-US"/>
          </a:p>
        </p:txBody>
      </p:sp>
      <p:sp>
        <p:nvSpPr>
          <p:cNvPr id="15" name="Text Placeholder 9"/>
          <p:cNvSpPr>
            <a:spLocks noGrp="1"/>
          </p:cNvSpPr>
          <p:nvPr userDrawn="1">
            <p:ph type="body" sz="quarter" idx="10"/>
          </p:nvPr>
        </p:nvSpPr>
        <p:spPr>
          <a:xfrm>
            <a:off x="648000" y="1515600"/>
            <a:ext cx="7884440" cy="284693"/>
          </a:xfrm>
        </p:spPr>
        <p:txBody>
          <a:bodyPr wrap="square">
            <a:spAutoFit/>
          </a:bodyPr>
          <a:lstStyle>
            <a:lvl1pPr>
              <a:lnSpc>
                <a:spcPts val="1500"/>
              </a:lnSpc>
              <a:defRPr/>
            </a:lvl1pPr>
          </a:lstStyle>
          <a:p>
            <a:pPr lvl="0"/>
            <a:r>
              <a:rPr lang="en-US" smtClean="0"/>
              <a:t>Click to edit Master text styles</a:t>
            </a:r>
          </a:p>
        </p:txBody>
      </p:sp>
      <p:sp>
        <p:nvSpPr>
          <p:cNvPr id="16" name="Text Placeholder 11"/>
          <p:cNvSpPr>
            <a:spLocks noGrp="1"/>
          </p:cNvSpPr>
          <p:nvPr userDrawn="1">
            <p:ph type="body" sz="quarter" idx="24"/>
          </p:nvPr>
        </p:nvSpPr>
        <p:spPr>
          <a:xfrm>
            <a:off x="446400" y="6343200"/>
            <a:ext cx="4176464" cy="259045"/>
          </a:xfrm>
        </p:spPr>
        <p:txBody>
          <a:bodyPr wrap="square">
            <a:spAutoFit/>
          </a:bodyPr>
          <a:lstStyle>
            <a:lvl1pPr>
              <a:defRPr sz="1700" kern="1200" spc="-40" baseline="0">
                <a:latin typeface="Arial" pitchFamily="34" charset="0"/>
                <a:cs typeface="Arial" pitchFamily="34" charset="0"/>
              </a:defRPr>
            </a:lvl1pPr>
          </a:lstStyle>
          <a:p>
            <a:pPr lvl="0"/>
            <a:r>
              <a:rPr lang="en-US" smtClean="0"/>
              <a:t>Click to edit Master text styles</a:t>
            </a:r>
          </a:p>
        </p:txBody>
      </p:sp>
      <p:sp>
        <p:nvSpPr>
          <p:cNvPr id="17" name="Text Placeholder 13"/>
          <p:cNvSpPr>
            <a:spLocks noGrp="1"/>
          </p:cNvSpPr>
          <p:nvPr userDrawn="1">
            <p:ph type="body" sz="quarter" idx="25"/>
          </p:nvPr>
        </p:nvSpPr>
        <p:spPr>
          <a:xfrm>
            <a:off x="457200" y="6444000"/>
            <a:ext cx="4103688" cy="259045"/>
          </a:xfrm>
        </p:spPr>
        <p:txBody>
          <a:bodyPr>
            <a:spAutoFit/>
          </a:bodyPr>
          <a:lstStyle>
            <a:lvl1pPr>
              <a:defRPr sz="800" b="1" cap="none" spc="-10" baseline="0">
                <a:solidFill>
                  <a:srgbClr val="646464"/>
                </a:solidFill>
              </a:defRPr>
            </a:lvl1pPr>
          </a:lstStyle>
          <a:p>
            <a:pPr lvl="0"/>
            <a:r>
              <a:rPr lang="en-US" smtClean="0"/>
              <a:t>Click to edit Master text styles</a:t>
            </a:r>
          </a:p>
        </p:txBody>
      </p:sp>
      <p:sp>
        <p:nvSpPr>
          <p:cNvPr id="20" name="Text Placeholder 12"/>
          <p:cNvSpPr>
            <a:spLocks noGrp="1"/>
          </p:cNvSpPr>
          <p:nvPr userDrawn="1">
            <p:ph type="body" sz="quarter" idx="23" hasCustomPrompt="1"/>
          </p:nvPr>
        </p:nvSpPr>
        <p:spPr>
          <a:xfrm>
            <a:off x="8107200" y="6285600"/>
            <a:ext cx="349640" cy="259045"/>
          </a:xfrm>
        </p:spPr>
        <p:txBody>
          <a:bodyPr wrap="square" anchor="ctr">
            <a:spAutoFit/>
          </a:bodyPr>
          <a:lstStyle>
            <a:lvl1pPr algn="ctr">
              <a:defRPr sz="1000" b="0" spc="-10" baseline="0">
                <a:solidFill>
                  <a:srgbClr val="595959"/>
                </a:solidFill>
                <a:latin typeface="Arial" pitchFamily="34" charset="0"/>
                <a:cs typeface="Arial" pitchFamily="34" charset="0"/>
              </a:defRPr>
            </a:lvl1pPr>
          </a:lstStyle>
          <a:p>
            <a:pPr lvl="0"/>
            <a:r>
              <a:rPr lang="es-ES" smtClean="0"/>
              <a:t>4</a:t>
            </a:r>
            <a:endParaRPr lang="en-US"/>
          </a:p>
        </p:txBody>
      </p:sp>
      <p:sp>
        <p:nvSpPr>
          <p:cNvPr id="32" name="Picture Placeholder 6"/>
          <p:cNvSpPr>
            <a:spLocks noGrp="1"/>
          </p:cNvSpPr>
          <p:nvPr>
            <p:ph type="pic" sz="quarter" idx="42" hasCustomPrompt="1"/>
          </p:nvPr>
        </p:nvSpPr>
        <p:spPr>
          <a:xfrm>
            <a:off x="5670000" y="2109600"/>
            <a:ext cx="2156400" cy="1764000"/>
          </a:xfrm>
          <a:solidFill>
            <a:srgbClr val="333333"/>
          </a:solidFill>
        </p:spPr>
        <p:txBody>
          <a:bodyPr anchor="ctr"/>
          <a:lstStyle>
            <a:lvl1pPr algn="ctr">
              <a:defRPr sz="1400" baseline="0">
                <a:solidFill>
                  <a:schemeClr val="bg1">
                    <a:lumMod val="75000"/>
                  </a:schemeClr>
                </a:solidFill>
              </a:defRPr>
            </a:lvl1pPr>
          </a:lstStyle>
          <a:p>
            <a:r>
              <a:rPr lang="es-ES" smtClean="0"/>
              <a:t>image</a:t>
            </a:r>
            <a:endParaRPr lang="en-US"/>
          </a:p>
        </p:txBody>
      </p:sp>
      <p:sp>
        <p:nvSpPr>
          <p:cNvPr id="34" name="Picture Placeholder 6"/>
          <p:cNvSpPr>
            <a:spLocks noGrp="1"/>
          </p:cNvSpPr>
          <p:nvPr>
            <p:ph type="pic" sz="quarter" idx="43" hasCustomPrompt="1"/>
          </p:nvPr>
        </p:nvSpPr>
        <p:spPr>
          <a:xfrm>
            <a:off x="3492000" y="2109600"/>
            <a:ext cx="2156400" cy="1764000"/>
          </a:xfrm>
          <a:solidFill>
            <a:srgbClr val="333333"/>
          </a:solidFill>
        </p:spPr>
        <p:txBody>
          <a:bodyPr anchor="ctr"/>
          <a:lstStyle>
            <a:lvl1pPr algn="ctr">
              <a:defRPr sz="1400" baseline="0">
                <a:solidFill>
                  <a:schemeClr val="bg1">
                    <a:lumMod val="75000"/>
                  </a:schemeClr>
                </a:solidFill>
              </a:defRPr>
            </a:lvl1pPr>
          </a:lstStyle>
          <a:p>
            <a:r>
              <a:rPr lang="es-ES" smtClean="0"/>
              <a:t>image</a:t>
            </a:r>
            <a:endParaRPr lang="en-US"/>
          </a:p>
        </p:txBody>
      </p:sp>
      <p:sp>
        <p:nvSpPr>
          <p:cNvPr id="35" name="Picture Placeholder 6"/>
          <p:cNvSpPr>
            <a:spLocks noGrp="1"/>
          </p:cNvSpPr>
          <p:nvPr>
            <p:ph type="pic" sz="quarter" idx="44" hasCustomPrompt="1"/>
          </p:nvPr>
        </p:nvSpPr>
        <p:spPr>
          <a:xfrm>
            <a:off x="5670000" y="3895200"/>
            <a:ext cx="2156400" cy="1764000"/>
          </a:xfrm>
          <a:solidFill>
            <a:srgbClr val="333333"/>
          </a:solidFill>
        </p:spPr>
        <p:txBody>
          <a:bodyPr anchor="ctr"/>
          <a:lstStyle>
            <a:lvl1pPr algn="ctr">
              <a:defRPr sz="1400" baseline="0">
                <a:solidFill>
                  <a:schemeClr val="bg1">
                    <a:lumMod val="75000"/>
                  </a:schemeClr>
                </a:solidFill>
              </a:defRPr>
            </a:lvl1pPr>
          </a:lstStyle>
          <a:p>
            <a:r>
              <a:rPr lang="es-ES" smtClean="0"/>
              <a:t>image</a:t>
            </a:r>
            <a:endParaRPr lang="en-US"/>
          </a:p>
        </p:txBody>
      </p:sp>
      <p:sp>
        <p:nvSpPr>
          <p:cNvPr id="44" name="Picture Placeholder 6"/>
          <p:cNvSpPr>
            <a:spLocks noGrp="1"/>
          </p:cNvSpPr>
          <p:nvPr>
            <p:ph type="pic" sz="quarter" idx="45" hasCustomPrompt="1"/>
          </p:nvPr>
        </p:nvSpPr>
        <p:spPr>
          <a:xfrm>
            <a:off x="3492000" y="3895200"/>
            <a:ext cx="2156400" cy="1764000"/>
          </a:xfrm>
          <a:solidFill>
            <a:srgbClr val="333333"/>
          </a:solidFill>
        </p:spPr>
        <p:txBody>
          <a:bodyPr anchor="ctr"/>
          <a:lstStyle>
            <a:lvl1pPr algn="ctr">
              <a:defRPr sz="1400" baseline="0">
                <a:solidFill>
                  <a:schemeClr val="bg1">
                    <a:lumMod val="75000"/>
                  </a:schemeClr>
                </a:solidFill>
              </a:defRPr>
            </a:lvl1pPr>
          </a:lstStyle>
          <a:p>
            <a:r>
              <a:rPr lang="es-ES" smtClean="0"/>
              <a:t>image</a:t>
            </a:r>
            <a:endParaRPr lang="en-US"/>
          </a:p>
        </p:txBody>
      </p:sp>
      <p:sp>
        <p:nvSpPr>
          <p:cNvPr id="47" name="Picture Placeholder 6"/>
          <p:cNvSpPr>
            <a:spLocks noGrp="1"/>
          </p:cNvSpPr>
          <p:nvPr>
            <p:ph type="pic" sz="quarter" idx="46" hasCustomPrompt="1"/>
          </p:nvPr>
        </p:nvSpPr>
        <p:spPr>
          <a:xfrm>
            <a:off x="1314000" y="3895200"/>
            <a:ext cx="2156400" cy="1764000"/>
          </a:xfrm>
          <a:solidFill>
            <a:srgbClr val="333333"/>
          </a:solidFill>
        </p:spPr>
        <p:txBody>
          <a:bodyPr anchor="ctr"/>
          <a:lstStyle>
            <a:lvl1pPr algn="ctr">
              <a:defRPr sz="1400" baseline="0">
                <a:solidFill>
                  <a:schemeClr val="bg1">
                    <a:lumMod val="75000"/>
                  </a:schemeClr>
                </a:solidFill>
              </a:defRPr>
            </a:lvl1pPr>
          </a:lstStyle>
          <a:p>
            <a:r>
              <a:rPr lang="es-ES" smtClean="0"/>
              <a:t>image</a:t>
            </a:r>
            <a:endParaRPr lang="en-US"/>
          </a:p>
        </p:txBody>
      </p:sp>
      <p:sp>
        <p:nvSpPr>
          <p:cNvPr id="3" name="Text Placeholder 2"/>
          <p:cNvSpPr>
            <a:spLocks noGrp="1"/>
          </p:cNvSpPr>
          <p:nvPr>
            <p:ph type="body" sz="quarter" idx="47"/>
          </p:nvPr>
        </p:nvSpPr>
        <p:spPr>
          <a:xfrm>
            <a:off x="1314000" y="2109600"/>
            <a:ext cx="2156400" cy="1764000"/>
          </a:xfrm>
          <a:solidFill>
            <a:srgbClr val="FF7800"/>
          </a:solidFill>
        </p:spPr>
        <p:txBody>
          <a:bodyPr lIns="198000" tIns="234000" rIns="198000" bIns="234000">
            <a:noAutofit/>
          </a:bodyPr>
          <a:lstStyle>
            <a:lvl1pPr algn="just">
              <a:lnSpc>
                <a:spcPts val="1400"/>
              </a:lnSpc>
              <a:spcBef>
                <a:spcPts val="600"/>
              </a:spcBef>
              <a:defRPr sz="1200" spc="-10" baseline="0">
                <a:solidFill>
                  <a:schemeClr val="bg1"/>
                </a:solidFill>
              </a:defRPr>
            </a:lvl1pPr>
          </a:lstStyle>
          <a:p>
            <a:pPr lvl="0"/>
            <a:r>
              <a:rPr lang="en-US" smtClean="0"/>
              <a:t>Click to edit Master text styles</a:t>
            </a:r>
          </a:p>
        </p:txBody>
      </p:sp>
      <p:pic>
        <p:nvPicPr>
          <p:cNvPr id="21" name="Picture 20">
            <a:hlinkClick r:id="" action="ppaction://hlinkshowjump?jump=nextslide"/>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5200" y="6357599"/>
            <a:ext cx="97528" cy="109719"/>
          </a:xfrm>
          <a:prstGeom prst="rect">
            <a:avLst/>
          </a:prstGeom>
        </p:spPr>
      </p:pic>
      <p:pic>
        <p:nvPicPr>
          <p:cNvPr id="22" name="Picture 21">
            <a:hlinkClick r:id="" action="ppaction://hlinkshowjump?jump=previousslide"/>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81200" y="6357598"/>
            <a:ext cx="97528" cy="109719"/>
          </a:xfrm>
          <a:prstGeom prst="rect">
            <a:avLst/>
          </a:prstGeom>
        </p:spPr>
      </p:pic>
    </p:spTree>
    <p:extLst>
      <p:ext uri="{BB962C8B-B14F-4D97-AF65-F5344CB8AC3E}">
        <p14:creationId xmlns:p14="http://schemas.microsoft.com/office/powerpoint/2010/main" val="2293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110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120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130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grpId="0" nodeType="withEffect">
                                  <p:stCondLst>
                                    <p:cond delay="14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animBg="1"/>
      <p:bldP spid="35" grpId="0" animBg="1"/>
      <p:bldP spid="44" grpId="0" animBg="1"/>
      <p:bldP spid="47"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612000" y="836712"/>
            <a:ext cx="7920000" cy="2362185"/>
          </a:xfrm>
        </p:spPr>
        <p:txBody>
          <a:bodyPr/>
          <a:lstStyle/>
          <a:p>
            <a:r>
              <a:rPr lang="en-US" smtClean="0"/>
              <a:t>Click to edit Master title style</a:t>
            </a:r>
            <a:endParaRPr lang="en-US"/>
          </a:p>
        </p:txBody>
      </p:sp>
      <p:sp>
        <p:nvSpPr>
          <p:cNvPr id="7" name="Text Placeholder 9"/>
          <p:cNvSpPr>
            <a:spLocks noGrp="1"/>
          </p:cNvSpPr>
          <p:nvPr>
            <p:ph type="body" sz="quarter" idx="10"/>
          </p:nvPr>
        </p:nvSpPr>
        <p:spPr>
          <a:xfrm>
            <a:off x="648000" y="1515600"/>
            <a:ext cx="7884440" cy="284693"/>
          </a:xfrm>
        </p:spPr>
        <p:txBody>
          <a:bodyPr wrap="square">
            <a:spAutoFit/>
          </a:bodyPr>
          <a:lstStyle>
            <a:lvl1pPr>
              <a:lnSpc>
                <a:spcPts val="1500"/>
              </a:lnSpc>
              <a:defRPr/>
            </a:lvl1pPr>
          </a:lstStyle>
          <a:p>
            <a:pPr lvl="0"/>
            <a:r>
              <a:rPr lang="en-US" smtClean="0"/>
              <a:t>Click to edit Master text styles</a:t>
            </a:r>
          </a:p>
        </p:txBody>
      </p:sp>
      <p:sp>
        <p:nvSpPr>
          <p:cNvPr id="12" name="Text Placeholder 12"/>
          <p:cNvSpPr>
            <a:spLocks noGrp="1"/>
          </p:cNvSpPr>
          <p:nvPr>
            <p:ph type="body" sz="quarter" idx="23" hasCustomPrompt="1"/>
          </p:nvPr>
        </p:nvSpPr>
        <p:spPr>
          <a:xfrm>
            <a:off x="8107200" y="6285600"/>
            <a:ext cx="349640" cy="259045"/>
          </a:xfrm>
        </p:spPr>
        <p:txBody>
          <a:bodyPr wrap="square" anchor="ctr">
            <a:spAutoFit/>
          </a:bodyPr>
          <a:lstStyle>
            <a:lvl1pPr algn="ctr">
              <a:defRPr sz="1000" b="0" spc="-10" baseline="0">
                <a:solidFill>
                  <a:srgbClr val="595959"/>
                </a:solidFill>
                <a:latin typeface="Arial" pitchFamily="34" charset="0"/>
                <a:cs typeface="Arial" pitchFamily="34" charset="0"/>
              </a:defRPr>
            </a:lvl1pPr>
          </a:lstStyle>
          <a:p>
            <a:pPr lvl="0"/>
            <a:r>
              <a:rPr lang="es-ES" smtClean="0"/>
              <a:t>5</a:t>
            </a:r>
            <a:endParaRPr lang="en-US"/>
          </a:p>
        </p:txBody>
      </p:sp>
      <p:sp>
        <p:nvSpPr>
          <p:cNvPr id="9" name="Text Placeholder 13"/>
          <p:cNvSpPr>
            <a:spLocks noGrp="1"/>
          </p:cNvSpPr>
          <p:nvPr userDrawn="1">
            <p:ph type="body" sz="quarter" idx="25"/>
          </p:nvPr>
        </p:nvSpPr>
        <p:spPr>
          <a:xfrm>
            <a:off x="457200" y="6444000"/>
            <a:ext cx="4103688" cy="259045"/>
          </a:xfrm>
        </p:spPr>
        <p:txBody>
          <a:bodyPr>
            <a:spAutoFit/>
          </a:bodyPr>
          <a:lstStyle>
            <a:lvl1pPr>
              <a:defRPr sz="800" b="1" cap="none" spc="-10" baseline="0">
                <a:solidFill>
                  <a:srgbClr val="646464"/>
                </a:solidFill>
              </a:defRPr>
            </a:lvl1pPr>
          </a:lstStyle>
          <a:p>
            <a:pPr lvl="0"/>
            <a:r>
              <a:rPr lang="en-US" smtClean="0"/>
              <a:t>Click to edit Master text styles</a:t>
            </a:r>
          </a:p>
        </p:txBody>
      </p:sp>
      <p:sp>
        <p:nvSpPr>
          <p:cNvPr id="8" name="Text Placeholder 11"/>
          <p:cNvSpPr>
            <a:spLocks noGrp="1"/>
          </p:cNvSpPr>
          <p:nvPr userDrawn="1">
            <p:ph type="body" sz="quarter" idx="24"/>
          </p:nvPr>
        </p:nvSpPr>
        <p:spPr>
          <a:xfrm>
            <a:off x="446400" y="6343200"/>
            <a:ext cx="4176464" cy="259045"/>
          </a:xfrm>
        </p:spPr>
        <p:txBody>
          <a:bodyPr wrap="square">
            <a:spAutoFit/>
          </a:bodyPr>
          <a:lstStyle>
            <a:lvl1pPr>
              <a:defRPr sz="1700" kern="1200" spc="-40" baseline="0">
                <a:latin typeface="Arial" pitchFamily="34" charset="0"/>
                <a:cs typeface="Arial" pitchFamily="34" charset="0"/>
              </a:defRPr>
            </a:lvl1pPr>
          </a:lstStyle>
          <a:p>
            <a:pPr lvl="0"/>
            <a:r>
              <a:rPr lang="en-US" smtClean="0"/>
              <a:t>Click to edit Master text styles</a:t>
            </a:r>
          </a:p>
        </p:txBody>
      </p:sp>
      <p:sp>
        <p:nvSpPr>
          <p:cNvPr id="16" name="Media Placeholder 3"/>
          <p:cNvSpPr>
            <a:spLocks noGrp="1"/>
          </p:cNvSpPr>
          <p:nvPr>
            <p:ph type="media" sz="quarter" idx="42" hasCustomPrompt="1"/>
          </p:nvPr>
        </p:nvSpPr>
        <p:spPr>
          <a:xfrm>
            <a:off x="5580000" y="2307600"/>
            <a:ext cx="2645720" cy="3070800"/>
          </a:xfrm>
          <a:custGeom>
            <a:avLst/>
            <a:gdLst>
              <a:gd name="connsiteX0" fmla="*/ 0 w 5166000"/>
              <a:gd name="connsiteY0" fmla="*/ 0 h 3070800"/>
              <a:gd name="connsiteX1" fmla="*/ 5166000 w 5166000"/>
              <a:gd name="connsiteY1" fmla="*/ 0 h 3070800"/>
              <a:gd name="connsiteX2" fmla="*/ 5166000 w 5166000"/>
              <a:gd name="connsiteY2" fmla="*/ 3070800 h 3070800"/>
              <a:gd name="connsiteX3" fmla="*/ 0 w 5166000"/>
              <a:gd name="connsiteY3" fmla="*/ 3070800 h 3070800"/>
              <a:gd name="connsiteX4" fmla="*/ 0 w 5166000"/>
              <a:gd name="connsiteY4" fmla="*/ 0 h 3070800"/>
              <a:gd name="connsiteX0" fmla="*/ 0 w 5166000"/>
              <a:gd name="connsiteY0" fmla="*/ 622169 h 3070800"/>
              <a:gd name="connsiteX1" fmla="*/ 5166000 w 5166000"/>
              <a:gd name="connsiteY1" fmla="*/ 0 h 3070800"/>
              <a:gd name="connsiteX2" fmla="*/ 5166000 w 5166000"/>
              <a:gd name="connsiteY2" fmla="*/ 3070800 h 3070800"/>
              <a:gd name="connsiteX3" fmla="*/ 0 w 5166000"/>
              <a:gd name="connsiteY3" fmla="*/ 3070800 h 3070800"/>
              <a:gd name="connsiteX4" fmla="*/ 0 w 5166000"/>
              <a:gd name="connsiteY4" fmla="*/ 622169 h 3070800"/>
              <a:gd name="connsiteX0" fmla="*/ 0 w 5166000"/>
              <a:gd name="connsiteY0" fmla="*/ 400639 h 3070800"/>
              <a:gd name="connsiteX1" fmla="*/ 5166000 w 5166000"/>
              <a:gd name="connsiteY1" fmla="*/ 0 h 3070800"/>
              <a:gd name="connsiteX2" fmla="*/ 5166000 w 5166000"/>
              <a:gd name="connsiteY2" fmla="*/ 3070800 h 3070800"/>
              <a:gd name="connsiteX3" fmla="*/ 0 w 5166000"/>
              <a:gd name="connsiteY3" fmla="*/ 3070800 h 3070800"/>
              <a:gd name="connsiteX4" fmla="*/ 0 w 5166000"/>
              <a:gd name="connsiteY4" fmla="*/ 400639 h 3070800"/>
              <a:gd name="connsiteX0" fmla="*/ 0 w 5166000"/>
              <a:gd name="connsiteY0" fmla="*/ 400639 h 3070800"/>
              <a:gd name="connsiteX1" fmla="*/ 5166000 w 5166000"/>
              <a:gd name="connsiteY1" fmla="*/ 0 h 3070800"/>
              <a:gd name="connsiteX2" fmla="*/ 5166000 w 5166000"/>
              <a:gd name="connsiteY2" fmla="*/ 3070800 h 3070800"/>
              <a:gd name="connsiteX3" fmla="*/ 0 w 5166000"/>
              <a:gd name="connsiteY3" fmla="*/ 2740861 h 3070800"/>
              <a:gd name="connsiteX4" fmla="*/ 0 w 5166000"/>
              <a:gd name="connsiteY4" fmla="*/ 400639 h 3070800"/>
              <a:gd name="connsiteX0" fmla="*/ 0 w 5166000"/>
              <a:gd name="connsiteY0" fmla="*/ 400639 h 3070800"/>
              <a:gd name="connsiteX1" fmla="*/ 5166000 w 5166000"/>
              <a:gd name="connsiteY1" fmla="*/ 0 h 3070800"/>
              <a:gd name="connsiteX2" fmla="*/ 5166000 w 5166000"/>
              <a:gd name="connsiteY2" fmla="*/ 3070800 h 3070800"/>
              <a:gd name="connsiteX3" fmla="*/ 0 w 5166000"/>
              <a:gd name="connsiteY3" fmla="*/ 2665447 h 3070800"/>
              <a:gd name="connsiteX4" fmla="*/ 0 w 5166000"/>
              <a:gd name="connsiteY4" fmla="*/ 400639 h 3070800"/>
              <a:gd name="connsiteX0" fmla="*/ 0 w 5166000"/>
              <a:gd name="connsiteY0" fmla="*/ 213949 h 3070800"/>
              <a:gd name="connsiteX1" fmla="*/ 5166000 w 5166000"/>
              <a:gd name="connsiteY1" fmla="*/ 0 h 3070800"/>
              <a:gd name="connsiteX2" fmla="*/ 5166000 w 5166000"/>
              <a:gd name="connsiteY2" fmla="*/ 3070800 h 3070800"/>
              <a:gd name="connsiteX3" fmla="*/ 0 w 5166000"/>
              <a:gd name="connsiteY3" fmla="*/ 2665447 h 3070800"/>
              <a:gd name="connsiteX4" fmla="*/ 0 w 5166000"/>
              <a:gd name="connsiteY4" fmla="*/ 213949 h 3070800"/>
              <a:gd name="connsiteX0" fmla="*/ 0 w 5166000"/>
              <a:gd name="connsiteY0" fmla="*/ 213949 h 3070800"/>
              <a:gd name="connsiteX1" fmla="*/ 5166000 w 5166000"/>
              <a:gd name="connsiteY1" fmla="*/ 0 h 3070800"/>
              <a:gd name="connsiteX2" fmla="*/ 5166000 w 5166000"/>
              <a:gd name="connsiteY2" fmla="*/ 3070800 h 3070800"/>
              <a:gd name="connsiteX3" fmla="*/ 0 w 5166000"/>
              <a:gd name="connsiteY3" fmla="*/ 2867377 h 3070800"/>
              <a:gd name="connsiteX4" fmla="*/ 0 w 5166000"/>
              <a:gd name="connsiteY4" fmla="*/ 213949 h 307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6000" h="3070800">
                <a:moveTo>
                  <a:pt x="0" y="213949"/>
                </a:moveTo>
                <a:lnTo>
                  <a:pt x="5166000" y="0"/>
                </a:lnTo>
                <a:lnTo>
                  <a:pt x="5166000" y="3070800"/>
                </a:lnTo>
                <a:lnTo>
                  <a:pt x="0" y="2867377"/>
                </a:lnTo>
                <a:lnTo>
                  <a:pt x="0" y="213949"/>
                </a:lnTo>
                <a:close/>
              </a:path>
            </a:pathLst>
          </a:custGeom>
          <a:solidFill>
            <a:srgbClr val="333333"/>
          </a:solidFill>
          <a:effectLst/>
        </p:spPr>
        <p:txBody>
          <a:bodyPr anchor="ctr"/>
          <a:lstStyle>
            <a:lvl1pPr algn="ctr">
              <a:defRPr sz="1400">
                <a:solidFill>
                  <a:schemeClr val="bg1">
                    <a:lumMod val="75000"/>
                  </a:schemeClr>
                </a:solidFill>
              </a:defRPr>
            </a:lvl1pPr>
          </a:lstStyle>
          <a:p>
            <a:r>
              <a:rPr lang="es-ES" smtClean="0"/>
              <a:t>video</a:t>
            </a:r>
            <a:endParaRPr lang="en-US"/>
          </a:p>
        </p:txBody>
      </p:sp>
      <p:sp>
        <p:nvSpPr>
          <p:cNvPr id="17" name="Media Placeholder 3"/>
          <p:cNvSpPr>
            <a:spLocks noGrp="1"/>
          </p:cNvSpPr>
          <p:nvPr>
            <p:ph type="media" sz="quarter" idx="43" hasCustomPrompt="1"/>
          </p:nvPr>
        </p:nvSpPr>
        <p:spPr>
          <a:xfrm flipH="1">
            <a:off x="918000" y="2307600"/>
            <a:ext cx="2645720" cy="3070800"/>
          </a:xfrm>
          <a:custGeom>
            <a:avLst/>
            <a:gdLst>
              <a:gd name="connsiteX0" fmla="*/ 0 w 5166000"/>
              <a:gd name="connsiteY0" fmla="*/ 0 h 3070800"/>
              <a:gd name="connsiteX1" fmla="*/ 5166000 w 5166000"/>
              <a:gd name="connsiteY1" fmla="*/ 0 h 3070800"/>
              <a:gd name="connsiteX2" fmla="*/ 5166000 w 5166000"/>
              <a:gd name="connsiteY2" fmla="*/ 3070800 h 3070800"/>
              <a:gd name="connsiteX3" fmla="*/ 0 w 5166000"/>
              <a:gd name="connsiteY3" fmla="*/ 3070800 h 3070800"/>
              <a:gd name="connsiteX4" fmla="*/ 0 w 5166000"/>
              <a:gd name="connsiteY4" fmla="*/ 0 h 3070800"/>
              <a:gd name="connsiteX0" fmla="*/ 0 w 5166000"/>
              <a:gd name="connsiteY0" fmla="*/ 622169 h 3070800"/>
              <a:gd name="connsiteX1" fmla="*/ 5166000 w 5166000"/>
              <a:gd name="connsiteY1" fmla="*/ 0 h 3070800"/>
              <a:gd name="connsiteX2" fmla="*/ 5166000 w 5166000"/>
              <a:gd name="connsiteY2" fmla="*/ 3070800 h 3070800"/>
              <a:gd name="connsiteX3" fmla="*/ 0 w 5166000"/>
              <a:gd name="connsiteY3" fmla="*/ 3070800 h 3070800"/>
              <a:gd name="connsiteX4" fmla="*/ 0 w 5166000"/>
              <a:gd name="connsiteY4" fmla="*/ 622169 h 3070800"/>
              <a:gd name="connsiteX0" fmla="*/ 0 w 5166000"/>
              <a:gd name="connsiteY0" fmla="*/ 400639 h 3070800"/>
              <a:gd name="connsiteX1" fmla="*/ 5166000 w 5166000"/>
              <a:gd name="connsiteY1" fmla="*/ 0 h 3070800"/>
              <a:gd name="connsiteX2" fmla="*/ 5166000 w 5166000"/>
              <a:gd name="connsiteY2" fmla="*/ 3070800 h 3070800"/>
              <a:gd name="connsiteX3" fmla="*/ 0 w 5166000"/>
              <a:gd name="connsiteY3" fmla="*/ 3070800 h 3070800"/>
              <a:gd name="connsiteX4" fmla="*/ 0 w 5166000"/>
              <a:gd name="connsiteY4" fmla="*/ 400639 h 3070800"/>
              <a:gd name="connsiteX0" fmla="*/ 0 w 5166000"/>
              <a:gd name="connsiteY0" fmla="*/ 400639 h 3070800"/>
              <a:gd name="connsiteX1" fmla="*/ 5166000 w 5166000"/>
              <a:gd name="connsiteY1" fmla="*/ 0 h 3070800"/>
              <a:gd name="connsiteX2" fmla="*/ 5166000 w 5166000"/>
              <a:gd name="connsiteY2" fmla="*/ 3070800 h 3070800"/>
              <a:gd name="connsiteX3" fmla="*/ 0 w 5166000"/>
              <a:gd name="connsiteY3" fmla="*/ 2740861 h 3070800"/>
              <a:gd name="connsiteX4" fmla="*/ 0 w 5166000"/>
              <a:gd name="connsiteY4" fmla="*/ 400639 h 3070800"/>
              <a:gd name="connsiteX0" fmla="*/ 0 w 5166000"/>
              <a:gd name="connsiteY0" fmla="*/ 400639 h 3070800"/>
              <a:gd name="connsiteX1" fmla="*/ 5166000 w 5166000"/>
              <a:gd name="connsiteY1" fmla="*/ 0 h 3070800"/>
              <a:gd name="connsiteX2" fmla="*/ 5166000 w 5166000"/>
              <a:gd name="connsiteY2" fmla="*/ 3070800 h 3070800"/>
              <a:gd name="connsiteX3" fmla="*/ 0 w 5166000"/>
              <a:gd name="connsiteY3" fmla="*/ 2665447 h 3070800"/>
              <a:gd name="connsiteX4" fmla="*/ 0 w 5166000"/>
              <a:gd name="connsiteY4" fmla="*/ 400639 h 3070800"/>
              <a:gd name="connsiteX0" fmla="*/ 0 w 5166000"/>
              <a:gd name="connsiteY0" fmla="*/ 213949 h 3070800"/>
              <a:gd name="connsiteX1" fmla="*/ 5166000 w 5166000"/>
              <a:gd name="connsiteY1" fmla="*/ 0 h 3070800"/>
              <a:gd name="connsiteX2" fmla="*/ 5166000 w 5166000"/>
              <a:gd name="connsiteY2" fmla="*/ 3070800 h 3070800"/>
              <a:gd name="connsiteX3" fmla="*/ 0 w 5166000"/>
              <a:gd name="connsiteY3" fmla="*/ 2665447 h 3070800"/>
              <a:gd name="connsiteX4" fmla="*/ 0 w 5166000"/>
              <a:gd name="connsiteY4" fmla="*/ 213949 h 3070800"/>
              <a:gd name="connsiteX0" fmla="*/ 0 w 5166000"/>
              <a:gd name="connsiteY0" fmla="*/ 213949 h 3070800"/>
              <a:gd name="connsiteX1" fmla="*/ 5166000 w 5166000"/>
              <a:gd name="connsiteY1" fmla="*/ 0 h 3070800"/>
              <a:gd name="connsiteX2" fmla="*/ 5166000 w 5166000"/>
              <a:gd name="connsiteY2" fmla="*/ 3070800 h 3070800"/>
              <a:gd name="connsiteX3" fmla="*/ 0 w 5166000"/>
              <a:gd name="connsiteY3" fmla="*/ 2867377 h 3070800"/>
              <a:gd name="connsiteX4" fmla="*/ 0 w 5166000"/>
              <a:gd name="connsiteY4" fmla="*/ 213949 h 307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6000" h="3070800">
                <a:moveTo>
                  <a:pt x="0" y="213949"/>
                </a:moveTo>
                <a:lnTo>
                  <a:pt x="5166000" y="0"/>
                </a:lnTo>
                <a:lnTo>
                  <a:pt x="5166000" y="3070800"/>
                </a:lnTo>
                <a:lnTo>
                  <a:pt x="0" y="2867377"/>
                </a:lnTo>
                <a:lnTo>
                  <a:pt x="0" y="213949"/>
                </a:lnTo>
                <a:close/>
              </a:path>
            </a:pathLst>
          </a:custGeom>
          <a:solidFill>
            <a:srgbClr val="333333"/>
          </a:solidFill>
          <a:effectLst/>
        </p:spPr>
        <p:txBody>
          <a:bodyPr anchor="ctr"/>
          <a:lstStyle>
            <a:lvl1pPr algn="ctr">
              <a:defRPr sz="1400">
                <a:solidFill>
                  <a:schemeClr val="bg1">
                    <a:lumMod val="75000"/>
                  </a:schemeClr>
                </a:solidFill>
              </a:defRPr>
            </a:lvl1pPr>
          </a:lstStyle>
          <a:p>
            <a:r>
              <a:rPr lang="es-ES" smtClean="0"/>
              <a:t>video</a:t>
            </a:r>
            <a:endParaRPr lang="en-US"/>
          </a:p>
        </p:txBody>
      </p:sp>
      <p:sp>
        <p:nvSpPr>
          <p:cNvPr id="4" name="Media Placeholder 3"/>
          <p:cNvSpPr>
            <a:spLocks noGrp="1"/>
          </p:cNvSpPr>
          <p:nvPr userDrawn="1">
            <p:ph type="media" sz="quarter" idx="39" hasCustomPrompt="1"/>
          </p:nvPr>
        </p:nvSpPr>
        <p:spPr>
          <a:xfrm>
            <a:off x="1990800" y="2304000"/>
            <a:ext cx="5166000" cy="2905200"/>
          </a:xfrm>
          <a:solidFill>
            <a:srgbClr val="333333"/>
          </a:solidFill>
          <a:effectLst>
            <a:outerShdw blurRad="292100" dist="25400" dir="5400000" algn="ctr" rotWithShape="0">
              <a:srgbClr val="000000">
                <a:alpha val="40000"/>
              </a:srgbClr>
            </a:outerShdw>
          </a:effectLst>
        </p:spPr>
        <p:txBody>
          <a:bodyPr anchor="ctr"/>
          <a:lstStyle>
            <a:lvl1pPr algn="ctr">
              <a:defRPr sz="1400">
                <a:solidFill>
                  <a:schemeClr val="bg1">
                    <a:lumMod val="75000"/>
                  </a:schemeClr>
                </a:solidFill>
              </a:defRPr>
            </a:lvl1pPr>
          </a:lstStyle>
          <a:p>
            <a:r>
              <a:rPr lang="es-ES" smtClean="0"/>
              <a:t>video</a:t>
            </a:r>
            <a:endParaRPr lang="en-US"/>
          </a:p>
        </p:txBody>
      </p:sp>
      <p:sp>
        <p:nvSpPr>
          <p:cNvPr id="13" name="Text Placeholder 9"/>
          <p:cNvSpPr>
            <a:spLocks noGrp="1"/>
          </p:cNvSpPr>
          <p:nvPr userDrawn="1">
            <p:ph type="body" sz="quarter" idx="37"/>
          </p:nvPr>
        </p:nvSpPr>
        <p:spPr>
          <a:xfrm>
            <a:off x="1989000" y="5207616"/>
            <a:ext cx="5166000" cy="165600"/>
          </a:xfrm>
          <a:solidFill>
            <a:srgbClr val="FF7800"/>
          </a:solidFill>
          <a:effectLst>
            <a:reflection blurRad="12700" stA="25000" endPos="75000" dir="5400000" sy="-100000" algn="bl" rotWithShape="0"/>
          </a:effectLst>
        </p:spPr>
        <p:txBody>
          <a:bodyPr wrap="square" lIns="43200" tIns="0" rIns="43200" bIns="0" anchor="ctr">
            <a:noAutofit/>
          </a:bodyPr>
          <a:lstStyle>
            <a:lvl1pPr>
              <a:defRPr sz="1200" b="0" cap="none" spc="-10" baseline="0">
                <a:solidFill>
                  <a:schemeClr val="bg1"/>
                </a:solidFill>
              </a:defRPr>
            </a:lvl1pPr>
          </a:lstStyle>
          <a:p>
            <a:pPr lvl="0"/>
            <a:r>
              <a:rPr lang="en-US" smtClean="0"/>
              <a:t>Click to edit Master text styles</a:t>
            </a:r>
          </a:p>
        </p:txBody>
      </p:sp>
      <p:pic>
        <p:nvPicPr>
          <p:cNvPr id="14" name="Picture 13">
            <a:hlinkClick r:id="" action="ppaction://hlinkshowjump?jump=nextslide"/>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5200" y="6357599"/>
            <a:ext cx="97528" cy="109719"/>
          </a:xfrm>
          <a:prstGeom prst="rect">
            <a:avLst/>
          </a:prstGeom>
        </p:spPr>
      </p:pic>
      <p:pic>
        <p:nvPicPr>
          <p:cNvPr id="15" name="Picture 14">
            <a:hlinkClick r:id="" action="ppaction://hlinkshowjump?jump=previousslide"/>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81200" y="6357598"/>
            <a:ext cx="97528" cy="109719"/>
          </a:xfrm>
          <a:prstGeom prst="rect">
            <a:avLst/>
          </a:prstGeom>
        </p:spPr>
      </p:pic>
    </p:spTree>
    <p:extLst>
      <p:ext uri="{BB962C8B-B14F-4D97-AF65-F5344CB8AC3E}">
        <p14:creationId xmlns:p14="http://schemas.microsoft.com/office/powerpoint/2010/main" val="162617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s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612000" y="836712"/>
            <a:ext cx="7920000" cy="2362185"/>
          </a:xfrm>
        </p:spPr>
        <p:txBody>
          <a:bodyPr/>
          <a:lstStyle/>
          <a:p>
            <a:r>
              <a:rPr lang="en-US" smtClean="0"/>
              <a:t>Click to edit Master title style</a:t>
            </a:r>
            <a:endParaRPr lang="en-US"/>
          </a:p>
        </p:txBody>
      </p:sp>
      <p:sp>
        <p:nvSpPr>
          <p:cNvPr id="6" name="Text Placeholder 9"/>
          <p:cNvSpPr>
            <a:spLocks noGrp="1"/>
          </p:cNvSpPr>
          <p:nvPr>
            <p:ph type="body" sz="quarter" idx="10"/>
          </p:nvPr>
        </p:nvSpPr>
        <p:spPr>
          <a:xfrm>
            <a:off x="648000" y="1515600"/>
            <a:ext cx="7884440" cy="284693"/>
          </a:xfrm>
        </p:spPr>
        <p:txBody>
          <a:bodyPr wrap="square">
            <a:spAutoFit/>
          </a:bodyPr>
          <a:lstStyle>
            <a:lvl1pPr>
              <a:lnSpc>
                <a:spcPts val="1500"/>
              </a:lnSpc>
              <a:defRPr/>
            </a:lvl1pPr>
          </a:lstStyle>
          <a:p>
            <a:pPr lvl="0"/>
            <a:r>
              <a:rPr lang="en-US" smtClean="0"/>
              <a:t>Click to edit Master text styles</a:t>
            </a:r>
          </a:p>
        </p:txBody>
      </p:sp>
      <p:sp>
        <p:nvSpPr>
          <p:cNvPr id="9" name="Text Placeholder 12"/>
          <p:cNvSpPr>
            <a:spLocks noGrp="1"/>
          </p:cNvSpPr>
          <p:nvPr>
            <p:ph type="body" sz="quarter" idx="23" hasCustomPrompt="1"/>
          </p:nvPr>
        </p:nvSpPr>
        <p:spPr>
          <a:xfrm>
            <a:off x="8107200" y="6291851"/>
            <a:ext cx="349640" cy="246542"/>
          </a:xfrm>
        </p:spPr>
        <p:txBody>
          <a:bodyPr wrap="square" anchor="ctr">
            <a:spAutoFit/>
          </a:bodyPr>
          <a:lstStyle>
            <a:lvl1pPr algn="ctr">
              <a:defRPr sz="1000" b="0" spc="-10" baseline="0">
                <a:solidFill>
                  <a:srgbClr val="595959"/>
                </a:solidFill>
                <a:latin typeface="Arial" pitchFamily="34" charset="0"/>
                <a:cs typeface="Arial" pitchFamily="34" charset="0"/>
              </a:defRPr>
            </a:lvl1pPr>
          </a:lstStyle>
          <a:p>
            <a:pPr lvl="0"/>
            <a:r>
              <a:rPr lang="es-ES" smtClean="0"/>
              <a:t>6</a:t>
            </a:r>
            <a:endParaRPr lang="en-US"/>
          </a:p>
        </p:txBody>
      </p:sp>
      <p:sp>
        <p:nvSpPr>
          <p:cNvPr id="10" name="Text Placeholder 11"/>
          <p:cNvSpPr>
            <a:spLocks noGrp="1"/>
          </p:cNvSpPr>
          <p:nvPr>
            <p:ph type="body" sz="quarter" idx="24"/>
          </p:nvPr>
        </p:nvSpPr>
        <p:spPr>
          <a:xfrm>
            <a:off x="446400" y="6343200"/>
            <a:ext cx="4176464" cy="259045"/>
          </a:xfrm>
        </p:spPr>
        <p:txBody>
          <a:bodyPr wrap="square">
            <a:spAutoFit/>
          </a:bodyPr>
          <a:lstStyle>
            <a:lvl1pPr>
              <a:defRPr sz="1700" kern="1200" spc="-40" baseline="0">
                <a:latin typeface="Arial" pitchFamily="34" charset="0"/>
                <a:cs typeface="Arial" pitchFamily="34" charset="0"/>
              </a:defRPr>
            </a:lvl1pPr>
          </a:lstStyle>
          <a:p>
            <a:pPr lvl="0"/>
            <a:r>
              <a:rPr lang="en-US" smtClean="0"/>
              <a:t>Click to edit Master text styles</a:t>
            </a:r>
          </a:p>
        </p:txBody>
      </p:sp>
      <p:sp>
        <p:nvSpPr>
          <p:cNvPr id="11" name="Text Placeholder 13"/>
          <p:cNvSpPr>
            <a:spLocks noGrp="1"/>
          </p:cNvSpPr>
          <p:nvPr>
            <p:ph type="body" sz="quarter" idx="25"/>
          </p:nvPr>
        </p:nvSpPr>
        <p:spPr>
          <a:xfrm>
            <a:off x="457200" y="6444000"/>
            <a:ext cx="4103688" cy="259045"/>
          </a:xfrm>
        </p:spPr>
        <p:txBody>
          <a:bodyPr>
            <a:spAutoFit/>
          </a:bodyPr>
          <a:lstStyle>
            <a:lvl1pPr>
              <a:defRPr sz="800" b="1" cap="none" spc="-10" baseline="0">
                <a:solidFill>
                  <a:srgbClr val="646464"/>
                </a:solidFill>
              </a:defRPr>
            </a:lvl1pPr>
          </a:lstStyle>
          <a:p>
            <a:pPr lvl="0"/>
            <a:r>
              <a:rPr lang="en-US" smtClean="0"/>
              <a:t>Click to edit Master text styles</a:t>
            </a:r>
          </a:p>
        </p:txBody>
      </p:sp>
      <p:sp>
        <p:nvSpPr>
          <p:cNvPr id="16" name="Text Placeholder 13"/>
          <p:cNvSpPr>
            <a:spLocks noGrp="1"/>
          </p:cNvSpPr>
          <p:nvPr>
            <p:ph type="body" sz="quarter" idx="17"/>
          </p:nvPr>
        </p:nvSpPr>
        <p:spPr>
          <a:xfrm>
            <a:off x="658800" y="4820400"/>
            <a:ext cx="7826400" cy="984864"/>
          </a:xfrm>
        </p:spPr>
        <p:txBody>
          <a:bodyPr wrap="square" numCol="2" spcCol="360000">
            <a:noAutofit/>
          </a:bodyPr>
          <a:lstStyle>
            <a:lvl1pPr algn="just">
              <a:lnSpc>
                <a:spcPts val="1400"/>
              </a:lnSpc>
              <a:defRPr sz="1200" cap="none" spc="-10" baseline="0">
                <a:solidFill>
                  <a:srgbClr val="333333"/>
                </a:solidFill>
              </a:defRPr>
            </a:lvl1pPr>
          </a:lstStyle>
          <a:p>
            <a:pPr lvl="0"/>
            <a:r>
              <a:rPr lang="en-US" smtClean="0"/>
              <a:t>Click to edit Master text styles</a:t>
            </a:r>
          </a:p>
        </p:txBody>
      </p:sp>
      <p:sp>
        <p:nvSpPr>
          <p:cNvPr id="17" name="Picture Placeholder 6"/>
          <p:cNvSpPr>
            <a:spLocks noGrp="1"/>
          </p:cNvSpPr>
          <p:nvPr userDrawn="1">
            <p:ph type="pic" sz="quarter" idx="42" hasCustomPrompt="1"/>
          </p:nvPr>
        </p:nvSpPr>
        <p:spPr>
          <a:xfrm>
            <a:off x="756000" y="2098800"/>
            <a:ext cx="7632000" cy="2484000"/>
          </a:xfrm>
          <a:solidFill>
            <a:srgbClr val="333333"/>
          </a:solidFill>
        </p:spPr>
        <p:txBody>
          <a:bodyPr anchor="ctr"/>
          <a:lstStyle>
            <a:lvl1pPr algn="ctr">
              <a:defRPr sz="1400" baseline="0">
                <a:solidFill>
                  <a:schemeClr val="bg1">
                    <a:lumMod val="75000"/>
                  </a:schemeClr>
                </a:solidFill>
              </a:defRPr>
            </a:lvl1pPr>
          </a:lstStyle>
          <a:p>
            <a:r>
              <a:rPr lang="es-ES" smtClean="0"/>
              <a:t>image</a:t>
            </a:r>
            <a:endParaRPr lang="en-US"/>
          </a:p>
        </p:txBody>
      </p:sp>
      <p:sp>
        <p:nvSpPr>
          <p:cNvPr id="12" name="Text Placeholder 9"/>
          <p:cNvSpPr>
            <a:spLocks noGrp="1"/>
          </p:cNvSpPr>
          <p:nvPr>
            <p:ph type="body" sz="quarter" idx="11"/>
          </p:nvPr>
        </p:nvSpPr>
        <p:spPr>
          <a:xfrm>
            <a:off x="756000" y="4569596"/>
            <a:ext cx="7632000" cy="203064"/>
          </a:xfrm>
          <a:solidFill>
            <a:srgbClr val="FF7800"/>
          </a:solidFill>
        </p:spPr>
        <p:txBody>
          <a:bodyPr wrap="square" lIns="43200" tIns="36000" rIns="43200" bIns="0" anchor="ctr">
            <a:noAutofit/>
          </a:bodyPr>
          <a:lstStyle>
            <a:lvl1pPr>
              <a:defRPr sz="1400" spc="-20" baseline="0">
                <a:solidFill>
                  <a:schemeClr val="bg1"/>
                </a:solidFill>
              </a:defRPr>
            </a:lvl1pPr>
          </a:lstStyle>
          <a:p>
            <a:pPr lvl="0"/>
            <a:r>
              <a:rPr lang="en-US" smtClean="0"/>
              <a:t>Click to edit Master text styles</a:t>
            </a:r>
          </a:p>
        </p:txBody>
      </p:sp>
      <p:pic>
        <p:nvPicPr>
          <p:cNvPr id="13" name="Picture 12">
            <a:hlinkClick r:id="" action="ppaction://hlinkshowjump?jump=nextslide"/>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5200" y="6357599"/>
            <a:ext cx="97528" cy="109719"/>
          </a:xfrm>
          <a:prstGeom prst="rect">
            <a:avLst/>
          </a:prstGeom>
        </p:spPr>
      </p:pic>
      <p:pic>
        <p:nvPicPr>
          <p:cNvPr id="14" name="Picture 13">
            <a:hlinkClick r:id="" action="ppaction://hlinkshowjump?jump=previousslide"/>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81200" y="6357598"/>
            <a:ext cx="97528" cy="109719"/>
          </a:xfrm>
          <a:prstGeom prst="rect">
            <a:avLst/>
          </a:prstGeom>
        </p:spPr>
      </p:pic>
    </p:spTree>
    <p:extLst>
      <p:ext uri="{BB962C8B-B14F-4D97-AF65-F5344CB8AC3E}">
        <p14:creationId xmlns:p14="http://schemas.microsoft.com/office/powerpoint/2010/main" val="324241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000" y="836712"/>
            <a:ext cx="7920000" cy="2362185"/>
          </a:xfrm>
        </p:spPr>
        <p:txBody>
          <a:bodyPr/>
          <a:lstStyle/>
          <a:p>
            <a:r>
              <a:rPr lang="en-US" smtClean="0"/>
              <a:t>Click to edit Master title style</a:t>
            </a:r>
            <a:endParaRPr lang="en-US"/>
          </a:p>
        </p:txBody>
      </p:sp>
      <p:sp>
        <p:nvSpPr>
          <p:cNvPr id="3" name="Text Placeholder 9"/>
          <p:cNvSpPr>
            <a:spLocks noGrp="1"/>
          </p:cNvSpPr>
          <p:nvPr>
            <p:ph type="body" sz="quarter" idx="10"/>
          </p:nvPr>
        </p:nvSpPr>
        <p:spPr>
          <a:xfrm>
            <a:off x="648000" y="1515600"/>
            <a:ext cx="7884440" cy="284693"/>
          </a:xfrm>
        </p:spPr>
        <p:txBody>
          <a:bodyPr wrap="square">
            <a:spAutoFit/>
          </a:bodyPr>
          <a:lstStyle>
            <a:lvl1pPr>
              <a:lnSpc>
                <a:spcPts val="1500"/>
              </a:lnSpc>
              <a:defRPr/>
            </a:lvl1pPr>
          </a:lstStyle>
          <a:p>
            <a:pPr lvl="0"/>
            <a:r>
              <a:rPr lang="en-US" smtClean="0"/>
              <a:t>Click to edit Master text styles</a:t>
            </a:r>
          </a:p>
        </p:txBody>
      </p:sp>
      <p:sp>
        <p:nvSpPr>
          <p:cNvPr id="6" name="Text Placeholder 12"/>
          <p:cNvSpPr>
            <a:spLocks noGrp="1"/>
          </p:cNvSpPr>
          <p:nvPr>
            <p:ph type="body" sz="quarter" idx="23" hasCustomPrompt="1"/>
          </p:nvPr>
        </p:nvSpPr>
        <p:spPr>
          <a:xfrm>
            <a:off x="8107200" y="6291851"/>
            <a:ext cx="349640" cy="246542"/>
          </a:xfrm>
        </p:spPr>
        <p:txBody>
          <a:bodyPr wrap="square" anchor="ctr">
            <a:spAutoFit/>
          </a:bodyPr>
          <a:lstStyle>
            <a:lvl1pPr algn="ctr">
              <a:defRPr sz="1000" b="0" spc="-10" baseline="0">
                <a:solidFill>
                  <a:srgbClr val="595959"/>
                </a:solidFill>
                <a:latin typeface="Arial" pitchFamily="34" charset="0"/>
                <a:cs typeface="Arial" pitchFamily="34" charset="0"/>
              </a:defRPr>
            </a:lvl1pPr>
          </a:lstStyle>
          <a:p>
            <a:pPr lvl="0"/>
            <a:r>
              <a:rPr lang="es-ES" smtClean="0"/>
              <a:t>7</a:t>
            </a:r>
            <a:endParaRPr lang="en-US"/>
          </a:p>
        </p:txBody>
      </p:sp>
      <p:sp>
        <p:nvSpPr>
          <p:cNvPr id="7" name="Text Placeholder 11"/>
          <p:cNvSpPr>
            <a:spLocks noGrp="1"/>
          </p:cNvSpPr>
          <p:nvPr>
            <p:ph type="body" sz="quarter" idx="24"/>
          </p:nvPr>
        </p:nvSpPr>
        <p:spPr>
          <a:xfrm>
            <a:off x="446400" y="6343200"/>
            <a:ext cx="4176464" cy="259045"/>
          </a:xfrm>
        </p:spPr>
        <p:txBody>
          <a:bodyPr wrap="square">
            <a:spAutoFit/>
          </a:bodyPr>
          <a:lstStyle>
            <a:lvl1pPr>
              <a:defRPr sz="1700" kern="1200" spc="-40" baseline="0">
                <a:latin typeface="Arial" pitchFamily="34" charset="0"/>
                <a:cs typeface="Arial" pitchFamily="34" charset="0"/>
              </a:defRPr>
            </a:lvl1pPr>
          </a:lstStyle>
          <a:p>
            <a:pPr lvl="0"/>
            <a:r>
              <a:rPr lang="en-US" smtClean="0"/>
              <a:t>Click to edit Master text styles</a:t>
            </a:r>
          </a:p>
        </p:txBody>
      </p:sp>
      <p:sp>
        <p:nvSpPr>
          <p:cNvPr id="8" name="Text Placeholder 13"/>
          <p:cNvSpPr>
            <a:spLocks noGrp="1"/>
          </p:cNvSpPr>
          <p:nvPr>
            <p:ph type="body" sz="quarter" idx="25"/>
          </p:nvPr>
        </p:nvSpPr>
        <p:spPr>
          <a:xfrm>
            <a:off x="457200" y="6444000"/>
            <a:ext cx="4103688" cy="259045"/>
          </a:xfrm>
        </p:spPr>
        <p:txBody>
          <a:bodyPr>
            <a:spAutoFit/>
          </a:bodyPr>
          <a:lstStyle>
            <a:lvl1pPr>
              <a:defRPr sz="800" b="1" cap="none" spc="-10" baseline="0">
                <a:solidFill>
                  <a:srgbClr val="646464"/>
                </a:solidFill>
              </a:defRPr>
            </a:lvl1pPr>
          </a:lstStyle>
          <a:p>
            <a:pPr lvl="0"/>
            <a:r>
              <a:rPr lang="en-US" smtClean="0"/>
              <a:t>Click to edit Master text styles</a:t>
            </a:r>
          </a:p>
        </p:txBody>
      </p:sp>
      <p:sp>
        <p:nvSpPr>
          <p:cNvPr id="15" name="Text Placeholder 9"/>
          <p:cNvSpPr>
            <a:spLocks noGrp="1"/>
          </p:cNvSpPr>
          <p:nvPr>
            <p:ph type="body" sz="quarter" idx="11"/>
          </p:nvPr>
        </p:nvSpPr>
        <p:spPr>
          <a:xfrm>
            <a:off x="5724128" y="4816800"/>
            <a:ext cx="2761072" cy="261226"/>
          </a:xfrm>
          <a:noFill/>
        </p:spPr>
        <p:txBody>
          <a:bodyPr wrap="square" lIns="90000" tIns="46800" rIns="90000" bIns="46800" anchor="t" anchorCtr="0">
            <a:spAutoFit/>
          </a:bodyPr>
          <a:lstStyle>
            <a:lvl1pPr>
              <a:defRPr sz="1400" spc="-20" baseline="0">
                <a:solidFill>
                  <a:srgbClr val="FF7800"/>
                </a:solidFill>
              </a:defRPr>
            </a:lvl1pPr>
          </a:lstStyle>
          <a:p>
            <a:pPr lvl="0"/>
            <a:r>
              <a:rPr lang="en-US" smtClean="0"/>
              <a:t>Click to edit Master text</a:t>
            </a:r>
          </a:p>
        </p:txBody>
      </p:sp>
      <p:sp>
        <p:nvSpPr>
          <p:cNvPr id="16" name="Text Placeholder 13"/>
          <p:cNvSpPr>
            <a:spLocks noGrp="1"/>
          </p:cNvSpPr>
          <p:nvPr>
            <p:ph type="body" sz="quarter" idx="17"/>
          </p:nvPr>
        </p:nvSpPr>
        <p:spPr>
          <a:xfrm>
            <a:off x="5724000" y="4986000"/>
            <a:ext cx="2761072" cy="271869"/>
          </a:xfrm>
        </p:spPr>
        <p:txBody>
          <a:bodyPr wrap="square">
            <a:spAutoFit/>
          </a:bodyPr>
          <a:lstStyle>
            <a:lvl1pPr algn="just">
              <a:lnSpc>
                <a:spcPts val="1400"/>
              </a:lnSpc>
              <a:defRPr sz="1200" cap="none" spc="-10" baseline="0">
                <a:solidFill>
                  <a:srgbClr val="333333"/>
                </a:solidFill>
              </a:defRPr>
            </a:lvl1pPr>
          </a:lstStyle>
          <a:p>
            <a:pPr lvl="0"/>
            <a:r>
              <a:rPr lang="en-US" smtClean="0"/>
              <a:t>Click to edit Master text styles</a:t>
            </a:r>
          </a:p>
        </p:txBody>
      </p:sp>
      <p:sp>
        <p:nvSpPr>
          <p:cNvPr id="18" name="Text Placeholder 9"/>
          <p:cNvSpPr>
            <a:spLocks noGrp="1"/>
          </p:cNvSpPr>
          <p:nvPr>
            <p:ph type="body" sz="quarter" idx="26"/>
          </p:nvPr>
        </p:nvSpPr>
        <p:spPr>
          <a:xfrm>
            <a:off x="5724256" y="3924000"/>
            <a:ext cx="2761072" cy="261226"/>
          </a:xfrm>
          <a:noFill/>
        </p:spPr>
        <p:txBody>
          <a:bodyPr wrap="square" lIns="90000" tIns="46800" rIns="90000" bIns="46800" anchor="t" anchorCtr="0">
            <a:spAutoFit/>
          </a:bodyPr>
          <a:lstStyle>
            <a:lvl1pPr>
              <a:defRPr sz="1400" spc="-20" baseline="0">
                <a:solidFill>
                  <a:srgbClr val="FF7800"/>
                </a:solidFill>
              </a:defRPr>
            </a:lvl1pPr>
          </a:lstStyle>
          <a:p>
            <a:pPr lvl="0"/>
            <a:r>
              <a:rPr lang="en-US" smtClean="0"/>
              <a:t>Click to edit Master text</a:t>
            </a:r>
          </a:p>
        </p:txBody>
      </p:sp>
      <p:sp>
        <p:nvSpPr>
          <p:cNvPr id="19" name="Text Placeholder 13"/>
          <p:cNvSpPr>
            <a:spLocks noGrp="1"/>
          </p:cNvSpPr>
          <p:nvPr>
            <p:ph type="body" sz="quarter" idx="27"/>
          </p:nvPr>
        </p:nvSpPr>
        <p:spPr>
          <a:xfrm>
            <a:off x="5724128" y="4093235"/>
            <a:ext cx="2761072" cy="271869"/>
          </a:xfrm>
        </p:spPr>
        <p:txBody>
          <a:bodyPr wrap="square">
            <a:spAutoFit/>
          </a:bodyPr>
          <a:lstStyle>
            <a:lvl1pPr algn="just">
              <a:lnSpc>
                <a:spcPts val="1400"/>
              </a:lnSpc>
              <a:defRPr sz="1200" cap="none" spc="-10" baseline="0">
                <a:solidFill>
                  <a:srgbClr val="333333"/>
                </a:solidFill>
              </a:defRPr>
            </a:lvl1pPr>
          </a:lstStyle>
          <a:p>
            <a:pPr lvl="0"/>
            <a:r>
              <a:rPr lang="en-US" smtClean="0"/>
              <a:t>Click to edit Master text styles</a:t>
            </a:r>
          </a:p>
        </p:txBody>
      </p:sp>
      <p:sp>
        <p:nvSpPr>
          <p:cNvPr id="20" name="Text Placeholder 9"/>
          <p:cNvSpPr>
            <a:spLocks noGrp="1"/>
          </p:cNvSpPr>
          <p:nvPr>
            <p:ph type="body" sz="quarter" idx="28"/>
          </p:nvPr>
        </p:nvSpPr>
        <p:spPr>
          <a:xfrm>
            <a:off x="5724256" y="3031200"/>
            <a:ext cx="2761072" cy="261226"/>
          </a:xfrm>
          <a:noFill/>
        </p:spPr>
        <p:txBody>
          <a:bodyPr wrap="square" lIns="90000" tIns="46800" rIns="90000" bIns="46800" anchor="t" anchorCtr="0">
            <a:spAutoFit/>
          </a:bodyPr>
          <a:lstStyle>
            <a:lvl1pPr>
              <a:defRPr sz="1400" spc="-20" baseline="0">
                <a:solidFill>
                  <a:srgbClr val="FF7800"/>
                </a:solidFill>
              </a:defRPr>
            </a:lvl1pPr>
          </a:lstStyle>
          <a:p>
            <a:pPr lvl="0"/>
            <a:r>
              <a:rPr lang="en-US" smtClean="0"/>
              <a:t>Click to edit Master text</a:t>
            </a:r>
          </a:p>
        </p:txBody>
      </p:sp>
      <p:sp>
        <p:nvSpPr>
          <p:cNvPr id="21" name="Text Placeholder 13"/>
          <p:cNvSpPr>
            <a:spLocks noGrp="1"/>
          </p:cNvSpPr>
          <p:nvPr>
            <p:ph type="body" sz="quarter" idx="29"/>
          </p:nvPr>
        </p:nvSpPr>
        <p:spPr>
          <a:xfrm>
            <a:off x="5724128" y="3200400"/>
            <a:ext cx="2761072" cy="271869"/>
          </a:xfrm>
        </p:spPr>
        <p:txBody>
          <a:bodyPr wrap="square">
            <a:spAutoFit/>
          </a:bodyPr>
          <a:lstStyle>
            <a:lvl1pPr algn="just">
              <a:lnSpc>
                <a:spcPts val="1400"/>
              </a:lnSpc>
              <a:defRPr sz="1200" cap="none" spc="-10" baseline="0">
                <a:solidFill>
                  <a:srgbClr val="333333"/>
                </a:solidFill>
              </a:defRPr>
            </a:lvl1pPr>
          </a:lstStyle>
          <a:p>
            <a:pPr lvl="0"/>
            <a:r>
              <a:rPr lang="en-US" smtClean="0"/>
              <a:t>Click to edit Master text styles</a:t>
            </a:r>
          </a:p>
        </p:txBody>
      </p:sp>
      <p:sp>
        <p:nvSpPr>
          <p:cNvPr id="22" name="Text Placeholder 9"/>
          <p:cNvSpPr>
            <a:spLocks noGrp="1"/>
          </p:cNvSpPr>
          <p:nvPr>
            <p:ph type="body" sz="quarter" idx="30"/>
          </p:nvPr>
        </p:nvSpPr>
        <p:spPr>
          <a:xfrm>
            <a:off x="5724256" y="2138400"/>
            <a:ext cx="2761072" cy="261226"/>
          </a:xfrm>
          <a:noFill/>
        </p:spPr>
        <p:txBody>
          <a:bodyPr wrap="square" lIns="90000" tIns="46800" rIns="90000" bIns="46800" anchor="t" anchorCtr="0">
            <a:spAutoFit/>
          </a:bodyPr>
          <a:lstStyle>
            <a:lvl1pPr>
              <a:defRPr sz="1400" spc="-20" baseline="0">
                <a:solidFill>
                  <a:srgbClr val="FF7800"/>
                </a:solidFill>
              </a:defRPr>
            </a:lvl1pPr>
          </a:lstStyle>
          <a:p>
            <a:pPr lvl="0"/>
            <a:r>
              <a:rPr lang="en-US" smtClean="0"/>
              <a:t>Click to edit Master text</a:t>
            </a:r>
          </a:p>
        </p:txBody>
      </p:sp>
      <p:sp>
        <p:nvSpPr>
          <p:cNvPr id="23" name="Text Placeholder 13"/>
          <p:cNvSpPr>
            <a:spLocks noGrp="1"/>
          </p:cNvSpPr>
          <p:nvPr>
            <p:ph type="body" sz="quarter" idx="31"/>
          </p:nvPr>
        </p:nvSpPr>
        <p:spPr>
          <a:xfrm>
            <a:off x="5724128" y="2307600"/>
            <a:ext cx="2761072" cy="271869"/>
          </a:xfrm>
        </p:spPr>
        <p:txBody>
          <a:bodyPr wrap="square">
            <a:spAutoFit/>
          </a:bodyPr>
          <a:lstStyle>
            <a:lvl1pPr algn="just">
              <a:lnSpc>
                <a:spcPts val="1400"/>
              </a:lnSpc>
              <a:defRPr sz="1200" cap="none" spc="-10" baseline="0">
                <a:solidFill>
                  <a:srgbClr val="333333"/>
                </a:solidFill>
              </a:defRPr>
            </a:lvl1pPr>
          </a:lstStyle>
          <a:p>
            <a:pPr lvl="0"/>
            <a:r>
              <a:rPr lang="en-US" smtClean="0"/>
              <a:t>Click to edit Master text styles</a:t>
            </a:r>
          </a:p>
        </p:txBody>
      </p:sp>
      <p:sp>
        <p:nvSpPr>
          <p:cNvPr id="10" name="Chart Placeholder 9"/>
          <p:cNvSpPr>
            <a:spLocks noGrp="1"/>
          </p:cNvSpPr>
          <p:nvPr>
            <p:ph type="chart" sz="quarter" idx="32"/>
          </p:nvPr>
        </p:nvSpPr>
        <p:spPr>
          <a:xfrm>
            <a:off x="468000" y="2206800"/>
            <a:ext cx="5076000" cy="3384000"/>
          </a:xfrm>
        </p:spPr>
        <p:txBody>
          <a:bodyPr anchor="ctr"/>
          <a:lstStyle>
            <a:lvl1pPr algn="ctr">
              <a:defRPr sz="1400">
                <a:solidFill>
                  <a:schemeClr val="tx1">
                    <a:lumMod val="75000"/>
                    <a:lumOff val="25000"/>
                  </a:schemeClr>
                </a:solidFill>
              </a:defRPr>
            </a:lvl1pPr>
          </a:lstStyle>
          <a:p>
            <a:endParaRPr lang="en-US"/>
          </a:p>
        </p:txBody>
      </p:sp>
      <p:pic>
        <p:nvPicPr>
          <p:cNvPr id="24" name="Picture 23">
            <a:hlinkClick r:id="" action="ppaction://hlinkshowjump?jump=nextslide"/>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5200" y="6357599"/>
            <a:ext cx="97528" cy="109719"/>
          </a:xfrm>
          <a:prstGeom prst="rect">
            <a:avLst/>
          </a:prstGeom>
        </p:spPr>
      </p:pic>
      <p:pic>
        <p:nvPicPr>
          <p:cNvPr id="25" name="Picture 24">
            <a:hlinkClick r:id="" action="ppaction://hlinkshowjump?jump=previousslide"/>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81200" y="6357598"/>
            <a:ext cx="97528" cy="109719"/>
          </a:xfrm>
          <a:prstGeom prst="rect">
            <a:avLst/>
          </a:prstGeom>
        </p:spPr>
      </p:pic>
    </p:spTree>
    <p:extLst>
      <p:ext uri="{BB962C8B-B14F-4D97-AF65-F5344CB8AC3E}">
        <p14:creationId xmlns:p14="http://schemas.microsoft.com/office/powerpoint/2010/main" val="23098013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612000" y="836712"/>
            <a:ext cx="7920000" cy="2362185"/>
          </a:xfrm>
        </p:spPr>
        <p:txBody>
          <a:bodyPr/>
          <a:lstStyle/>
          <a:p>
            <a:r>
              <a:rPr lang="en-US" smtClean="0"/>
              <a:t>Click to edit Master title style</a:t>
            </a:r>
            <a:endParaRPr lang="en-US"/>
          </a:p>
        </p:txBody>
      </p:sp>
      <p:sp>
        <p:nvSpPr>
          <p:cNvPr id="9" name="Text Placeholder 9"/>
          <p:cNvSpPr>
            <a:spLocks noGrp="1"/>
          </p:cNvSpPr>
          <p:nvPr>
            <p:ph type="body" sz="quarter" idx="10"/>
          </p:nvPr>
        </p:nvSpPr>
        <p:spPr>
          <a:xfrm>
            <a:off x="648000" y="1515600"/>
            <a:ext cx="7884440" cy="284693"/>
          </a:xfrm>
        </p:spPr>
        <p:txBody>
          <a:bodyPr wrap="square">
            <a:spAutoFit/>
          </a:bodyPr>
          <a:lstStyle>
            <a:lvl1pPr>
              <a:lnSpc>
                <a:spcPts val="1500"/>
              </a:lnSpc>
              <a:defRPr/>
            </a:lvl1pPr>
          </a:lstStyle>
          <a:p>
            <a:pPr lvl="0"/>
            <a:r>
              <a:rPr lang="en-US" smtClean="0"/>
              <a:t>Click to edit Master text styles</a:t>
            </a:r>
          </a:p>
        </p:txBody>
      </p:sp>
      <p:sp>
        <p:nvSpPr>
          <p:cNvPr id="12" name="Text Placeholder 11"/>
          <p:cNvSpPr>
            <a:spLocks noGrp="1"/>
          </p:cNvSpPr>
          <p:nvPr>
            <p:ph type="body" sz="quarter" idx="24"/>
          </p:nvPr>
        </p:nvSpPr>
        <p:spPr>
          <a:xfrm>
            <a:off x="446400" y="6343200"/>
            <a:ext cx="4176464" cy="259045"/>
          </a:xfrm>
        </p:spPr>
        <p:txBody>
          <a:bodyPr wrap="square">
            <a:spAutoFit/>
          </a:bodyPr>
          <a:lstStyle>
            <a:lvl1pPr>
              <a:defRPr sz="1700" kern="1200" spc="-40" baseline="0">
                <a:latin typeface="Arial" pitchFamily="34" charset="0"/>
                <a:cs typeface="Arial" pitchFamily="34" charset="0"/>
              </a:defRPr>
            </a:lvl1pPr>
          </a:lstStyle>
          <a:p>
            <a:pPr lvl="0"/>
            <a:r>
              <a:rPr lang="en-US" smtClean="0"/>
              <a:t>Click to edit Master text styles</a:t>
            </a:r>
          </a:p>
        </p:txBody>
      </p:sp>
      <p:sp>
        <p:nvSpPr>
          <p:cNvPr id="13" name="Text Placeholder 13"/>
          <p:cNvSpPr>
            <a:spLocks noGrp="1"/>
          </p:cNvSpPr>
          <p:nvPr>
            <p:ph type="body" sz="quarter" idx="25"/>
          </p:nvPr>
        </p:nvSpPr>
        <p:spPr>
          <a:xfrm>
            <a:off x="457200" y="6444000"/>
            <a:ext cx="4103688" cy="259045"/>
          </a:xfrm>
        </p:spPr>
        <p:txBody>
          <a:bodyPr>
            <a:spAutoFit/>
          </a:bodyPr>
          <a:lstStyle>
            <a:lvl1pPr>
              <a:defRPr sz="800" b="1" cap="none" spc="-10" baseline="0">
                <a:solidFill>
                  <a:srgbClr val="646464"/>
                </a:solidFill>
              </a:defRPr>
            </a:lvl1pPr>
          </a:lstStyle>
          <a:p>
            <a:pPr lvl="0"/>
            <a:r>
              <a:rPr lang="en-US" smtClean="0"/>
              <a:t>Click to edit Master text styles</a:t>
            </a:r>
          </a:p>
        </p:txBody>
      </p:sp>
      <p:sp>
        <p:nvSpPr>
          <p:cNvPr id="16" name="Text Placeholder 12"/>
          <p:cNvSpPr>
            <a:spLocks noGrp="1"/>
          </p:cNvSpPr>
          <p:nvPr>
            <p:ph type="body" sz="quarter" idx="23" hasCustomPrompt="1"/>
          </p:nvPr>
        </p:nvSpPr>
        <p:spPr>
          <a:xfrm>
            <a:off x="8107200" y="6291851"/>
            <a:ext cx="349640" cy="246542"/>
          </a:xfrm>
        </p:spPr>
        <p:txBody>
          <a:bodyPr wrap="square" anchor="ctr">
            <a:spAutoFit/>
          </a:bodyPr>
          <a:lstStyle>
            <a:lvl1pPr algn="ctr">
              <a:defRPr sz="1000" b="0" spc="-10" baseline="0">
                <a:solidFill>
                  <a:srgbClr val="595959"/>
                </a:solidFill>
                <a:latin typeface="Arial" pitchFamily="34" charset="0"/>
                <a:cs typeface="Arial" pitchFamily="34" charset="0"/>
              </a:defRPr>
            </a:lvl1pPr>
          </a:lstStyle>
          <a:p>
            <a:pPr lvl="0"/>
            <a:r>
              <a:rPr lang="es-ES" smtClean="0"/>
              <a:t>8</a:t>
            </a:r>
            <a:endParaRPr lang="en-US"/>
          </a:p>
        </p:txBody>
      </p:sp>
      <p:sp>
        <p:nvSpPr>
          <p:cNvPr id="17" name="Text Placeholder 9"/>
          <p:cNvSpPr>
            <a:spLocks noGrp="1"/>
          </p:cNvSpPr>
          <p:nvPr>
            <p:ph type="body" sz="quarter" idx="11"/>
          </p:nvPr>
        </p:nvSpPr>
        <p:spPr>
          <a:xfrm>
            <a:off x="5724128" y="4402800"/>
            <a:ext cx="2761072" cy="261226"/>
          </a:xfrm>
          <a:noFill/>
        </p:spPr>
        <p:txBody>
          <a:bodyPr wrap="square" lIns="90000" tIns="46800" rIns="90000" bIns="46800" anchor="t" anchorCtr="0">
            <a:spAutoFit/>
          </a:bodyPr>
          <a:lstStyle>
            <a:lvl1pPr>
              <a:defRPr sz="1400" spc="-20" baseline="0">
                <a:solidFill>
                  <a:srgbClr val="FF7800"/>
                </a:solidFill>
              </a:defRPr>
            </a:lvl1pPr>
          </a:lstStyle>
          <a:p>
            <a:pPr lvl="0"/>
            <a:r>
              <a:rPr lang="en-US" smtClean="0"/>
              <a:t>Click to edit Master text</a:t>
            </a:r>
          </a:p>
        </p:txBody>
      </p:sp>
      <p:sp>
        <p:nvSpPr>
          <p:cNvPr id="18" name="Text Placeholder 13"/>
          <p:cNvSpPr>
            <a:spLocks noGrp="1"/>
          </p:cNvSpPr>
          <p:nvPr>
            <p:ph type="body" sz="quarter" idx="17"/>
          </p:nvPr>
        </p:nvSpPr>
        <p:spPr>
          <a:xfrm>
            <a:off x="5724000" y="4572000"/>
            <a:ext cx="2761072" cy="271869"/>
          </a:xfrm>
        </p:spPr>
        <p:txBody>
          <a:bodyPr wrap="square">
            <a:spAutoFit/>
          </a:bodyPr>
          <a:lstStyle>
            <a:lvl1pPr algn="just">
              <a:lnSpc>
                <a:spcPts val="1400"/>
              </a:lnSpc>
              <a:defRPr sz="1200" cap="none" spc="-10" baseline="0">
                <a:solidFill>
                  <a:srgbClr val="333333"/>
                </a:solidFill>
              </a:defRPr>
            </a:lvl1pPr>
          </a:lstStyle>
          <a:p>
            <a:pPr lvl="0"/>
            <a:r>
              <a:rPr lang="en-US" smtClean="0"/>
              <a:t>Click to edit Master text styles</a:t>
            </a:r>
          </a:p>
        </p:txBody>
      </p:sp>
      <p:sp>
        <p:nvSpPr>
          <p:cNvPr id="19" name="Text Placeholder 9"/>
          <p:cNvSpPr>
            <a:spLocks noGrp="1"/>
          </p:cNvSpPr>
          <p:nvPr>
            <p:ph type="body" sz="quarter" idx="26"/>
          </p:nvPr>
        </p:nvSpPr>
        <p:spPr>
          <a:xfrm>
            <a:off x="5724256" y="3250800"/>
            <a:ext cx="2761072" cy="261226"/>
          </a:xfrm>
          <a:noFill/>
        </p:spPr>
        <p:txBody>
          <a:bodyPr wrap="square" lIns="90000" tIns="46800" rIns="90000" bIns="46800" anchor="t" anchorCtr="0">
            <a:spAutoFit/>
          </a:bodyPr>
          <a:lstStyle>
            <a:lvl1pPr>
              <a:defRPr sz="1400" spc="-20" baseline="0">
                <a:solidFill>
                  <a:srgbClr val="FF7800"/>
                </a:solidFill>
              </a:defRPr>
            </a:lvl1pPr>
          </a:lstStyle>
          <a:p>
            <a:pPr lvl="0"/>
            <a:r>
              <a:rPr lang="en-US" smtClean="0"/>
              <a:t>Click to edit Master text</a:t>
            </a:r>
          </a:p>
        </p:txBody>
      </p:sp>
      <p:sp>
        <p:nvSpPr>
          <p:cNvPr id="20" name="Text Placeholder 13"/>
          <p:cNvSpPr>
            <a:spLocks noGrp="1"/>
          </p:cNvSpPr>
          <p:nvPr>
            <p:ph type="body" sz="quarter" idx="27"/>
          </p:nvPr>
        </p:nvSpPr>
        <p:spPr>
          <a:xfrm>
            <a:off x="5724128" y="3420000"/>
            <a:ext cx="2761072" cy="271869"/>
          </a:xfrm>
        </p:spPr>
        <p:txBody>
          <a:bodyPr wrap="square">
            <a:spAutoFit/>
          </a:bodyPr>
          <a:lstStyle>
            <a:lvl1pPr algn="just">
              <a:lnSpc>
                <a:spcPts val="1400"/>
              </a:lnSpc>
              <a:defRPr sz="1200" cap="none" spc="-10" baseline="0">
                <a:solidFill>
                  <a:srgbClr val="333333"/>
                </a:solidFill>
              </a:defRPr>
            </a:lvl1pPr>
          </a:lstStyle>
          <a:p>
            <a:pPr lvl="0"/>
            <a:r>
              <a:rPr lang="en-US" smtClean="0"/>
              <a:t>Click to edit Master text styles</a:t>
            </a:r>
          </a:p>
        </p:txBody>
      </p:sp>
      <p:sp>
        <p:nvSpPr>
          <p:cNvPr id="21" name="Text Placeholder 9"/>
          <p:cNvSpPr>
            <a:spLocks noGrp="1"/>
          </p:cNvSpPr>
          <p:nvPr>
            <p:ph type="body" sz="quarter" idx="28"/>
          </p:nvPr>
        </p:nvSpPr>
        <p:spPr>
          <a:xfrm>
            <a:off x="5724256" y="2098800"/>
            <a:ext cx="2761072" cy="261226"/>
          </a:xfrm>
          <a:noFill/>
        </p:spPr>
        <p:txBody>
          <a:bodyPr wrap="square" lIns="90000" tIns="46800" rIns="90000" bIns="46800" anchor="t" anchorCtr="0">
            <a:spAutoFit/>
          </a:bodyPr>
          <a:lstStyle>
            <a:lvl1pPr>
              <a:defRPr sz="1400" spc="-20" baseline="0">
                <a:solidFill>
                  <a:srgbClr val="FF7800"/>
                </a:solidFill>
              </a:defRPr>
            </a:lvl1pPr>
          </a:lstStyle>
          <a:p>
            <a:pPr lvl="0"/>
            <a:r>
              <a:rPr lang="en-US" smtClean="0"/>
              <a:t>Click to edit Master text</a:t>
            </a:r>
          </a:p>
        </p:txBody>
      </p:sp>
      <p:sp>
        <p:nvSpPr>
          <p:cNvPr id="22" name="Text Placeholder 13"/>
          <p:cNvSpPr>
            <a:spLocks noGrp="1"/>
          </p:cNvSpPr>
          <p:nvPr>
            <p:ph type="body" sz="quarter" idx="29"/>
          </p:nvPr>
        </p:nvSpPr>
        <p:spPr>
          <a:xfrm>
            <a:off x="5724128" y="2268000"/>
            <a:ext cx="2761072" cy="271869"/>
          </a:xfrm>
        </p:spPr>
        <p:txBody>
          <a:bodyPr wrap="square">
            <a:spAutoFit/>
          </a:bodyPr>
          <a:lstStyle>
            <a:lvl1pPr algn="just">
              <a:lnSpc>
                <a:spcPts val="1400"/>
              </a:lnSpc>
              <a:defRPr sz="1200" cap="none" spc="-10" baseline="0">
                <a:solidFill>
                  <a:srgbClr val="333333"/>
                </a:solidFill>
              </a:defRPr>
            </a:lvl1pPr>
          </a:lstStyle>
          <a:p>
            <a:pPr lvl="0"/>
            <a:r>
              <a:rPr lang="en-US" smtClean="0"/>
              <a:t>Click to edit Master text styles</a:t>
            </a:r>
          </a:p>
        </p:txBody>
      </p:sp>
      <p:sp>
        <p:nvSpPr>
          <p:cNvPr id="23" name="Chart Placeholder 9"/>
          <p:cNvSpPr>
            <a:spLocks noGrp="1"/>
          </p:cNvSpPr>
          <p:nvPr>
            <p:ph type="chart" sz="quarter" idx="32"/>
          </p:nvPr>
        </p:nvSpPr>
        <p:spPr>
          <a:xfrm>
            <a:off x="612000" y="1990800"/>
            <a:ext cx="5004000" cy="3974400"/>
          </a:xfrm>
        </p:spPr>
        <p:txBody>
          <a:bodyPr anchor="ctr"/>
          <a:lstStyle>
            <a:lvl1pPr algn="ctr">
              <a:defRPr sz="1400">
                <a:solidFill>
                  <a:schemeClr val="tx1">
                    <a:lumMod val="75000"/>
                    <a:lumOff val="25000"/>
                  </a:schemeClr>
                </a:solidFill>
              </a:defRPr>
            </a:lvl1pPr>
          </a:lstStyle>
          <a:p>
            <a:endParaRPr lang="en-US"/>
          </a:p>
        </p:txBody>
      </p:sp>
      <p:pic>
        <p:nvPicPr>
          <p:cNvPr id="24" name="Picture 23">
            <a:hlinkClick r:id="" action="ppaction://hlinkshowjump?jump=nextslide"/>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5200" y="6357599"/>
            <a:ext cx="97528" cy="109719"/>
          </a:xfrm>
          <a:prstGeom prst="rect">
            <a:avLst/>
          </a:prstGeom>
        </p:spPr>
      </p:pic>
      <p:pic>
        <p:nvPicPr>
          <p:cNvPr id="25" name="Picture 24">
            <a:hlinkClick r:id="" action="ppaction://hlinkshowjump?jump=previousslide"/>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81200" y="6357598"/>
            <a:ext cx="97528" cy="109719"/>
          </a:xfrm>
          <a:prstGeom prst="rect">
            <a:avLst/>
          </a:prstGeom>
        </p:spPr>
      </p:pic>
    </p:spTree>
    <p:extLst>
      <p:ext uri="{BB962C8B-B14F-4D97-AF65-F5344CB8AC3E}">
        <p14:creationId xmlns:p14="http://schemas.microsoft.com/office/powerpoint/2010/main" val="12805967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000" y="836712"/>
            <a:ext cx="7920000" cy="2362185"/>
          </a:xfrm>
          <a:prstGeom prst="rect">
            <a:avLst/>
          </a:prstGeom>
        </p:spPr>
        <p:txBody>
          <a:bodyPr vert="horz" lIns="91440" tIns="45720" rIns="91440" bIns="45720" rtlCol="0" anchor="t">
            <a:spAutoFit/>
          </a:bodyPr>
          <a:lstStyle/>
          <a:p>
            <a:r>
              <a:rPr lang="en-US" smtClean="0"/>
              <a:t>Click to edit Master title</a:t>
            </a:r>
            <a:br>
              <a:rPr lang="en-US" smtClean="0"/>
            </a:br>
            <a:r>
              <a:rPr lang="en-US" smtClean="0"/>
              <a:t>style</a:t>
            </a:r>
            <a:endParaRPr lang="en-US"/>
          </a:p>
        </p:txBody>
      </p:sp>
      <p:sp>
        <p:nvSpPr>
          <p:cNvPr id="3" name="Text Placeholder 2"/>
          <p:cNvSpPr>
            <a:spLocks noGrp="1"/>
          </p:cNvSpPr>
          <p:nvPr>
            <p:ph type="body" idx="1"/>
          </p:nvPr>
        </p:nvSpPr>
        <p:spPr>
          <a:xfrm>
            <a:off x="612000" y="3356991"/>
            <a:ext cx="7920000" cy="997709"/>
          </a:xfrm>
          <a:prstGeom prst="rect">
            <a:avLst/>
          </a:prstGeom>
        </p:spPr>
        <p:txBody>
          <a:bodyPr vert="horz"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561164" y="6138731"/>
            <a:ext cx="8021673" cy="146292"/>
          </a:xfrm>
          <a:prstGeom prst="rect">
            <a:avLst/>
          </a:prstGeom>
        </p:spPr>
      </p:pic>
    </p:spTree>
    <p:extLst>
      <p:ext uri="{BB962C8B-B14F-4D97-AF65-F5344CB8AC3E}">
        <p14:creationId xmlns:p14="http://schemas.microsoft.com/office/powerpoint/2010/main" val="2864263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sldNum="0" hdr="0" ftr="0" dt="0"/>
  <p:txStyles>
    <p:titleStyle>
      <a:lvl1pPr algn="l" defTabSz="914400" rtl="0" eaLnBrk="1" latinLnBrk="0" hangingPunct="1">
        <a:lnSpc>
          <a:spcPts val="5900"/>
        </a:lnSpc>
        <a:spcBef>
          <a:spcPct val="0"/>
        </a:spcBef>
        <a:buNone/>
        <a:defRPr sz="7000" b="1" kern="1200" cap="all" spc="-150" baseline="0">
          <a:solidFill>
            <a:srgbClr val="333333"/>
          </a:solidFill>
          <a:latin typeface="Arial" pitchFamily="34" charset="0"/>
          <a:ea typeface="+mj-ea"/>
          <a:cs typeface="Arial" pitchFamily="34" charset="0"/>
        </a:defRPr>
      </a:lvl1pPr>
    </p:titleStyle>
    <p:bodyStyle>
      <a:lvl1pPr marL="0" indent="0" algn="l" defTabSz="914400" rtl="0" eaLnBrk="1" latinLnBrk="0" hangingPunct="1">
        <a:lnSpc>
          <a:spcPts val="1300"/>
        </a:lnSpc>
        <a:spcBef>
          <a:spcPts val="0"/>
        </a:spcBef>
        <a:buFontTx/>
        <a:buNone/>
        <a:defRPr sz="1800" b="0" i="0" kern="1200" cap="all" spc="-40" baseline="0">
          <a:solidFill>
            <a:srgbClr val="4B4B4B"/>
          </a:solidFill>
          <a:latin typeface="Calibri" pitchFamily="34" charset="0"/>
          <a:ea typeface="+mn-ea"/>
          <a:cs typeface="Calibri" pitchFamily="34" charset="0"/>
        </a:defRPr>
      </a:lvl1pPr>
      <a:lvl2pPr marL="628650" indent="-171450" algn="l" defTabSz="914400" rtl="0" eaLnBrk="1" latinLnBrk="0" hangingPunct="1">
        <a:spcBef>
          <a:spcPts val="0"/>
        </a:spcBef>
        <a:buFont typeface="Arial" pitchFamily="34" charset="0"/>
        <a:buChar char="•"/>
        <a:defRPr sz="1200" kern="1200">
          <a:solidFill>
            <a:srgbClr val="333333"/>
          </a:solidFill>
          <a:latin typeface="+mn-lt"/>
          <a:ea typeface="+mn-ea"/>
          <a:cs typeface="+mn-cs"/>
        </a:defRPr>
      </a:lvl2pPr>
      <a:lvl3pPr marL="1085850" indent="-171450" algn="l" defTabSz="914400" rtl="0" eaLnBrk="1" latinLnBrk="0" hangingPunct="1">
        <a:spcBef>
          <a:spcPts val="0"/>
        </a:spcBef>
        <a:buFont typeface="Arial" pitchFamily="34" charset="0"/>
        <a:buChar char="•"/>
        <a:defRPr sz="1200" kern="1200">
          <a:solidFill>
            <a:srgbClr val="333333"/>
          </a:solidFill>
          <a:latin typeface="+mn-lt"/>
          <a:ea typeface="+mn-ea"/>
          <a:cs typeface="+mn-cs"/>
        </a:defRPr>
      </a:lvl3pPr>
      <a:lvl4pPr marL="1543050" indent="-171450" algn="l" defTabSz="914400" rtl="0" eaLnBrk="1" latinLnBrk="0" hangingPunct="1">
        <a:spcBef>
          <a:spcPts val="0"/>
        </a:spcBef>
        <a:buFont typeface="Arial" pitchFamily="34" charset="0"/>
        <a:buChar char="•"/>
        <a:defRPr sz="1200" kern="1200">
          <a:solidFill>
            <a:srgbClr val="333333"/>
          </a:solidFill>
          <a:latin typeface="+mn-lt"/>
          <a:ea typeface="+mn-ea"/>
          <a:cs typeface="+mn-cs"/>
        </a:defRPr>
      </a:lvl4pPr>
      <a:lvl5pPr marL="2000250" indent="-171450" algn="l" defTabSz="914400" rtl="0" eaLnBrk="1" latinLnBrk="0" hangingPunct="1">
        <a:spcBef>
          <a:spcPts val="0"/>
        </a:spcBef>
        <a:buFont typeface="Arial" pitchFamily="34" charset="0"/>
        <a:buChar char="•"/>
        <a:defRPr sz="12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10.jpeg"/><Relationship Id="rId7"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48068"/>
            <a:ext cx="7772400" cy="3339376"/>
          </a:xfrm>
        </p:spPr>
        <p:txBody>
          <a:bodyPr/>
          <a:lstStyle/>
          <a:p>
            <a:pPr rtl="1">
              <a:lnSpc>
                <a:spcPct val="100000"/>
              </a:lnSpc>
            </a:pPr>
            <a:r>
              <a:rPr lang="fa-IR" dirty="0" smtClean="0">
                <a:solidFill>
                  <a:srgbClr val="FF7800"/>
                </a:solidFill>
                <a:cs typeface="B Narm" panose="00000400000000000000" pitchFamily="2" charset="-78"/>
              </a:rPr>
              <a:t>پروژه رایانه ای  </a:t>
            </a:r>
            <a:br>
              <a:rPr lang="fa-IR" dirty="0" smtClean="0">
                <a:solidFill>
                  <a:srgbClr val="FF7800"/>
                </a:solidFill>
                <a:cs typeface="B Narm" panose="00000400000000000000" pitchFamily="2" charset="-78"/>
              </a:rPr>
            </a:br>
            <a:r>
              <a:rPr lang="fa-IR" sz="7000" dirty="0" smtClean="0">
                <a:cs typeface="B Narm" panose="00000400000000000000" pitchFamily="2" charset="-78"/>
              </a:rPr>
              <a:t>آنالیز </a:t>
            </a:r>
            <a:r>
              <a:rPr lang="fa-IR" sz="7000" dirty="0">
                <a:cs typeface="B Narm" panose="00000400000000000000" pitchFamily="2" charset="-78"/>
              </a:rPr>
              <a:t>انتشار داده ها در شبکه های اجتماعی </a:t>
            </a:r>
            <a:endParaRPr lang="en-US" sz="7000" dirty="0">
              <a:cs typeface="B Narm" panose="00000400000000000000" pitchFamily="2" charset="-78"/>
            </a:endParaRPr>
          </a:p>
        </p:txBody>
      </p:sp>
      <p:sp>
        <p:nvSpPr>
          <p:cNvPr id="3" name="Subtitle 2"/>
          <p:cNvSpPr>
            <a:spLocks noGrp="1"/>
          </p:cNvSpPr>
          <p:nvPr>
            <p:ph type="subTitle" idx="1"/>
          </p:nvPr>
        </p:nvSpPr>
        <p:spPr>
          <a:xfrm>
            <a:off x="1371600" y="5301208"/>
            <a:ext cx="7772400" cy="371255"/>
          </a:xfrm>
        </p:spPr>
        <p:txBody>
          <a:bodyPr/>
          <a:lstStyle/>
          <a:p>
            <a:r>
              <a:rPr lang="fa-IR" sz="4000" dirty="0" smtClean="0">
                <a:cs typeface="EntezareZohoor 2 **" panose="00000700000000000000" pitchFamily="2" charset="-78"/>
              </a:rPr>
              <a:t>آنالیز اطلاعات شبکه های اجتماعی پر طرفدار     وایبرو تلگرام</a:t>
            </a:r>
            <a:endParaRPr lang="en-US" sz="4000" dirty="0">
              <a:cs typeface="EntezareZohoor 2 **" panose="00000700000000000000" pitchFamily="2" charset="-78"/>
            </a:endParaRPr>
          </a:p>
        </p:txBody>
      </p:sp>
      <p:sp>
        <p:nvSpPr>
          <p:cNvPr id="5" name="Text Placeholder 4"/>
          <p:cNvSpPr>
            <a:spLocks noGrp="1"/>
          </p:cNvSpPr>
          <p:nvPr>
            <p:ph type="body" sz="quarter" idx="12"/>
          </p:nvPr>
        </p:nvSpPr>
        <p:spPr>
          <a:xfrm>
            <a:off x="539552" y="6263564"/>
            <a:ext cx="4176464" cy="592470"/>
          </a:xfrm>
        </p:spPr>
        <p:txBody>
          <a:bodyPr/>
          <a:lstStyle/>
          <a:p>
            <a:r>
              <a:rPr lang="fa-IR" sz="1800" dirty="0" smtClean="0">
                <a:cs typeface="EntezareZohoor 2 **" panose="00000700000000000000" pitchFamily="2" charset="-78"/>
              </a:rPr>
              <a:t>آنالیز انتشار داده ها در شبکه های اجتماعی</a:t>
            </a:r>
          </a:p>
          <a:p>
            <a:r>
              <a:rPr lang="fa-IR" sz="1800" b="1" dirty="0" smtClean="0">
                <a:cs typeface="EntezareZohoor 2 **" panose="00000700000000000000" pitchFamily="2" charset="-78"/>
              </a:rPr>
              <a:t>امیرحسین زارعی</a:t>
            </a:r>
          </a:p>
          <a:p>
            <a:r>
              <a:rPr lang="fa-IR" sz="1800" b="1" dirty="0" smtClean="0">
                <a:cs typeface="EntezareZohoor 2 **" panose="00000700000000000000" pitchFamily="2" charset="-78"/>
              </a:rPr>
              <a:t>دبیرستان مفید</a:t>
            </a:r>
            <a:endParaRPr lang="en-US" sz="1800" b="1" dirty="0">
              <a:cs typeface="EntezareZohoor 2 **" panose="00000700000000000000" pitchFamily="2" charset="-78"/>
            </a:endParaRPr>
          </a:p>
        </p:txBody>
      </p:sp>
      <p:sp>
        <p:nvSpPr>
          <p:cNvPr id="6" name="Title 1"/>
          <p:cNvSpPr txBox="1">
            <a:spLocks/>
          </p:cNvSpPr>
          <p:nvPr/>
        </p:nvSpPr>
        <p:spPr>
          <a:xfrm>
            <a:off x="685800" y="476672"/>
            <a:ext cx="7772400" cy="2277547"/>
          </a:xfrm>
          <a:prstGeom prst="rect">
            <a:avLst/>
          </a:prstGeom>
        </p:spPr>
        <p:txBody>
          <a:bodyPr vert="horz" lIns="91440" tIns="45720" rIns="91440" bIns="45720" rtlCol="0" anchor="t">
            <a:spAutoFit/>
          </a:bodyPr>
          <a:lstStyle>
            <a:lvl1pPr algn="ctr" defTabSz="914400" rtl="0" eaLnBrk="1" latinLnBrk="0" hangingPunct="1">
              <a:lnSpc>
                <a:spcPts val="5900"/>
              </a:lnSpc>
              <a:spcBef>
                <a:spcPct val="0"/>
              </a:spcBef>
              <a:buNone/>
              <a:defRPr sz="7100" b="1" kern="1200" cap="all" spc="-150" baseline="0">
                <a:solidFill>
                  <a:srgbClr val="333333"/>
                </a:solidFill>
                <a:latin typeface="Arial" pitchFamily="34" charset="0"/>
                <a:ea typeface="+mj-ea"/>
                <a:cs typeface="Arial" pitchFamily="34" charset="0"/>
              </a:defRPr>
            </a:lvl1pPr>
          </a:lstStyle>
          <a:p>
            <a:pPr rtl="1">
              <a:lnSpc>
                <a:spcPct val="100000"/>
              </a:lnSpc>
            </a:pPr>
            <a:r>
              <a:rPr lang="fa-IR" sz="7200" dirty="0" smtClean="0">
                <a:cs typeface="EntezareZohoor 2 **" panose="00000700000000000000" pitchFamily="2" charset="-78"/>
              </a:rPr>
              <a:t>به نام خدا</a:t>
            </a:r>
            <a:r>
              <a:rPr lang="fa-IR" dirty="0" smtClean="0">
                <a:solidFill>
                  <a:srgbClr val="FF7800"/>
                </a:solidFill>
                <a:cs typeface="B Narm" panose="00000400000000000000" pitchFamily="2" charset="-78"/>
              </a:rPr>
              <a:t/>
            </a:r>
            <a:br>
              <a:rPr lang="fa-IR" dirty="0" smtClean="0">
                <a:solidFill>
                  <a:srgbClr val="FF7800"/>
                </a:solidFill>
                <a:cs typeface="B Narm" panose="00000400000000000000" pitchFamily="2" charset="-78"/>
              </a:rPr>
            </a:br>
            <a:endParaRPr lang="en-US" sz="7000" dirty="0">
              <a:cs typeface="B Narm" panose="00000400000000000000" pitchFamily="2" charset="-78"/>
            </a:endParaRPr>
          </a:p>
        </p:txBody>
      </p:sp>
      <p:pic>
        <p:nvPicPr>
          <p:cNvPr id="4" name="Picture 3"/>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635" y="3542320"/>
            <a:ext cx="1510974" cy="2334952"/>
          </a:xfrm>
          <a:prstGeom prst="rect">
            <a:avLst/>
          </a:prstGeom>
        </p:spPr>
      </p:pic>
    </p:spTree>
    <p:extLst>
      <p:ext uri="{BB962C8B-B14F-4D97-AF65-F5344CB8AC3E}">
        <p14:creationId xmlns:p14="http://schemas.microsoft.com/office/powerpoint/2010/main" val="127569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1476672" y="0"/>
            <a:ext cx="10581582" cy="929100"/>
          </a:xfrm>
        </p:spPr>
        <p:txBody>
          <a:bodyPr/>
          <a:lstStyle/>
          <a:p>
            <a:pPr algn="r" rtl="1"/>
            <a:r>
              <a:rPr lang="fa-IR" sz="5400" dirty="0" smtClean="0">
                <a:solidFill>
                  <a:schemeClr val="tx1"/>
                </a:solidFill>
                <a:cs typeface="2  Mitra_4 (MRT)" panose="00000700000000000000" pitchFamily="2" charset="-78"/>
              </a:rPr>
              <a:t>نمونه گراف</a:t>
            </a:r>
            <a:r>
              <a:rPr lang="fa-IR" sz="6600" dirty="0" smtClean="0"/>
              <a:t> </a:t>
            </a:r>
            <a:r>
              <a:rPr lang="fa-IR" sz="5400" dirty="0" smtClean="0">
                <a:solidFill>
                  <a:srgbClr val="FF7800"/>
                </a:solidFill>
                <a:cs typeface="2  Mitra_4 (MRT)" panose="00000700000000000000" pitchFamily="2" charset="-78"/>
              </a:rPr>
              <a:t>شبیه سازی  پخش پیام</a:t>
            </a:r>
            <a:endParaRPr lang="en-US" sz="5400" dirty="0">
              <a:solidFill>
                <a:srgbClr val="FF7800"/>
              </a:solidFill>
              <a:cs typeface="2  Mitra_4 (MRT)" panose="00000700000000000000" pitchFamily="2" charset="-78"/>
            </a:endParaRPr>
          </a:p>
        </p:txBody>
      </p:sp>
      <p:sp>
        <p:nvSpPr>
          <p:cNvPr id="19" name="Text Placeholder 3"/>
          <p:cNvSpPr>
            <a:spLocks noGrp="1"/>
          </p:cNvSpPr>
          <p:nvPr>
            <p:ph type="body" sz="quarter" idx="23"/>
          </p:nvPr>
        </p:nvSpPr>
        <p:spPr>
          <a:xfrm>
            <a:off x="8107200" y="6291851"/>
            <a:ext cx="349640" cy="246542"/>
          </a:xfrm>
        </p:spPr>
        <p:txBody>
          <a:bodyPr/>
          <a:lstStyle/>
          <a:p>
            <a:r>
              <a:rPr lang="fa-IR" dirty="0" smtClean="0"/>
              <a:t>12</a:t>
            </a:r>
            <a:endParaRPr lang="en-US" dirty="0"/>
          </a:p>
        </p:txBody>
      </p:sp>
      <p:sp>
        <p:nvSpPr>
          <p:cNvPr id="20" name="Text Placeholder 4"/>
          <p:cNvSpPr>
            <a:spLocks noGrp="1"/>
          </p:cNvSpPr>
          <p:nvPr>
            <p:ph type="body" sz="quarter" idx="24"/>
          </p:nvPr>
        </p:nvSpPr>
        <p:spPr>
          <a:xfrm>
            <a:off x="446400" y="6343200"/>
            <a:ext cx="4176464" cy="603370"/>
          </a:xfrm>
        </p:spPr>
        <p:txBody>
          <a:bodyPr/>
          <a:lstStyle/>
          <a:p>
            <a:r>
              <a:rPr lang="fa-IR" sz="1800" dirty="0">
                <a:cs typeface="EntezareZohoor 2 **" panose="00000700000000000000" pitchFamily="2" charset="-78"/>
              </a:rPr>
              <a:t>آنالیز انتشار داده ها در شبکه های اجتماعی</a:t>
            </a:r>
          </a:p>
          <a:p>
            <a:r>
              <a:rPr lang="fa-IR" sz="1800" dirty="0">
                <a:cs typeface="EntezareZohoor 2 **" panose="00000700000000000000" pitchFamily="2" charset="-78"/>
              </a:rPr>
              <a:t>امیرحسین زارعی</a:t>
            </a:r>
          </a:p>
          <a:p>
            <a:pPr rtl="1"/>
            <a:endParaRPr lang="en-US" sz="1800" b="1" dirty="0">
              <a:cs typeface="EntezareZohoor 2 **" panose="00000700000000000000" pitchFamily="2" charset="-78"/>
            </a:endParaRPr>
          </a:p>
        </p:txBody>
      </p:sp>
      <p:pic>
        <p:nvPicPr>
          <p:cNvPr id="3" name="Picture 2"/>
          <p:cNvPicPr>
            <a:picLocks noChangeAspect="1"/>
          </p:cNvPicPr>
          <p:nvPr/>
        </p:nvPicPr>
        <p:blipFill>
          <a:blip r:embed="rId2"/>
          <a:stretch>
            <a:fillRect/>
          </a:stretch>
        </p:blipFill>
        <p:spPr>
          <a:xfrm>
            <a:off x="1530570" y="1134270"/>
            <a:ext cx="6209782" cy="5036903"/>
          </a:xfrm>
          <a:prstGeom prst="rect">
            <a:avLst/>
          </a:prstGeom>
        </p:spPr>
      </p:pic>
    </p:spTree>
    <p:extLst>
      <p:ext uri="{BB962C8B-B14F-4D97-AF65-F5344CB8AC3E}">
        <p14:creationId xmlns:p14="http://schemas.microsoft.com/office/powerpoint/2010/main" val="104221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1184910" y="0"/>
            <a:ext cx="7920000" cy="929100"/>
          </a:xfrm>
        </p:spPr>
        <p:txBody>
          <a:bodyPr/>
          <a:lstStyle/>
          <a:p>
            <a:pPr algn="r" rtl="1"/>
            <a:r>
              <a:rPr lang="fa-IR" dirty="0"/>
              <a:t> </a:t>
            </a:r>
            <a:r>
              <a:rPr lang="fa-IR" sz="6000" dirty="0" smtClean="0">
                <a:solidFill>
                  <a:schemeClr val="tx1"/>
                </a:solidFill>
                <a:cs typeface="2  Mitra_4 (MRT)" panose="00000700000000000000" pitchFamily="2" charset="-78"/>
              </a:rPr>
              <a:t>نمودار مؤلفه</a:t>
            </a:r>
            <a:r>
              <a:rPr lang="fa-IR" dirty="0" smtClean="0"/>
              <a:t> </a:t>
            </a:r>
            <a:r>
              <a:rPr lang="fa-IR" sz="6000" dirty="0">
                <a:solidFill>
                  <a:srgbClr val="FF7800"/>
                </a:solidFill>
                <a:cs typeface="2  Mitra_4 (MRT)" panose="00000700000000000000" pitchFamily="2" charset="-78"/>
              </a:rPr>
              <a:t>برنامه</a:t>
            </a:r>
            <a:endParaRPr lang="en-US" sz="6000" dirty="0">
              <a:solidFill>
                <a:srgbClr val="FF7800"/>
              </a:solidFill>
              <a:cs typeface="2  Mitra_4 (MRT)" panose="00000700000000000000" pitchFamily="2" charset="-78"/>
            </a:endParaRPr>
          </a:p>
        </p:txBody>
      </p:sp>
      <p:sp>
        <p:nvSpPr>
          <p:cNvPr id="19" name="Text Placeholder 3"/>
          <p:cNvSpPr>
            <a:spLocks noGrp="1"/>
          </p:cNvSpPr>
          <p:nvPr>
            <p:ph type="body" sz="quarter" idx="23"/>
          </p:nvPr>
        </p:nvSpPr>
        <p:spPr>
          <a:xfrm>
            <a:off x="8107200" y="6291851"/>
            <a:ext cx="349640" cy="246542"/>
          </a:xfrm>
        </p:spPr>
        <p:txBody>
          <a:bodyPr/>
          <a:lstStyle/>
          <a:p>
            <a:r>
              <a:rPr lang="fa-IR" dirty="0" smtClean="0"/>
              <a:t>13</a:t>
            </a:r>
            <a:endParaRPr lang="en-US" dirty="0"/>
          </a:p>
        </p:txBody>
      </p:sp>
      <p:sp>
        <p:nvSpPr>
          <p:cNvPr id="20" name="Text Placeholder 4"/>
          <p:cNvSpPr>
            <a:spLocks noGrp="1"/>
          </p:cNvSpPr>
          <p:nvPr>
            <p:ph type="body" sz="quarter" idx="24"/>
          </p:nvPr>
        </p:nvSpPr>
        <p:spPr>
          <a:xfrm>
            <a:off x="446400" y="6343200"/>
            <a:ext cx="4176464" cy="603370"/>
          </a:xfrm>
        </p:spPr>
        <p:txBody>
          <a:bodyPr/>
          <a:lstStyle/>
          <a:p>
            <a:r>
              <a:rPr lang="fa-IR" sz="1800" dirty="0">
                <a:cs typeface="EntezareZohoor 2 **" panose="00000700000000000000" pitchFamily="2" charset="-78"/>
              </a:rPr>
              <a:t>آنالیز انتشار داده ها در شبکه های اجتماعی</a:t>
            </a:r>
          </a:p>
          <a:p>
            <a:r>
              <a:rPr lang="fa-IR" sz="1800" dirty="0">
                <a:cs typeface="EntezareZohoor 2 **" panose="00000700000000000000" pitchFamily="2" charset="-78"/>
              </a:rPr>
              <a:t>امیرحسین زارعی</a:t>
            </a:r>
          </a:p>
          <a:p>
            <a:pPr rtl="1"/>
            <a:endParaRPr lang="en-US" sz="1800" b="1" dirty="0">
              <a:cs typeface="EntezareZohoor 2 **" panose="00000700000000000000" pitchFamily="2" charset="-78"/>
            </a:endParaRPr>
          </a:p>
        </p:txBody>
      </p:sp>
      <p:pic>
        <p:nvPicPr>
          <p:cNvPr id="30" name="Picture 29"/>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9512" y="836712"/>
            <a:ext cx="8908612" cy="5184576"/>
          </a:xfrm>
          <a:prstGeom prst="rect">
            <a:avLst/>
          </a:prstGeom>
        </p:spPr>
      </p:pic>
    </p:spTree>
    <p:extLst>
      <p:ext uri="{BB962C8B-B14F-4D97-AF65-F5344CB8AC3E}">
        <p14:creationId xmlns:p14="http://schemas.microsoft.com/office/powerpoint/2010/main" val="192848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circle(in)">
                                      <p:cBhvr>
                                        <p:cTn id="17"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1184910" y="0"/>
            <a:ext cx="7920000" cy="929100"/>
          </a:xfrm>
        </p:spPr>
        <p:txBody>
          <a:bodyPr/>
          <a:lstStyle/>
          <a:p>
            <a:pPr algn="r" rtl="1"/>
            <a:r>
              <a:rPr lang="fa-IR" dirty="0"/>
              <a:t> </a:t>
            </a:r>
            <a:r>
              <a:rPr lang="fa-IR" sz="6000" dirty="0" smtClean="0">
                <a:solidFill>
                  <a:schemeClr val="tx1"/>
                </a:solidFill>
                <a:cs typeface="2  Mitra_4 (MRT)" panose="00000700000000000000" pitchFamily="2" charset="-78"/>
              </a:rPr>
              <a:t>دیتابیس</a:t>
            </a:r>
            <a:r>
              <a:rPr lang="fa-IR" dirty="0" smtClean="0"/>
              <a:t> </a:t>
            </a:r>
            <a:r>
              <a:rPr lang="fa-IR" sz="6000" dirty="0">
                <a:solidFill>
                  <a:srgbClr val="FF7800"/>
                </a:solidFill>
                <a:cs typeface="2  Mitra_4 (MRT)" panose="00000700000000000000" pitchFamily="2" charset="-78"/>
              </a:rPr>
              <a:t>برنامه</a:t>
            </a:r>
            <a:endParaRPr lang="en-US" sz="6000" dirty="0">
              <a:solidFill>
                <a:srgbClr val="FF7800"/>
              </a:solidFill>
              <a:cs typeface="2  Mitra_4 (MRT)" panose="00000700000000000000" pitchFamily="2" charset="-78"/>
            </a:endParaRPr>
          </a:p>
        </p:txBody>
      </p:sp>
      <p:sp>
        <p:nvSpPr>
          <p:cNvPr id="19" name="Text Placeholder 3"/>
          <p:cNvSpPr>
            <a:spLocks noGrp="1"/>
          </p:cNvSpPr>
          <p:nvPr>
            <p:ph type="body" sz="quarter" idx="23"/>
          </p:nvPr>
        </p:nvSpPr>
        <p:spPr>
          <a:xfrm>
            <a:off x="8107200" y="6291851"/>
            <a:ext cx="349640" cy="246542"/>
          </a:xfrm>
        </p:spPr>
        <p:txBody>
          <a:bodyPr/>
          <a:lstStyle/>
          <a:p>
            <a:r>
              <a:rPr lang="fa-IR" dirty="0" smtClean="0"/>
              <a:t>14</a:t>
            </a:r>
            <a:endParaRPr lang="en-US" dirty="0"/>
          </a:p>
        </p:txBody>
      </p:sp>
      <p:sp>
        <p:nvSpPr>
          <p:cNvPr id="20" name="Text Placeholder 4"/>
          <p:cNvSpPr>
            <a:spLocks noGrp="1"/>
          </p:cNvSpPr>
          <p:nvPr>
            <p:ph type="body" sz="quarter" idx="24"/>
          </p:nvPr>
        </p:nvSpPr>
        <p:spPr>
          <a:xfrm>
            <a:off x="446400" y="6343200"/>
            <a:ext cx="4176464" cy="603370"/>
          </a:xfrm>
        </p:spPr>
        <p:txBody>
          <a:bodyPr/>
          <a:lstStyle/>
          <a:p>
            <a:r>
              <a:rPr lang="fa-IR" sz="1800" dirty="0">
                <a:cs typeface="EntezareZohoor 2 **" panose="00000700000000000000" pitchFamily="2" charset="-78"/>
              </a:rPr>
              <a:t>آنالیز انتشار داده ها در شبکه های اجتماعی</a:t>
            </a:r>
          </a:p>
          <a:p>
            <a:r>
              <a:rPr lang="fa-IR" sz="1800" dirty="0">
                <a:cs typeface="EntezareZohoor 2 **" panose="00000700000000000000" pitchFamily="2" charset="-78"/>
              </a:rPr>
              <a:t>امیرحسین زارعی</a:t>
            </a:r>
          </a:p>
          <a:p>
            <a:pPr rtl="1"/>
            <a:endParaRPr lang="en-US" sz="1800" b="1" dirty="0">
              <a:cs typeface="EntezareZohoor 2 **" panose="00000700000000000000" pitchFamily="2" charset="-78"/>
            </a:endParaRPr>
          </a:p>
        </p:txBody>
      </p:sp>
      <p:pic>
        <p:nvPicPr>
          <p:cNvPr id="2" name="Picture 1"/>
          <p:cNvPicPr>
            <a:picLocks noChangeAspect="1"/>
          </p:cNvPicPr>
          <p:nvPr/>
        </p:nvPicPr>
        <p:blipFill>
          <a:blip r:embed="rId2">
            <a:clrChange>
              <a:clrFrom>
                <a:srgbClr val="F5F5F5"/>
              </a:clrFrom>
              <a:clrTo>
                <a:srgbClr val="F5F5F5">
                  <a:alpha val="0"/>
                </a:srgbClr>
              </a:clrTo>
            </a:clrChange>
            <a:extLst>
              <a:ext uri="{28A0092B-C50C-407E-A947-70E740481C1C}">
                <a14:useLocalDpi xmlns:a14="http://schemas.microsoft.com/office/drawing/2010/main" val="0"/>
              </a:ext>
            </a:extLst>
          </a:blip>
          <a:stretch>
            <a:fillRect/>
          </a:stretch>
        </p:blipFill>
        <p:spPr>
          <a:xfrm>
            <a:off x="277758" y="837975"/>
            <a:ext cx="8588484" cy="5182049"/>
          </a:xfrm>
          <a:prstGeom prst="rect">
            <a:avLst/>
          </a:prstGeom>
        </p:spPr>
      </p:pic>
    </p:spTree>
    <p:extLst>
      <p:ext uri="{BB962C8B-B14F-4D97-AF65-F5344CB8AC3E}">
        <p14:creationId xmlns:p14="http://schemas.microsoft.com/office/powerpoint/2010/main" val="291338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1184910" y="0"/>
            <a:ext cx="7920000" cy="890628"/>
          </a:xfrm>
        </p:spPr>
        <p:txBody>
          <a:bodyPr/>
          <a:lstStyle/>
          <a:p>
            <a:pPr algn="r" rtl="1"/>
            <a:r>
              <a:rPr lang="fa-IR" sz="6000" dirty="0">
                <a:solidFill>
                  <a:schemeClr val="tx1"/>
                </a:solidFill>
                <a:cs typeface="2  Mitra_4 (MRT)" panose="00000700000000000000" pitchFamily="2" charset="-78"/>
              </a:rPr>
              <a:t>عکس هایی </a:t>
            </a:r>
            <a:r>
              <a:rPr lang="fa-IR" sz="6000" dirty="0" smtClean="0">
                <a:solidFill>
                  <a:schemeClr val="tx1"/>
                </a:solidFill>
                <a:cs typeface="2  Mitra_4 (MRT)" panose="00000700000000000000" pitchFamily="2" charset="-78"/>
              </a:rPr>
              <a:t>از  </a:t>
            </a:r>
            <a:r>
              <a:rPr lang="fa-IR" sz="6000" dirty="0" smtClean="0">
                <a:solidFill>
                  <a:srgbClr val="FF7800"/>
                </a:solidFill>
                <a:cs typeface="2  Mitra_4 (MRT)" panose="00000700000000000000" pitchFamily="2" charset="-78"/>
              </a:rPr>
              <a:t>پروژه</a:t>
            </a:r>
            <a:endParaRPr lang="en-US" sz="6000" dirty="0">
              <a:solidFill>
                <a:srgbClr val="FF7800"/>
              </a:solidFill>
              <a:cs typeface="2  Mitra_4 (MRT)" panose="00000700000000000000" pitchFamily="2" charset="-78"/>
            </a:endParaRPr>
          </a:p>
        </p:txBody>
      </p:sp>
      <p:sp>
        <p:nvSpPr>
          <p:cNvPr id="19" name="Text Placeholder 3"/>
          <p:cNvSpPr>
            <a:spLocks noGrp="1"/>
          </p:cNvSpPr>
          <p:nvPr>
            <p:ph type="body" sz="quarter" idx="23"/>
          </p:nvPr>
        </p:nvSpPr>
        <p:spPr>
          <a:xfrm>
            <a:off x="8107200" y="6291851"/>
            <a:ext cx="349640" cy="246542"/>
          </a:xfrm>
        </p:spPr>
        <p:txBody>
          <a:bodyPr/>
          <a:lstStyle/>
          <a:p>
            <a:r>
              <a:rPr lang="fa-IR" dirty="0" smtClean="0"/>
              <a:t>15</a:t>
            </a:r>
            <a:endParaRPr lang="en-US" dirty="0"/>
          </a:p>
        </p:txBody>
      </p:sp>
      <p:sp>
        <p:nvSpPr>
          <p:cNvPr id="20" name="Text Placeholder 4"/>
          <p:cNvSpPr>
            <a:spLocks noGrp="1"/>
          </p:cNvSpPr>
          <p:nvPr>
            <p:ph type="body" sz="quarter" idx="24"/>
          </p:nvPr>
        </p:nvSpPr>
        <p:spPr>
          <a:xfrm>
            <a:off x="446400" y="6343200"/>
            <a:ext cx="4176464" cy="603370"/>
          </a:xfrm>
        </p:spPr>
        <p:txBody>
          <a:bodyPr/>
          <a:lstStyle/>
          <a:p>
            <a:r>
              <a:rPr lang="fa-IR" sz="1800" dirty="0">
                <a:cs typeface="EntezareZohoor 2 **" panose="00000700000000000000" pitchFamily="2" charset="-78"/>
              </a:rPr>
              <a:t>آنالیز انتشار داده ها در شبکه های اجتماعی</a:t>
            </a:r>
          </a:p>
          <a:p>
            <a:r>
              <a:rPr lang="fa-IR" sz="1800" dirty="0">
                <a:cs typeface="EntezareZohoor 2 **" panose="00000700000000000000" pitchFamily="2" charset="-78"/>
              </a:rPr>
              <a:t>امیرحسین زارعی</a:t>
            </a:r>
          </a:p>
          <a:p>
            <a:pPr rtl="1"/>
            <a:endParaRPr lang="en-US" sz="1800" b="1" dirty="0">
              <a:cs typeface="EntezareZohoor 2 **" panose="00000700000000000000" pitchFamily="2" charset="-78"/>
            </a:endParaRPr>
          </a:p>
        </p:txBody>
      </p:sp>
      <p:pic>
        <p:nvPicPr>
          <p:cNvPr id="3" name="Picture 2"/>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0" y="723181"/>
            <a:ext cx="9144000" cy="5411637"/>
          </a:xfrm>
          <a:prstGeom prst="rect">
            <a:avLst/>
          </a:prstGeom>
        </p:spPr>
      </p:pic>
    </p:spTree>
    <p:extLst>
      <p:ext uri="{BB962C8B-B14F-4D97-AF65-F5344CB8AC3E}">
        <p14:creationId xmlns:p14="http://schemas.microsoft.com/office/powerpoint/2010/main" val="128632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1184910" y="0"/>
            <a:ext cx="7920000" cy="890628"/>
          </a:xfrm>
        </p:spPr>
        <p:txBody>
          <a:bodyPr/>
          <a:lstStyle/>
          <a:p>
            <a:pPr algn="r" rtl="1"/>
            <a:r>
              <a:rPr lang="fa-IR" sz="6000" dirty="0">
                <a:solidFill>
                  <a:schemeClr val="tx1"/>
                </a:solidFill>
                <a:cs typeface="2  Mitra_4 (MRT)" panose="00000700000000000000" pitchFamily="2" charset="-78"/>
              </a:rPr>
              <a:t>عکس هایی </a:t>
            </a:r>
            <a:r>
              <a:rPr lang="fa-IR" sz="6000" dirty="0" smtClean="0">
                <a:solidFill>
                  <a:schemeClr val="tx1"/>
                </a:solidFill>
                <a:cs typeface="2  Mitra_4 (MRT)" panose="00000700000000000000" pitchFamily="2" charset="-78"/>
              </a:rPr>
              <a:t>از  </a:t>
            </a:r>
            <a:r>
              <a:rPr lang="fa-IR" sz="6000" dirty="0" smtClean="0">
                <a:solidFill>
                  <a:srgbClr val="FF7800"/>
                </a:solidFill>
                <a:cs typeface="2  Mitra_4 (MRT)" panose="00000700000000000000" pitchFamily="2" charset="-78"/>
              </a:rPr>
              <a:t>پروژه</a:t>
            </a:r>
            <a:endParaRPr lang="en-US" sz="6000" dirty="0">
              <a:solidFill>
                <a:srgbClr val="FF7800"/>
              </a:solidFill>
              <a:cs typeface="2  Mitra_4 (MRT)" panose="00000700000000000000" pitchFamily="2" charset="-78"/>
            </a:endParaRPr>
          </a:p>
        </p:txBody>
      </p:sp>
      <p:sp>
        <p:nvSpPr>
          <p:cNvPr id="19" name="Text Placeholder 3"/>
          <p:cNvSpPr>
            <a:spLocks noGrp="1"/>
          </p:cNvSpPr>
          <p:nvPr>
            <p:ph type="body" sz="quarter" idx="23"/>
          </p:nvPr>
        </p:nvSpPr>
        <p:spPr>
          <a:xfrm>
            <a:off x="8107200" y="6291851"/>
            <a:ext cx="349640" cy="246542"/>
          </a:xfrm>
        </p:spPr>
        <p:txBody>
          <a:bodyPr/>
          <a:lstStyle/>
          <a:p>
            <a:r>
              <a:rPr lang="fa-IR" dirty="0" smtClean="0"/>
              <a:t>16</a:t>
            </a:r>
            <a:endParaRPr lang="en-US" dirty="0"/>
          </a:p>
        </p:txBody>
      </p:sp>
      <p:sp>
        <p:nvSpPr>
          <p:cNvPr id="20" name="Text Placeholder 4"/>
          <p:cNvSpPr>
            <a:spLocks noGrp="1"/>
          </p:cNvSpPr>
          <p:nvPr>
            <p:ph type="body" sz="quarter" idx="24"/>
          </p:nvPr>
        </p:nvSpPr>
        <p:spPr>
          <a:xfrm>
            <a:off x="446400" y="6343200"/>
            <a:ext cx="4176464" cy="603370"/>
          </a:xfrm>
        </p:spPr>
        <p:txBody>
          <a:bodyPr/>
          <a:lstStyle/>
          <a:p>
            <a:r>
              <a:rPr lang="fa-IR" sz="1800" dirty="0">
                <a:cs typeface="EntezareZohoor 2 **" panose="00000700000000000000" pitchFamily="2" charset="-78"/>
              </a:rPr>
              <a:t>آنالیز انتشار داده ها در شبکه های اجتماعی</a:t>
            </a:r>
          </a:p>
          <a:p>
            <a:r>
              <a:rPr lang="fa-IR" sz="1800" dirty="0">
                <a:cs typeface="EntezareZohoor 2 **" panose="00000700000000000000" pitchFamily="2" charset="-78"/>
              </a:rPr>
              <a:t>امیرحسین زارعی</a:t>
            </a:r>
          </a:p>
          <a:p>
            <a:pPr rtl="1"/>
            <a:endParaRPr lang="en-US" sz="1800" b="1" dirty="0">
              <a:cs typeface="EntezareZohoor 2 **" panose="00000700000000000000" pitchFamily="2" charset="-78"/>
            </a:endParaRPr>
          </a:p>
        </p:txBody>
      </p:sp>
      <p:pic>
        <p:nvPicPr>
          <p:cNvPr id="3" name="Picture 2"/>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0" y="1041201"/>
            <a:ext cx="9144000" cy="5048728"/>
          </a:xfrm>
          <a:prstGeom prst="rect">
            <a:avLst/>
          </a:prstGeom>
        </p:spPr>
      </p:pic>
    </p:spTree>
    <p:extLst>
      <p:ext uri="{BB962C8B-B14F-4D97-AF65-F5344CB8AC3E}">
        <p14:creationId xmlns:p14="http://schemas.microsoft.com/office/powerpoint/2010/main" val="335643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1184910" y="0"/>
            <a:ext cx="7920000" cy="890628"/>
          </a:xfrm>
        </p:spPr>
        <p:txBody>
          <a:bodyPr/>
          <a:lstStyle/>
          <a:p>
            <a:pPr algn="r" rtl="1"/>
            <a:r>
              <a:rPr lang="fa-IR" sz="6000" dirty="0" smtClean="0">
                <a:solidFill>
                  <a:schemeClr val="tx1"/>
                </a:solidFill>
                <a:cs typeface="2  Mitra_4 (MRT)" panose="00000700000000000000" pitchFamily="2" charset="-78"/>
              </a:rPr>
              <a:t>عکس هایی از  </a:t>
            </a:r>
            <a:r>
              <a:rPr lang="fa-IR" sz="6000" dirty="0" smtClean="0">
                <a:solidFill>
                  <a:srgbClr val="FF7800"/>
                </a:solidFill>
                <a:cs typeface="2  Mitra_4 (MRT)" panose="00000700000000000000" pitchFamily="2" charset="-78"/>
              </a:rPr>
              <a:t>پروژه</a:t>
            </a:r>
            <a:endParaRPr lang="en-US" sz="6000" dirty="0">
              <a:solidFill>
                <a:srgbClr val="FF7800"/>
              </a:solidFill>
              <a:cs typeface="2  Mitra_4 (MRT)" panose="00000700000000000000" pitchFamily="2" charset="-78"/>
            </a:endParaRPr>
          </a:p>
        </p:txBody>
      </p:sp>
      <p:sp>
        <p:nvSpPr>
          <p:cNvPr id="19" name="Text Placeholder 3"/>
          <p:cNvSpPr>
            <a:spLocks noGrp="1"/>
          </p:cNvSpPr>
          <p:nvPr>
            <p:ph type="body" sz="quarter" idx="23"/>
          </p:nvPr>
        </p:nvSpPr>
        <p:spPr>
          <a:xfrm>
            <a:off x="8107200" y="6291851"/>
            <a:ext cx="349640" cy="246542"/>
          </a:xfrm>
        </p:spPr>
        <p:txBody>
          <a:bodyPr/>
          <a:lstStyle/>
          <a:p>
            <a:r>
              <a:rPr lang="fa-IR" dirty="0" smtClean="0"/>
              <a:t>17</a:t>
            </a:r>
            <a:endParaRPr lang="en-US" dirty="0"/>
          </a:p>
        </p:txBody>
      </p:sp>
      <p:sp>
        <p:nvSpPr>
          <p:cNvPr id="20" name="Text Placeholder 4"/>
          <p:cNvSpPr>
            <a:spLocks noGrp="1"/>
          </p:cNvSpPr>
          <p:nvPr>
            <p:ph type="body" sz="quarter" idx="24"/>
          </p:nvPr>
        </p:nvSpPr>
        <p:spPr>
          <a:xfrm>
            <a:off x="446400" y="6343200"/>
            <a:ext cx="4176464" cy="603370"/>
          </a:xfrm>
        </p:spPr>
        <p:txBody>
          <a:bodyPr/>
          <a:lstStyle/>
          <a:p>
            <a:r>
              <a:rPr lang="fa-IR" sz="1800" dirty="0">
                <a:cs typeface="EntezareZohoor 2 **" panose="00000700000000000000" pitchFamily="2" charset="-78"/>
              </a:rPr>
              <a:t>آنالیز انتشار داده ها در شبکه های اجتماعی</a:t>
            </a:r>
          </a:p>
          <a:p>
            <a:r>
              <a:rPr lang="fa-IR" sz="1800" dirty="0">
                <a:cs typeface="EntezareZohoor 2 **" panose="00000700000000000000" pitchFamily="2" charset="-78"/>
              </a:rPr>
              <a:t>امیرحسین زارعی</a:t>
            </a:r>
          </a:p>
          <a:p>
            <a:pPr rtl="1"/>
            <a:endParaRPr lang="en-US" sz="1800" b="1" dirty="0">
              <a:cs typeface="EntezareZohoor 2 **" panose="00000700000000000000" pitchFamily="2" charset="-78"/>
            </a:endParaRPr>
          </a:p>
        </p:txBody>
      </p:sp>
      <p:pic>
        <p:nvPicPr>
          <p:cNvPr id="3" name="Picture 2"/>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50864" y="920344"/>
            <a:ext cx="9144000" cy="5054473"/>
          </a:xfrm>
          <a:prstGeom prst="rect">
            <a:avLst/>
          </a:prstGeom>
        </p:spPr>
      </p:pic>
    </p:spTree>
    <p:extLst>
      <p:ext uri="{BB962C8B-B14F-4D97-AF65-F5344CB8AC3E}">
        <p14:creationId xmlns:p14="http://schemas.microsoft.com/office/powerpoint/2010/main" val="34037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12000" y="836712"/>
            <a:ext cx="7920000" cy="890628"/>
          </a:xfrm>
        </p:spPr>
        <p:txBody>
          <a:bodyPr/>
          <a:lstStyle/>
          <a:p>
            <a:pPr algn="r" rtl="1"/>
            <a:r>
              <a:rPr lang="fa-IR" sz="6000" dirty="0" smtClean="0">
                <a:solidFill>
                  <a:schemeClr val="tx1"/>
                </a:solidFill>
                <a:cs typeface="2  Mitra_4 (MRT)" panose="00000700000000000000" pitchFamily="2" charset="-78"/>
              </a:rPr>
              <a:t>کاربرد پروژه</a:t>
            </a:r>
            <a:endParaRPr lang="en-US" sz="6000" dirty="0">
              <a:solidFill>
                <a:srgbClr val="FF7800"/>
              </a:solidFill>
              <a:cs typeface="2  Mitra_4 (MRT)" panose="00000700000000000000" pitchFamily="2" charset="-78"/>
            </a:endParaRPr>
          </a:p>
        </p:txBody>
      </p:sp>
      <p:sp>
        <p:nvSpPr>
          <p:cNvPr id="12" name="Text Placeholder 3"/>
          <p:cNvSpPr>
            <a:spLocks noGrp="1"/>
          </p:cNvSpPr>
          <p:nvPr>
            <p:ph type="body" sz="quarter" idx="23"/>
          </p:nvPr>
        </p:nvSpPr>
        <p:spPr>
          <a:xfrm>
            <a:off x="8107200" y="6291851"/>
            <a:ext cx="349640" cy="246542"/>
          </a:xfrm>
        </p:spPr>
        <p:txBody>
          <a:bodyPr/>
          <a:lstStyle/>
          <a:p>
            <a:r>
              <a:rPr lang="fa-IR" dirty="0" smtClean="0"/>
              <a:t>18</a:t>
            </a:r>
            <a:endParaRPr lang="en-US" dirty="0"/>
          </a:p>
        </p:txBody>
      </p:sp>
      <p:sp>
        <p:nvSpPr>
          <p:cNvPr id="13" name="Text Placeholder 4"/>
          <p:cNvSpPr>
            <a:spLocks noGrp="1"/>
          </p:cNvSpPr>
          <p:nvPr>
            <p:ph type="body" sz="quarter" idx="24"/>
          </p:nvPr>
        </p:nvSpPr>
        <p:spPr>
          <a:xfrm>
            <a:off x="446400" y="6343200"/>
            <a:ext cx="4176464" cy="603370"/>
          </a:xfrm>
        </p:spPr>
        <p:txBody>
          <a:bodyPr/>
          <a:lstStyle/>
          <a:p>
            <a:r>
              <a:rPr lang="fa-IR" sz="1600" dirty="0">
                <a:cs typeface="EntezareZohoor 2 **" panose="00000700000000000000" pitchFamily="2" charset="-78"/>
              </a:rPr>
              <a:t>آنالیز انتشار داده ها در شبکه های اجتماعی</a:t>
            </a:r>
          </a:p>
          <a:p>
            <a:r>
              <a:rPr lang="fa-IR" sz="1600" dirty="0">
                <a:cs typeface="EntezareZohoor 2 **" panose="00000700000000000000" pitchFamily="2" charset="-78"/>
              </a:rPr>
              <a:t>امیرحسین زارعی</a:t>
            </a:r>
          </a:p>
          <a:p>
            <a:pPr rtl="1"/>
            <a:endParaRPr lang="en-US" sz="1600" b="1" dirty="0">
              <a:cs typeface="EntezareZohoor 2 **" panose="00000700000000000000" pitchFamily="2" charset="-78"/>
            </a:endParaRPr>
          </a:p>
        </p:txBody>
      </p:sp>
      <p:sp>
        <p:nvSpPr>
          <p:cNvPr id="4" name="Text Placeholder 3"/>
          <p:cNvSpPr>
            <a:spLocks noGrp="1"/>
          </p:cNvSpPr>
          <p:nvPr>
            <p:ph type="body" sz="quarter" idx="17"/>
          </p:nvPr>
        </p:nvSpPr>
        <p:spPr>
          <a:xfrm>
            <a:off x="441872" y="2348880"/>
            <a:ext cx="8258872" cy="3240360"/>
          </a:xfrm>
        </p:spPr>
        <p:txBody>
          <a:bodyPr numCol="1"/>
          <a:lstStyle/>
          <a:p>
            <a:pPr marL="285750" lvl="0" indent="-285750" rtl="1">
              <a:lnSpc>
                <a:spcPct val="200000"/>
              </a:lnSpc>
              <a:buFont typeface="Arial" panose="020B0604020202020204" pitchFamily="34" charset="0"/>
              <a:buChar char="•"/>
            </a:pPr>
            <a:r>
              <a:rPr lang="fa-IR" sz="1800" b="1" cap="all" spc="-150" dirty="0">
                <a:solidFill>
                  <a:schemeClr val="tx1"/>
                </a:solidFill>
                <a:latin typeface="Arial" pitchFamily="34" charset="0"/>
                <a:ea typeface="+mj-ea"/>
                <a:cs typeface="2  Mitra_4 (MRT)" panose="00000700000000000000" pitchFamily="2" charset="-78"/>
              </a:rPr>
              <a:t>یافتن سر منشا پخش پیام ها با ساختار و جامعه ی مورد نظر و حدس تقریبا دقیق روند پخش پیام</a:t>
            </a:r>
            <a:endParaRPr lang="en-US" sz="1800" b="1" cap="all" spc="-150" dirty="0">
              <a:solidFill>
                <a:schemeClr val="tx1"/>
              </a:solidFill>
              <a:latin typeface="Arial" pitchFamily="34" charset="0"/>
              <a:ea typeface="+mj-ea"/>
              <a:cs typeface="2  Mitra_4 (MRT)" panose="00000700000000000000" pitchFamily="2" charset="-78"/>
            </a:endParaRPr>
          </a:p>
          <a:p>
            <a:pPr marL="285750" lvl="0" indent="-285750" rtl="1">
              <a:lnSpc>
                <a:spcPct val="200000"/>
              </a:lnSpc>
              <a:buFont typeface="Arial" panose="020B0604020202020204" pitchFamily="34" charset="0"/>
              <a:buChar char="•"/>
            </a:pPr>
            <a:r>
              <a:rPr lang="fa-IR" sz="1800" b="1" cap="all" spc="-150" dirty="0">
                <a:solidFill>
                  <a:schemeClr val="tx1"/>
                </a:solidFill>
                <a:latin typeface="Arial" pitchFamily="34" charset="0"/>
                <a:ea typeface="+mj-ea"/>
                <a:cs typeface="2  Mitra_4 (MRT)" panose="00000700000000000000" pitchFamily="2" charset="-78"/>
              </a:rPr>
              <a:t>کنترل و بررسی پیام های یک جامعه ی هدف</a:t>
            </a:r>
            <a:endParaRPr lang="en-US" sz="1800" b="1" cap="all" spc="-150" dirty="0">
              <a:solidFill>
                <a:schemeClr val="tx1"/>
              </a:solidFill>
              <a:latin typeface="Arial" pitchFamily="34" charset="0"/>
              <a:ea typeface="+mj-ea"/>
              <a:cs typeface="2  Mitra_4 (MRT)" panose="00000700000000000000" pitchFamily="2" charset="-78"/>
            </a:endParaRPr>
          </a:p>
          <a:p>
            <a:pPr marL="285750" lvl="0" indent="-285750" rtl="1">
              <a:lnSpc>
                <a:spcPct val="200000"/>
              </a:lnSpc>
              <a:buFont typeface="Arial" panose="020B0604020202020204" pitchFamily="34" charset="0"/>
              <a:buChar char="•"/>
            </a:pPr>
            <a:r>
              <a:rPr lang="fa-IR" sz="1800" b="1" cap="all" spc="-150" dirty="0">
                <a:solidFill>
                  <a:schemeClr val="tx1"/>
                </a:solidFill>
                <a:latin typeface="Arial" pitchFamily="34" charset="0"/>
                <a:ea typeface="+mj-ea"/>
                <a:cs typeface="2  Mitra_4 (MRT)" panose="00000700000000000000" pitchFamily="2" charset="-78"/>
              </a:rPr>
              <a:t>کنترل چارچوب یک جامعه و مجموعه پیام</a:t>
            </a:r>
            <a:endParaRPr lang="en-US" sz="1800" b="1" cap="all" spc="-150" dirty="0">
              <a:solidFill>
                <a:schemeClr val="tx1"/>
              </a:solidFill>
              <a:latin typeface="Arial" pitchFamily="34" charset="0"/>
              <a:ea typeface="+mj-ea"/>
              <a:cs typeface="2  Mitra_4 (MRT)" panose="00000700000000000000" pitchFamily="2" charset="-78"/>
            </a:endParaRPr>
          </a:p>
          <a:p>
            <a:pPr marL="285750" lvl="0" indent="-285750" rtl="1">
              <a:lnSpc>
                <a:spcPct val="200000"/>
              </a:lnSpc>
              <a:buFont typeface="Arial" panose="020B0604020202020204" pitchFamily="34" charset="0"/>
              <a:buChar char="•"/>
            </a:pPr>
            <a:r>
              <a:rPr lang="fa-IR" sz="1800" b="1" cap="all" spc="-150" dirty="0">
                <a:solidFill>
                  <a:schemeClr val="tx1"/>
                </a:solidFill>
                <a:latin typeface="Arial" pitchFamily="34" charset="0"/>
                <a:ea typeface="+mj-ea"/>
                <a:cs typeface="2  Mitra_4 (MRT)" panose="00000700000000000000" pitchFamily="2" charset="-78"/>
              </a:rPr>
              <a:t>هدف های تجاری و فروش آنالیز های بدست آمده و پخش پیام</a:t>
            </a:r>
            <a:endParaRPr lang="en-US" sz="1800" b="1" cap="all" spc="-150" dirty="0">
              <a:solidFill>
                <a:schemeClr val="tx1"/>
              </a:solidFill>
              <a:latin typeface="Arial" pitchFamily="34" charset="0"/>
              <a:ea typeface="+mj-ea"/>
              <a:cs typeface="2  Mitra_4 (MRT)" panose="00000700000000000000" pitchFamily="2" charset="-78"/>
            </a:endParaRPr>
          </a:p>
          <a:p>
            <a:pPr marL="285750" lvl="0" indent="-285750" rtl="1">
              <a:lnSpc>
                <a:spcPct val="200000"/>
              </a:lnSpc>
              <a:buFont typeface="Arial" panose="020B0604020202020204" pitchFamily="34" charset="0"/>
              <a:buChar char="•"/>
            </a:pPr>
            <a:r>
              <a:rPr lang="fa-IR" sz="1800" b="1" cap="all" spc="-150" dirty="0">
                <a:solidFill>
                  <a:schemeClr val="tx1"/>
                </a:solidFill>
                <a:latin typeface="Arial" pitchFamily="34" charset="0"/>
                <a:ea typeface="+mj-ea"/>
                <a:cs typeface="2  Mitra_4 (MRT)" panose="00000700000000000000" pitchFamily="2" charset="-78"/>
              </a:rPr>
              <a:t>یافتن رابطه افراد مختلف با یک دیگر اگر چه این موضوع جزو اهداف فرعی به شما می آیند</a:t>
            </a:r>
            <a:endParaRPr lang="en-US" sz="1800" b="1" cap="all" spc="-150" dirty="0">
              <a:solidFill>
                <a:schemeClr val="tx1"/>
              </a:solidFill>
              <a:latin typeface="Arial" pitchFamily="34" charset="0"/>
              <a:ea typeface="+mj-ea"/>
              <a:cs typeface="2  Mitra_4 (MRT)" panose="00000700000000000000" pitchFamily="2" charset="-78"/>
            </a:endParaRPr>
          </a:p>
          <a:p>
            <a:pPr marL="285750" lvl="0" indent="-285750" rtl="1">
              <a:lnSpc>
                <a:spcPct val="200000"/>
              </a:lnSpc>
              <a:buFont typeface="Arial" panose="020B0604020202020204" pitchFamily="34" charset="0"/>
              <a:buChar char="•"/>
            </a:pPr>
            <a:r>
              <a:rPr lang="fa-IR" sz="1800" b="1" cap="all" spc="-150" dirty="0">
                <a:solidFill>
                  <a:schemeClr val="tx1"/>
                </a:solidFill>
                <a:latin typeface="Arial" pitchFamily="34" charset="0"/>
                <a:ea typeface="+mj-ea"/>
                <a:cs typeface="2  Mitra_4 (MRT)" panose="00000700000000000000" pitchFamily="2" charset="-78"/>
              </a:rPr>
              <a:t>استفاده از بخش ظاهری ربات و جلوگیری از پخش شایعات در تلگرام</a:t>
            </a:r>
            <a:endParaRPr lang="en-US" sz="1800" b="1" cap="all" spc="-150" dirty="0">
              <a:solidFill>
                <a:schemeClr val="tx1"/>
              </a:solidFill>
              <a:latin typeface="Arial" pitchFamily="34" charset="0"/>
              <a:ea typeface="+mj-ea"/>
              <a:cs typeface="2  Mitra_4 (MRT)" panose="00000700000000000000" pitchFamily="2" charset="-78"/>
            </a:endParaRPr>
          </a:p>
          <a:p>
            <a:pPr marL="285750" indent="-285750" rtl="1">
              <a:lnSpc>
                <a:spcPct val="200000"/>
              </a:lnSpc>
              <a:buFont typeface="Arial" panose="020B0604020202020204" pitchFamily="34" charset="0"/>
              <a:buChar char="•"/>
            </a:pPr>
            <a:endParaRPr lang="fa-IR" sz="1800" b="1" cap="all" spc="-150" dirty="0">
              <a:solidFill>
                <a:schemeClr val="tx1"/>
              </a:solidFill>
              <a:latin typeface="Arial" pitchFamily="34" charset="0"/>
              <a:ea typeface="+mj-ea"/>
              <a:cs typeface="2  Mitra_4 (MRT)" panose="00000700000000000000" pitchFamily="2" charset="-78"/>
            </a:endParaRPr>
          </a:p>
        </p:txBody>
      </p:sp>
    </p:spTree>
    <p:extLst>
      <p:ext uri="{BB962C8B-B14F-4D97-AF65-F5344CB8AC3E}">
        <p14:creationId xmlns:p14="http://schemas.microsoft.com/office/powerpoint/2010/main" val="54737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build="p"/>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12000" y="836712"/>
            <a:ext cx="7920000" cy="890628"/>
          </a:xfrm>
        </p:spPr>
        <p:txBody>
          <a:bodyPr/>
          <a:lstStyle/>
          <a:p>
            <a:pPr algn="r" rtl="1"/>
            <a:r>
              <a:rPr lang="fa-IR" sz="6000" dirty="0">
                <a:solidFill>
                  <a:schemeClr val="tx1"/>
                </a:solidFill>
                <a:cs typeface="2  Mitra_4 (MRT)" panose="00000700000000000000" pitchFamily="2" charset="-78"/>
              </a:rPr>
              <a:t>عملکرد کلی پروژه</a:t>
            </a:r>
            <a:r>
              <a:rPr lang="fa-IR" sz="6000" dirty="0">
                <a:solidFill>
                  <a:srgbClr val="FF7800"/>
                </a:solidFill>
                <a:cs typeface="2  Mitra_4 (MRT)" panose="00000700000000000000" pitchFamily="2" charset="-78"/>
              </a:rPr>
              <a:t>(چکیده)</a:t>
            </a:r>
            <a:endParaRPr lang="en-US" sz="6000" dirty="0">
              <a:solidFill>
                <a:srgbClr val="FF7800"/>
              </a:solidFill>
              <a:cs typeface="2  Mitra_4 (MRT)" panose="00000700000000000000" pitchFamily="2" charset="-78"/>
            </a:endParaRPr>
          </a:p>
        </p:txBody>
      </p:sp>
      <p:sp>
        <p:nvSpPr>
          <p:cNvPr id="12" name="Text Placeholder 3"/>
          <p:cNvSpPr>
            <a:spLocks noGrp="1"/>
          </p:cNvSpPr>
          <p:nvPr>
            <p:ph type="body" sz="quarter" idx="23"/>
          </p:nvPr>
        </p:nvSpPr>
        <p:spPr>
          <a:xfrm>
            <a:off x="8107200" y="6291851"/>
            <a:ext cx="349640" cy="246542"/>
          </a:xfrm>
        </p:spPr>
        <p:txBody>
          <a:bodyPr/>
          <a:lstStyle/>
          <a:p>
            <a:r>
              <a:rPr lang="fa-IR" dirty="0" smtClean="0"/>
              <a:t>19</a:t>
            </a:r>
            <a:endParaRPr lang="en-US" dirty="0"/>
          </a:p>
        </p:txBody>
      </p:sp>
      <p:sp>
        <p:nvSpPr>
          <p:cNvPr id="13" name="Text Placeholder 4"/>
          <p:cNvSpPr>
            <a:spLocks noGrp="1"/>
          </p:cNvSpPr>
          <p:nvPr>
            <p:ph type="body" sz="quarter" idx="24"/>
          </p:nvPr>
        </p:nvSpPr>
        <p:spPr>
          <a:xfrm>
            <a:off x="446400" y="6343200"/>
            <a:ext cx="4176464" cy="603370"/>
          </a:xfrm>
        </p:spPr>
        <p:txBody>
          <a:bodyPr/>
          <a:lstStyle/>
          <a:p>
            <a:r>
              <a:rPr lang="fa-IR" sz="1600" dirty="0">
                <a:cs typeface="EntezareZohoor 2 **" panose="00000700000000000000" pitchFamily="2" charset="-78"/>
              </a:rPr>
              <a:t>آنالیز انتشار داده ها در شبکه های اجتماعی</a:t>
            </a:r>
          </a:p>
          <a:p>
            <a:r>
              <a:rPr lang="fa-IR" sz="1600" dirty="0">
                <a:cs typeface="EntezareZohoor 2 **" panose="00000700000000000000" pitchFamily="2" charset="-78"/>
              </a:rPr>
              <a:t>امیرحسین زارعی</a:t>
            </a:r>
          </a:p>
          <a:p>
            <a:pPr rtl="1"/>
            <a:endParaRPr lang="en-US" sz="1600" b="1" dirty="0">
              <a:cs typeface="EntezareZohoor 2 **" panose="00000700000000000000" pitchFamily="2" charset="-78"/>
            </a:endParaRPr>
          </a:p>
        </p:txBody>
      </p:sp>
      <p:pic>
        <p:nvPicPr>
          <p:cNvPr id="6" name="Picture Placeholder 5"/>
          <p:cNvPicPr>
            <a:picLocks noGrp="1" noChangeAspect="1"/>
          </p:cNvPicPr>
          <p:nvPr>
            <p:ph type="pic" sz="quarter" idx="42"/>
          </p:nvPr>
        </p:nvPicPr>
        <p:blipFill>
          <a:blip r:embed="rId2">
            <a:extLst>
              <a:ext uri="{28A0092B-C50C-407E-A947-70E740481C1C}">
                <a14:useLocalDpi xmlns:a14="http://schemas.microsoft.com/office/drawing/2010/main" val="0"/>
              </a:ext>
            </a:extLst>
          </a:blip>
          <a:srcRect t="19275" b="19275"/>
          <a:stretch>
            <a:fillRect/>
          </a:stretch>
        </p:blipFill>
        <p:spPr>
          <a:xfrm>
            <a:off x="755650" y="1698625"/>
            <a:ext cx="7632700" cy="2482850"/>
          </a:xfrm>
        </p:spPr>
      </p:pic>
      <p:sp>
        <p:nvSpPr>
          <p:cNvPr id="16" name="Text Placeholder 7"/>
          <p:cNvSpPr>
            <a:spLocks noGrp="1"/>
          </p:cNvSpPr>
          <p:nvPr>
            <p:ph type="body" sz="quarter" idx="11"/>
          </p:nvPr>
        </p:nvSpPr>
        <p:spPr>
          <a:xfrm>
            <a:off x="756000" y="4182252"/>
            <a:ext cx="7632000" cy="203064"/>
          </a:xfrm>
        </p:spPr>
        <p:txBody>
          <a:bodyPr>
            <a:noAutofit/>
          </a:bodyPr>
          <a:lstStyle/>
          <a:p>
            <a:pPr algn="r" rtl="1"/>
            <a:r>
              <a:rPr lang="fa-IR" sz="1800" b="1" spc="-150" dirty="0">
                <a:solidFill>
                  <a:schemeClr val="tx1"/>
                </a:solidFill>
                <a:latin typeface="Arial" pitchFamily="34" charset="0"/>
                <a:ea typeface="+mj-ea"/>
                <a:cs typeface="2  Mitra_4 (MRT)" panose="00000700000000000000" pitchFamily="2" charset="-78"/>
              </a:rPr>
              <a:t>تصویری از </a:t>
            </a:r>
            <a:r>
              <a:rPr lang="fa-IR" sz="1800" b="1" spc="-150" dirty="0" err="1">
                <a:solidFill>
                  <a:schemeClr val="tx1"/>
                </a:solidFill>
                <a:latin typeface="Arial" pitchFamily="34" charset="0"/>
                <a:ea typeface="+mj-ea"/>
                <a:cs typeface="2  Mitra_4 (MRT)" panose="00000700000000000000" pitchFamily="2" charset="-78"/>
              </a:rPr>
              <a:t>دیتا</a:t>
            </a:r>
            <a:r>
              <a:rPr lang="fa-IR" sz="1800" b="1" spc="-150" dirty="0">
                <a:solidFill>
                  <a:schemeClr val="tx1"/>
                </a:solidFill>
                <a:latin typeface="Arial" pitchFamily="34" charset="0"/>
                <a:ea typeface="+mj-ea"/>
                <a:cs typeface="2  Mitra_4 (MRT)" panose="00000700000000000000" pitchFamily="2" charset="-78"/>
              </a:rPr>
              <a:t> های </a:t>
            </a:r>
            <a:r>
              <a:rPr lang="fa-IR" sz="1800" b="1" spc="-150" dirty="0" smtClean="0">
                <a:solidFill>
                  <a:schemeClr val="tx1"/>
                </a:solidFill>
                <a:latin typeface="Arial" pitchFamily="34" charset="0"/>
                <a:ea typeface="+mj-ea"/>
                <a:cs typeface="2  Mitra_4 (MRT)" panose="00000700000000000000" pitchFamily="2" charset="-78"/>
              </a:rPr>
              <a:t>بارگیری </a:t>
            </a:r>
            <a:r>
              <a:rPr lang="fa-IR" sz="1800" b="1" spc="-150" dirty="0">
                <a:solidFill>
                  <a:schemeClr val="tx1"/>
                </a:solidFill>
                <a:latin typeface="Arial" pitchFamily="34" charset="0"/>
                <a:ea typeface="+mj-ea"/>
                <a:cs typeface="2  Mitra_4 (MRT)" panose="00000700000000000000" pitchFamily="2" charset="-78"/>
              </a:rPr>
              <a:t>شده در نرم افزار برای انجام عملیات روی آن ها</a:t>
            </a:r>
            <a:endParaRPr lang="en-US" sz="1800" b="1" spc="-150" dirty="0">
              <a:solidFill>
                <a:schemeClr val="tx1"/>
              </a:solidFill>
              <a:latin typeface="Arial" pitchFamily="34" charset="0"/>
              <a:ea typeface="+mj-ea"/>
              <a:cs typeface="2  Mitra_4 (MRT)" panose="00000700000000000000" pitchFamily="2" charset="-78"/>
            </a:endParaRPr>
          </a:p>
        </p:txBody>
      </p:sp>
      <p:sp>
        <p:nvSpPr>
          <p:cNvPr id="4" name="Text Placeholder 3"/>
          <p:cNvSpPr>
            <a:spLocks noGrp="1"/>
          </p:cNvSpPr>
          <p:nvPr>
            <p:ph type="body" sz="quarter" idx="17"/>
          </p:nvPr>
        </p:nvSpPr>
        <p:spPr>
          <a:xfrm>
            <a:off x="446400" y="4385316"/>
            <a:ext cx="8258872" cy="1347940"/>
          </a:xfrm>
        </p:spPr>
        <p:txBody>
          <a:bodyPr numCol="1"/>
          <a:lstStyle/>
          <a:p>
            <a:pPr rtl="1">
              <a:lnSpc>
                <a:spcPct val="150000"/>
              </a:lnSpc>
            </a:pPr>
            <a:r>
              <a:rPr lang="fa-IR" sz="1400" dirty="0">
                <a:cs typeface="Far.Koodak" panose="00000700000000000000" pitchFamily="2" charset="-78"/>
              </a:rPr>
              <a:t>با استفاده ی روز افزون از شبکه های اجتماعی به خصوص شبکه های اجتماعی فراگیر همچون </a:t>
            </a:r>
            <a:r>
              <a:rPr lang="fa-IR" sz="1400" dirty="0" err="1">
                <a:cs typeface="Far.Koodak" panose="00000700000000000000" pitchFamily="2" charset="-78"/>
              </a:rPr>
              <a:t>وایبر</a:t>
            </a:r>
            <a:r>
              <a:rPr lang="fa-IR" sz="1400" dirty="0">
                <a:cs typeface="Far.Koodak" panose="00000700000000000000" pitchFamily="2" charset="-78"/>
              </a:rPr>
              <a:t>، </a:t>
            </a:r>
            <a:r>
              <a:rPr lang="fa-IR" sz="1400" dirty="0" err="1">
                <a:cs typeface="Far.Koodak" panose="00000700000000000000" pitchFamily="2" charset="-78"/>
              </a:rPr>
              <a:t>تلگرام</a:t>
            </a:r>
            <a:r>
              <a:rPr lang="fa-IR" sz="1400" dirty="0">
                <a:cs typeface="Far.Koodak" panose="00000700000000000000" pitchFamily="2" charset="-78"/>
              </a:rPr>
              <a:t> و... با توجه به کثرت کاربران آن ها، روند پخش اطلاعات متناسب با ویژگی های ساختاری و جامعه ی هدف می باشد. بنابر این طراحی و تعیین ساختار مناسب پیام متناسب با هدف عامل اصلی کنترل روند پخش پیام می باشد. و همچنین هدف سازمان ها از حضور در فضای مجازی همین موضوع است. در این پروژه با تحلیل هوشمند ویژگی های ساختاری و زمانی پیام و روند پخش اطلاعات و  ارتباط آن با پارامتر های مذکور،  ساختار پیام متناسب با هدف آن بهینه شده و باعث میشود بتوان یک پیام را به صورت تقریبا کنترل شده ای در </a:t>
            </a:r>
            <a:r>
              <a:rPr lang="fa-IR" sz="1400" dirty="0" err="1">
                <a:cs typeface="Far.Koodak" panose="00000700000000000000" pitchFamily="2" charset="-78"/>
              </a:rPr>
              <a:t>شبکه‌های</a:t>
            </a:r>
            <a:r>
              <a:rPr lang="fa-IR" sz="1400" dirty="0">
                <a:cs typeface="Far.Koodak" panose="00000700000000000000" pitchFamily="2" charset="-78"/>
              </a:rPr>
              <a:t> اجتماعی پخش کرد.</a:t>
            </a:r>
            <a:endParaRPr lang="en-US" sz="1400" dirty="0">
              <a:cs typeface="Far.Koodak" panose="00000700000000000000" pitchFamily="2" charset="-78"/>
            </a:endParaRPr>
          </a:p>
          <a:p>
            <a:pPr rtl="1">
              <a:lnSpc>
                <a:spcPct val="150000"/>
              </a:lnSpc>
            </a:pPr>
            <a:endParaRPr lang="fa-IR" dirty="0"/>
          </a:p>
        </p:txBody>
      </p:sp>
    </p:spTree>
    <p:extLst>
      <p:ext uri="{BB962C8B-B14F-4D97-AF65-F5344CB8AC3E}">
        <p14:creationId xmlns:p14="http://schemas.microsoft.com/office/powerpoint/2010/main" val="327800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bg/>
                                          </p:spTgt>
                                        </p:tgtEl>
                                        <p:attrNameLst>
                                          <p:attrName>style.visibility</p:attrName>
                                        </p:attrNameLst>
                                      </p:cBhvr>
                                      <p:to>
                                        <p:strVal val="visible"/>
                                      </p:to>
                                    </p:set>
                                    <p:animEffect transition="in" filter="fade">
                                      <p:cBhvr>
                                        <p:cTn id="15" dur="500"/>
                                        <p:tgtEl>
                                          <p:spTgt spid="16">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fade">
                                      <p:cBhvr>
                                        <p:cTn id="19" dur="500"/>
                                        <p:tgtEl>
                                          <p:spTgt spid="16">
                                            <p:txEl>
                                              <p:pRg st="0" end="0"/>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build="p"/>
      <p:bldP spid="16" grpId="0" build="p" animBg="1"/>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10800" y="548680"/>
            <a:ext cx="9104910" cy="6901889"/>
          </a:xfrm>
        </p:spPr>
        <p:txBody>
          <a:bodyPr/>
          <a:lstStyle/>
          <a:p>
            <a:pPr algn="ctr" rtl="1"/>
            <a:r>
              <a:rPr lang="fa-IR" sz="8000" dirty="0">
                <a:solidFill>
                  <a:srgbClr val="FF7800"/>
                </a:solidFill>
                <a:cs typeface="2  Mitra_4 (MRT)" panose="00000700000000000000" pitchFamily="2" charset="-78"/>
              </a:rPr>
              <a:t>چشم انداز های </a:t>
            </a:r>
            <a:r>
              <a:rPr lang="fa-IR" sz="8000" dirty="0" smtClean="0">
                <a:solidFill>
                  <a:srgbClr val="FF7800"/>
                </a:solidFill>
                <a:cs typeface="2  Mitra_4 (MRT)" panose="00000700000000000000" pitchFamily="2" charset="-78"/>
              </a:rPr>
              <a:t>توسعه</a:t>
            </a:r>
            <a:br>
              <a:rPr lang="fa-IR" sz="8000" dirty="0" smtClean="0">
                <a:solidFill>
                  <a:srgbClr val="FF7800"/>
                </a:solidFill>
                <a:cs typeface="2  Mitra_4 (MRT)" panose="00000700000000000000" pitchFamily="2" charset="-78"/>
              </a:rPr>
            </a:br>
            <a:r>
              <a:rPr lang="fa-IR" sz="8000" dirty="0" smtClean="0">
                <a:solidFill>
                  <a:srgbClr val="FF7800"/>
                </a:solidFill>
                <a:cs typeface="2  Mitra_4 (MRT)" panose="00000700000000000000" pitchFamily="2" charset="-78"/>
              </a:rPr>
              <a:t/>
            </a:r>
            <a:br>
              <a:rPr lang="fa-IR" sz="8000" dirty="0" smtClean="0">
                <a:solidFill>
                  <a:srgbClr val="FF7800"/>
                </a:solidFill>
                <a:cs typeface="2  Mitra_4 (MRT)" panose="00000700000000000000" pitchFamily="2" charset="-78"/>
              </a:rPr>
            </a:br>
            <a:r>
              <a:rPr lang="fa-IR" sz="8000" dirty="0" smtClean="0">
                <a:solidFill>
                  <a:srgbClr val="FF7800"/>
                </a:solidFill>
                <a:cs typeface="2  Mitra_4 (MRT)" panose="00000700000000000000" pitchFamily="2" charset="-78"/>
              </a:rPr>
              <a:t>1- ربات </a:t>
            </a:r>
            <a:r>
              <a:rPr lang="fa-IR" sz="8000" dirty="0" smtClean="0">
                <a:solidFill>
                  <a:srgbClr val="FF7800"/>
                </a:solidFill>
                <a:cs typeface="2  Mitra_4 (MRT)" panose="00000700000000000000" pitchFamily="2" charset="-78"/>
              </a:rPr>
              <a:t>مدیریتی</a:t>
            </a:r>
            <a:r>
              <a:rPr lang="fa-IR" sz="8000" dirty="0" smtClean="0">
                <a:solidFill>
                  <a:srgbClr val="FF7800"/>
                </a:solidFill>
                <a:cs typeface="2  Mitra_4 (MRT)" panose="00000700000000000000" pitchFamily="2" charset="-78"/>
              </a:rPr>
              <a:t/>
            </a:r>
            <a:br>
              <a:rPr lang="fa-IR" sz="8000" dirty="0" smtClean="0">
                <a:solidFill>
                  <a:srgbClr val="FF7800"/>
                </a:solidFill>
                <a:cs typeface="2  Mitra_4 (MRT)" panose="00000700000000000000" pitchFamily="2" charset="-78"/>
              </a:rPr>
            </a:br>
            <a:r>
              <a:rPr lang="fa-IR" sz="8000" dirty="0" smtClean="0">
                <a:solidFill>
                  <a:srgbClr val="FF7800"/>
                </a:solidFill>
                <a:cs typeface="2  Mitra_4 (MRT)" panose="00000700000000000000" pitchFamily="2" charset="-78"/>
              </a:rPr>
              <a:t/>
            </a:r>
            <a:br>
              <a:rPr lang="fa-IR" sz="8000" dirty="0" smtClean="0">
                <a:solidFill>
                  <a:srgbClr val="FF7800"/>
                </a:solidFill>
                <a:cs typeface="2  Mitra_4 (MRT)" panose="00000700000000000000" pitchFamily="2" charset="-78"/>
              </a:rPr>
            </a:br>
            <a:r>
              <a:rPr lang="fa-IR" sz="8000" dirty="0" smtClean="0">
                <a:solidFill>
                  <a:srgbClr val="FF7800"/>
                </a:solidFill>
                <a:cs typeface="2  Mitra_4 (MRT)" panose="00000700000000000000" pitchFamily="2" charset="-78"/>
              </a:rPr>
              <a:t>2-</a:t>
            </a:r>
            <a:r>
              <a:rPr lang="en-US" sz="8000" dirty="0">
                <a:solidFill>
                  <a:srgbClr val="FF7800"/>
                </a:solidFill>
                <a:cs typeface="2  Mitra_4 (MRT)" panose="00000700000000000000" pitchFamily="2" charset="-78"/>
              </a:rPr>
              <a:t> </a:t>
            </a:r>
            <a:r>
              <a:rPr lang="fa-IR" sz="8000" dirty="0" smtClean="0">
                <a:solidFill>
                  <a:srgbClr val="FF7800"/>
                </a:solidFill>
                <a:cs typeface="2  Mitra_4 (MRT)" panose="00000700000000000000" pitchFamily="2" charset="-78"/>
              </a:rPr>
              <a:t>سرمنشا های موضوعی</a:t>
            </a:r>
            <a:br>
              <a:rPr lang="fa-IR" sz="8000" dirty="0" smtClean="0">
                <a:solidFill>
                  <a:srgbClr val="FF7800"/>
                </a:solidFill>
                <a:cs typeface="2  Mitra_4 (MRT)" panose="00000700000000000000" pitchFamily="2" charset="-78"/>
              </a:rPr>
            </a:br>
            <a:r>
              <a:rPr lang="fa-IR" sz="8000" dirty="0">
                <a:solidFill>
                  <a:srgbClr val="FF7800"/>
                </a:solidFill>
                <a:cs typeface="2  Mitra_4 (MRT)" panose="00000700000000000000" pitchFamily="2" charset="-78"/>
              </a:rPr>
              <a:t/>
            </a:r>
            <a:br>
              <a:rPr lang="fa-IR" sz="8000" dirty="0">
                <a:solidFill>
                  <a:srgbClr val="FF7800"/>
                </a:solidFill>
                <a:cs typeface="2  Mitra_4 (MRT)" panose="00000700000000000000" pitchFamily="2" charset="-78"/>
              </a:rPr>
            </a:br>
            <a:r>
              <a:rPr lang="fa-IR" sz="8000" dirty="0" smtClean="0">
                <a:solidFill>
                  <a:srgbClr val="FF7800"/>
                </a:solidFill>
                <a:cs typeface="2  Mitra_4 (MRT)" panose="00000700000000000000" pitchFamily="2" charset="-78"/>
              </a:rPr>
              <a:t>3- شخصیت شناسی</a:t>
            </a:r>
            <a:r>
              <a:rPr lang="fa-IR" sz="8000" dirty="0" smtClean="0">
                <a:solidFill>
                  <a:srgbClr val="FF7800"/>
                </a:solidFill>
                <a:cs typeface="2  Mitra_4 (MRT)" panose="00000700000000000000" pitchFamily="2" charset="-78"/>
              </a:rPr>
              <a:t/>
            </a:r>
            <a:br>
              <a:rPr lang="fa-IR" sz="8000" dirty="0" smtClean="0">
                <a:solidFill>
                  <a:srgbClr val="FF7800"/>
                </a:solidFill>
                <a:cs typeface="2  Mitra_4 (MRT)" panose="00000700000000000000" pitchFamily="2" charset="-78"/>
              </a:rPr>
            </a:br>
            <a:r>
              <a:rPr lang="fa-IR" sz="8000" dirty="0">
                <a:solidFill>
                  <a:srgbClr val="FF7800"/>
                </a:solidFill>
                <a:cs typeface="2  Mitra_4 (MRT)" panose="00000700000000000000" pitchFamily="2" charset="-78"/>
              </a:rPr>
              <a:t/>
            </a:r>
            <a:br>
              <a:rPr lang="fa-IR" sz="8000" dirty="0">
                <a:solidFill>
                  <a:srgbClr val="FF7800"/>
                </a:solidFill>
                <a:cs typeface="2  Mitra_4 (MRT)" panose="00000700000000000000" pitchFamily="2" charset="-78"/>
              </a:rPr>
            </a:br>
            <a:endParaRPr lang="en-US" sz="8000" dirty="0">
              <a:solidFill>
                <a:schemeClr val="accent6"/>
              </a:solidFill>
              <a:cs typeface="2  Mitra_4 (MRT)" panose="00000700000000000000" pitchFamily="2" charset="-78"/>
            </a:endParaRPr>
          </a:p>
        </p:txBody>
      </p:sp>
      <p:sp>
        <p:nvSpPr>
          <p:cNvPr id="19" name="Text Placeholder 3"/>
          <p:cNvSpPr>
            <a:spLocks noGrp="1"/>
          </p:cNvSpPr>
          <p:nvPr>
            <p:ph type="body" sz="quarter" idx="23"/>
          </p:nvPr>
        </p:nvSpPr>
        <p:spPr>
          <a:xfrm>
            <a:off x="8107200" y="6291851"/>
            <a:ext cx="349640" cy="246542"/>
          </a:xfrm>
        </p:spPr>
        <p:txBody>
          <a:bodyPr/>
          <a:lstStyle/>
          <a:p>
            <a:r>
              <a:rPr lang="fa-IR" dirty="0" smtClean="0"/>
              <a:t>20</a:t>
            </a:r>
            <a:endParaRPr lang="en-US" dirty="0"/>
          </a:p>
        </p:txBody>
      </p:sp>
      <p:sp>
        <p:nvSpPr>
          <p:cNvPr id="20" name="Text Placeholder 4"/>
          <p:cNvSpPr>
            <a:spLocks noGrp="1"/>
          </p:cNvSpPr>
          <p:nvPr>
            <p:ph type="body" sz="quarter" idx="24"/>
          </p:nvPr>
        </p:nvSpPr>
        <p:spPr>
          <a:xfrm>
            <a:off x="446400" y="6343200"/>
            <a:ext cx="4176464" cy="603370"/>
          </a:xfrm>
        </p:spPr>
        <p:txBody>
          <a:bodyPr/>
          <a:lstStyle/>
          <a:p>
            <a:r>
              <a:rPr lang="fa-IR" sz="1800" dirty="0">
                <a:cs typeface="EntezareZohoor 2 **" panose="00000700000000000000" pitchFamily="2" charset="-78"/>
              </a:rPr>
              <a:t>آنالیز انتشار داده ها در شبکه های اجتماعی</a:t>
            </a:r>
          </a:p>
          <a:p>
            <a:r>
              <a:rPr lang="fa-IR" sz="1800" dirty="0">
                <a:cs typeface="EntezareZohoor 2 **" panose="00000700000000000000" pitchFamily="2" charset="-78"/>
              </a:rPr>
              <a:t>امیرحسین زارعی</a:t>
            </a:r>
          </a:p>
          <a:p>
            <a:pPr rtl="1"/>
            <a:endParaRPr lang="en-US" sz="1800" b="1" dirty="0">
              <a:cs typeface="EntezareZohoor 2 **" panose="00000700000000000000" pitchFamily="2" charset="-78"/>
            </a:endParaRPr>
          </a:p>
        </p:txBody>
      </p:sp>
    </p:spTree>
    <p:extLst>
      <p:ext uri="{BB962C8B-B14F-4D97-AF65-F5344CB8AC3E}">
        <p14:creationId xmlns:p14="http://schemas.microsoft.com/office/powerpoint/2010/main" val="375375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6000"/>
            <a:ext cx="7772400" cy="998350"/>
          </a:xfrm>
        </p:spPr>
        <p:txBody>
          <a:bodyPr/>
          <a:lstStyle/>
          <a:p>
            <a:r>
              <a:rPr lang="fa-IR" sz="8800" dirty="0">
                <a:solidFill>
                  <a:schemeClr val="tx1"/>
                </a:solidFill>
                <a:cs typeface="2  Mitra_4 (MRT)" panose="00000700000000000000" pitchFamily="2" charset="-78"/>
              </a:rPr>
              <a:t>با </a:t>
            </a:r>
            <a:r>
              <a:rPr lang="fa-IR" sz="8800" dirty="0">
                <a:solidFill>
                  <a:srgbClr val="FF7800"/>
                </a:solidFill>
                <a:cs typeface="2  Mitra_4 (MRT)" panose="00000700000000000000" pitchFamily="2" charset="-78"/>
              </a:rPr>
              <a:t>تشکر</a:t>
            </a:r>
            <a:endParaRPr lang="en-US" sz="8800" dirty="0">
              <a:solidFill>
                <a:srgbClr val="FF7800"/>
              </a:solidFill>
              <a:cs typeface="2  Mitra_4 (MRT)" panose="00000700000000000000" pitchFamily="2" charset="-78"/>
            </a:endParaRPr>
          </a:p>
        </p:txBody>
      </p:sp>
      <p:sp>
        <p:nvSpPr>
          <p:cNvPr id="3" name="Text Placeholder 2"/>
          <p:cNvSpPr>
            <a:spLocks noGrp="1"/>
          </p:cNvSpPr>
          <p:nvPr>
            <p:ph type="body" sz="quarter" idx="24"/>
          </p:nvPr>
        </p:nvSpPr>
        <p:spPr>
          <a:xfrm>
            <a:off x="446400" y="6343200"/>
            <a:ext cx="4176464" cy="603370"/>
          </a:xfrm>
        </p:spPr>
        <p:txBody>
          <a:bodyPr/>
          <a:lstStyle/>
          <a:p>
            <a:r>
              <a:rPr lang="fa-IR" sz="1600" dirty="0">
                <a:cs typeface="EntezareZohoor 2 **" panose="00000700000000000000" pitchFamily="2" charset="-78"/>
              </a:rPr>
              <a:t>آنالیز انتشار داده ها در شبکه های اجتماعی</a:t>
            </a:r>
          </a:p>
          <a:p>
            <a:r>
              <a:rPr lang="fa-IR" sz="1600" dirty="0">
                <a:cs typeface="EntezareZohoor 2 **" panose="00000700000000000000" pitchFamily="2" charset="-78"/>
              </a:rPr>
              <a:t>امیرحسین زارعی</a:t>
            </a:r>
          </a:p>
          <a:p>
            <a:pPr rtl="1"/>
            <a:endParaRPr lang="en-US" sz="1600" b="1" dirty="0">
              <a:cs typeface="EntezareZohoor 2 **" panose="00000700000000000000" pitchFamily="2" charset="-78"/>
            </a:endParaRPr>
          </a:p>
        </p:txBody>
      </p:sp>
    </p:spTree>
    <p:extLst>
      <p:ext uri="{BB962C8B-B14F-4D97-AF65-F5344CB8AC3E}">
        <p14:creationId xmlns:p14="http://schemas.microsoft.com/office/powerpoint/2010/main" val="14625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4"/>
          <p:cNvSpPr>
            <a:spLocks noGrp="1"/>
          </p:cNvSpPr>
          <p:nvPr>
            <p:ph type="body" sz="quarter" idx="13"/>
          </p:nvPr>
        </p:nvSpPr>
        <p:spPr>
          <a:xfrm>
            <a:off x="8107200" y="6291851"/>
            <a:ext cx="349640" cy="246542"/>
          </a:xfrm>
        </p:spPr>
        <p:txBody>
          <a:bodyPr/>
          <a:lstStyle/>
          <a:p>
            <a:r>
              <a:rPr lang="fa-IR" dirty="0" smtClean="0"/>
              <a:t>2</a:t>
            </a:r>
            <a:endParaRPr lang="en-US" dirty="0"/>
          </a:p>
        </p:txBody>
      </p:sp>
      <p:sp>
        <p:nvSpPr>
          <p:cNvPr id="13" name="Text Placeholder 7"/>
          <p:cNvSpPr>
            <a:spLocks noGrp="1"/>
          </p:cNvSpPr>
          <p:nvPr>
            <p:ph type="body" sz="quarter" idx="16"/>
          </p:nvPr>
        </p:nvSpPr>
        <p:spPr>
          <a:xfrm>
            <a:off x="446400" y="6343200"/>
            <a:ext cx="4176464" cy="445635"/>
          </a:xfrm>
        </p:spPr>
        <p:txBody>
          <a:bodyPr/>
          <a:lstStyle/>
          <a:p>
            <a:pPr rtl="1"/>
            <a:r>
              <a:rPr lang="fa-IR" sz="1600" dirty="0">
                <a:cs typeface="EntezareZohoor 2 **" panose="00000700000000000000" pitchFamily="2" charset="-78"/>
              </a:rPr>
              <a:t>آنالیز انتشار داده ها در شبکه های </a:t>
            </a:r>
            <a:r>
              <a:rPr lang="fa-IR" sz="1600" dirty="0" smtClean="0">
                <a:cs typeface="EntezareZohoor 2 **" panose="00000700000000000000" pitchFamily="2" charset="-78"/>
              </a:rPr>
              <a:t>اجتماعی</a:t>
            </a:r>
          </a:p>
          <a:p>
            <a:pPr rtl="1"/>
            <a:r>
              <a:rPr lang="fa-IR" sz="1600" b="1" dirty="0" smtClean="0">
                <a:cs typeface="EntezareZohoor 2 **" panose="00000700000000000000" pitchFamily="2" charset="-78"/>
              </a:rPr>
              <a:t>امیرحسین زارعی</a:t>
            </a:r>
            <a:endParaRPr lang="en-US" sz="1600" b="1" dirty="0">
              <a:cs typeface="EntezareZohoor 2 **" panose="00000700000000000000" pitchFamily="2" charset="-78"/>
            </a:endParaRPr>
          </a:p>
        </p:txBody>
      </p:sp>
      <p:sp>
        <p:nvSpPr>
          <p:cNvPr id="15" name="Title 1"/>
          <p:cNvSpPr>
            <a:spLocks noGrp="1"/>
          </p:cNvSpPr>
          <p:nvPr>
            <p:ph type="title"/>
          </p:nvPr>
        </p:nvSpPr>
        <p:spPr>
          <a:xfrm>
            <a:off x="612000" y="836712"/>
            <a:ext cx="7920000" cy="867545"/>
          </a:xfrm>
        </p:spPr>
        <p:txBody>
          <a:bodyPr/>
          <a:lstStyle/>
          <a:p>
            <a:pPr algn="r" rtl="1"/>
            <a:r>
              <a:rPr lang="fa-IR" sz="4400" b="0" spc="-30" dirty="0" smtClean="0">
                <a:solidFill>
                  <a:srgbClr val="4B4B4B"/>
                </a:solidFill>
                <a:latin typeface="Calibri" pitchFamily="34" charset="0"/>
                <a:ea typeface="+mn-ea"/>
                <a:cs typeface="2  Mitra_4 (MRT)" panose="00000700000000000000" pitchFamily="2" charset="-78"/>
              </a:rPr>
              <a:t>مقدمه ای بر </a:t>
            </a:r>
            <a:r>
              <a:rPr lang="fa-IR" sz="4400" dirty="0" smtClean="0">
                <a:solidFill>
                  <a:srgbClr val="FF7800"/>
                </a:solidFill>
                <a:cs typeface="2  Mitra_4 (MRT)" panose="00000700000000000000" pitchFamily="2" charset="-78"/>
              </a:rPr>
              <a:t>آنالیز شبکه های اجتماعی</a:t>
            </a:r>
            <a:endParaRPr lang="en-US" sz="4800" dirty="0">
              <a:solidFill>
                <a:srgbClr val="FF7800"/>
              </a:solidFill>
              <a:cs typeface="2  Mitra_4 (MRT)" panose="00000700000000000000" pitchFamily="2" charset="-78"/>
            </a:endParaRPr>
          </a:p>
        </p:txBody>
      </p:sp>
      <p:sp>
        <p:nvSpPr>
          <p:cNvPr id="17" name="Text Placeholder 3"/>
          <p:cNvSpPr>
            <a:spLocks noGrp="1"/>
          </p:cNvSpPr>
          <p:nvPr>
            <p:ph type="body" sz="quarter" idx="12"/>
          </p:nvPr>
        </p:nvSpPr>
        <p:spPr>
          <a:xfrm>
            <a:off x="429009" y="1820614"/>
            <a:ext cx="3888000" cy="3970318"/>
          </a:xfrm>
        </p:spPr>
        <p:txBody>
          <a:bodyPr/>
          <a:lstStyle/>
          <a:p>
            <a:pPr rtl="1">
              <a:lnSpc>
                <a:spcPct val="150000"/>
              </a:lnSpc>
            </a:pPr>
            <a:r>
              <a:rPr lang="fa-IR" sz="1400" dirty="0">
                <a:cs typeface="2  Koodak" panose="00000700000000000000" pitchFamily="2" charset="-78"/>
              </a:rPr>
              <a:t>در بحث آنالیز شبکه های </a:t>
            </a:r>
            <a:r>
              <a:rPr lang="fa-IR" sz="1400" dirty="0" smtClean="0">
                <a:cs typeface="2  Koodak" panose="00000700000000000000" pitchFamily="2" charset="-78"/>
              </a:rPr>
              <a:t>اجتماعی می توان به جای کاوش روی کاربران </a:t>
            </a:r>
            <a:r>
              <a:rPr lang="fa-IR" sz="1400" dirty="0">
                <a:cs typeface="2  Koodak" panose="00000700000000000000" pitchFamily="2" charset="-78"/>
              </a:rPr>
              <a:t>از بررسی پیام ها و رابطه ی بین کاربران </a:t>
            </a:r>
            <a:r>
              <a:rPr lang="fa-IR" sz="1400" dirty="0" smtClean="0">
                <a:cs typeface="2  Koodak" panose="00000700000000000000" pitchFamily="2" charset="-78"/>
              </a:rPr>
              <a:t>شبکه های </a:t>
            </a:r>
            <a:r>
              <a:rPr lang="fa-IR" sz="1400" dirty="0">
                <a:cs typeface="2  Koodak" panose="00000700000000000000" pitchFamily="2" charset="-78"/>
              </a:rPr>
              <a:t>اجتماعی شروع به تحقیق و </a:t>
            </a:r>
            <a:r>
              <a:rPr lang="fa-IR" sz="1400" dirty="0" smtClean="0">
                <a:cs typeface="2  Koodak" panose="00000700000000000000" pitchFamily="2" charset="-78"/>
              </a:rPr>
              <a:t>بررسی کرد و </a:t>
            </a:r>
            <a:r>
              <a:rPr lang="fa-IR" sz="1400" dirty="0">
                <a:cs typeface="2  Koodak" panose="00000700000000000000" pitchFamily="2" charset="-78"/>
              </a:rPr>
              <a:t>با آنالیز داده های </a:t>
            </a:r>
            <a:r>
              <a:rPr lang="fa-IR" sz="1400" dirty="0" smtClean="0">
                <a:cs typeface="2  Koodak" panose="00000700000000000000" pitchFamily="2" charset="-78"/>
              </a:rPr>
              <a:t>شبکه های  </a:t>
            </a:r>
            <a:r>
              <a:rPr lang="fa-IR" sz="1400" dirty="0">
                <a:cs typeface="2  Koodak" panose="00000700000000000000" pitchFamily="2" charset="-78"/>
              </a:rPr>
              <a:t>اجتماعی از درون مایه واقعی انبوهی از اطلاعات با خبر </a:t>
            </a:r>
            <a:r>
              <a:rPr lang="fa-IR" sz="1400" dirty="0" smtClean="0">
                <a:cs typeface="2  Koodak" panose="00000700000000000000" pitchFamily="2" charset="-78"/>
              </a:rPr>
              <a:t>شد </a:t>
            </a:r>
            <a:r>
              <a:rPr lang="fa-IR" sz="1400" dirty="0">
                <a:cs typeface="2  Koodak" panose="00000700000000000000" pitchFamily="2" charset="-78"/>
              </a:rPr>
              <a:t>و </a:t>
            </a:r>
            <a:r>
              <a:rPr lang="fa-IR" sz="1400" dirty="0" smtClean="0">
                <a:cs typeface="2  Koodak" panose="00000700000000000000" pitchFamily="2" charset="-78"/>
              </a:rPr>
              <a:t> می توان مستقیما پیام </a:t>
            </a:r>
            <a:r>
              <a:rPr lang="fa-IR" sz="1400" dirty="0">
                <a:cs typeface="2  Koodak" panose="00000700000000000000" pitchFamily="2" charset="-78"/>
              </a:rPr>
              <a:t>های شبکه های اجتماعی </a:t>
            </a:r>
            <a:r>
              <a:rPr lang="fa-IR" sz="1400" dirty="0" smtClean="0">
                <a:cs typeface="2  Koodak" panose="00000700000000000000" pitchFamily="2" charset="-78"/>
              </a:rPr>
              <a:t>را مورد </a:t>
            </a:r>
            <a:r>
              <a:rPr lang="fa-IR" sz="1400" dirty="0">
                <a:cs typeface="2  Koodak" panose="00000700000000000000" pitchFamily="2" charset="-78"/>
              </a:rPr>
              <a:t>آنالیز و بررسی </a:t>
            </a:r>
            <a:r>
              <a:rPr lang="fa-IR" sz="1400" dirty="0" smtClean="0">
                <a:cs typeface="2  Koodak" panose="00000700000000000000" pitchFamily="2" charset="-78"/>
              </a:rPr>
              <a:t>پیشرفته قرار داد </a:t>
            </a:r>
            <a:r>
              <a:rPr lang="fa-IR" sz="1400" dirty="0">
                <a:cs typeface="2  Koodak" panose="00000700000000000000" pitchFamily="2" charset="-78"/>
              </a:rPr>
              <a:t>و به نحوه ی پخش شدن این پیام ها پی </a:t>
            </a:r>
            <a:r>
              <a:rPr lang="fa-IR" sz="1400" dirty="0" smtClean="0">
                <a:cs typeface="2  Koodak" panose="00000700000000000000" pitchFamily="2" charset="-78"/>
              </a:rPr>
              <a:t>برد و </a:t>
            </a:r>
            <a:r>
              <a:rPr lang="fa-IR" sz="1400" dirty="0">
                <a:cs typeface="2  Koodak" panose="00000700000000000000" pitchFamily="2" charset="-78"/>
              </a:rPr>
              <a:t>با </a:t>
            </a:r>
            <a:r>
              <a:rPr lang="fa-IR" sz="1400" dirty="0" smtClean="0">
                <a:cs typeface="2  Koodak" panose="00000700000000000000" pitchFamily="2" charset="-78"/>
              </a:rPr>
              <a:t>پیاده سازی </a:t>
            </a:r>
            <a:r>
              <a:rPr lang="fa-IR" sz="1400" dirty="0" err="1" smtClean="0">
                <a:cs typeface="2  Koodak" panose="00000700000000000000" pitchFamily="2" charset="-78"/>
              </a:rPr>
              <a:t>الگوریتم</a:t>
            </a:r>
            <a:r>
              <a:rPr lang="fa-IR" sz="1400" dirty="0" smtClean="0">
                <a:cs typeface="2  Koodak" panose="00000700000000000000" pitchFamily="2" charset="-78"/>
              </a:rPr>
              <a:t> </a:t>
            </a:r>
            <a:r>
              <a:rPr lang="fa-IR" sz="1400" dirty="0">
                <a:cs typeface="2  Koodak" panose="00000700000000000000" pitchFamily="2" charset="-78"/>
              </a:rPr>
              <a:t>های پیشرفته روی </a:t>
            </a:r>
            <a:r>
              <a:rPr lang="fa-IR" sz="1400" dirty="0" smtClean="0">
                <a:cs typeface="2  Koodak" panose="00000700000000000000" pitchFamily="2" charset="-78"/>
              </a:rPr>
              <a:t>داده ها </a:t>
            </a:r>
            <a:r>
              <a:rPr lang="fa-IR" sz="1400" dirty="0">
                <a:cs typeface="2  Koodak" panose="00000700000000000000" pitchFamily="2" charset="-78"/>
              </a:rPr>
              <a:t>به آنالیز نهایی و مجموعه ای از اطلاعات و نتایج گرانبها دست پیدا </a:t>
            </a:r>
            <a:r>
              <a:rPr lang="fa-IR" sz="1400" dirty="0" smtClean="0">
                <a:cs typeface="2  Koodak" panose="00000700000000000000" pitchFamily="2" charset="-78"/>
              </a:rPr>
              <a:t>کرد.</a:t>
            </a:r>
          </a:p>
          <a:p>
            <a:pPr lvl="0" rtl="1">
              <a:lnSpc>
                <a:spcPct val="150000"/>
              </a:lnSpc>
            </a:pPr>
            <a:r>
              <a:rPr lang="fa-IR" altLang="fa-IR" sz="1400" dirty="0">
                <a:solidFill>
                  <a:schemeClr val="tx1"/>
                </a:solidFill>
                <a:ea typeface="Calibri" panose="020F0502020204030204" pitchFamily="34" charset="0"/>
                <a:cs typeface="2  Koodak" panose="00000700000000000000" pitchFamily="2" charset="-78"/>
              </a:rPr>
              <a:t>این</a:t>
            </a:r>
            <a:r>
              <a:rPr lang="en-US" altLang="fa-IR" sz="1400" dirty="0">
                <a:solidFill>
                  <a:schemeClr val="tx1"/>
                </a:solidFill>
                <a:ea typeface="Calibri" panose="020F0502020204030204" pitchFamily="34" charset="0"/>
                <a:cs typeface="2  Koodak" panose="00000700000000000000" pitchFamily="2" charset="-78"/>
              </a:rPr>
              <a:t> </a:t>
            </a:r>
            <a:r>
              <a:rPr lang="fa-IR" altLang="fa-IR" sz="1400" dirty="0">
                <a:solidFill>
                  <a:schemeClr val="tx1"/>
                </a:solidFill>
                <a:ea typeface="Calibri" panose="020F0502020204030204" pitchFamily="34" charset="0"/>
                <a:cs typeface="2  Koodak" panose="00000700000000000000" pitchFamily="2" charset="-78"/>
              </a:rPr>
              <a:t> </a:t>
            </a:r>
            <a:r>
              <a:rPr lang="fa-IR" altLang="fa-IR" sz="1400" dirty="0" smtClean="0">
                <a:solidFill>
                  <a:schemeClr val="tx1"/>
                </a:solidFill>
                <a:ea typeface="Calibri" panose="020F0502020204030204" pitchFamily="34" charset="0"/>
                <a:cs typeface="2  Koodak" panose="00000700000000000000" pitchFamily="2" charset="-78"/>
              </a:rPr>
              <a:t>عمل در واقع</a:t>
            </a:r>
            <a:r>
              <a:rPr lang="en-US" altLang="fa-IR" sz="1400" dirty="0" smtClean="0">
                <a:solidFill>
                  <a:schemeClr val="tx1"/>
                </a:solidFill>
                <a:ea typeface="Calibri" panose="020F0502020204030204" pitchFamily="34" charset="0"/>
                <a:cs typeface="2  Koodak" panose="00000700000000000000" pitchFamily="2" charset="-78"/>
              </a:rPr>
              <a:t> </a:t>
            </a:r>
            <a:r>
              <a:rPr lang="fa-IR" altLang="fa-IR" sz="1400" dirty="0">
                <a:solidFill>
                  <a:schemeClr val="tx1"/>
                </a:solidFill>
                <a:ea typeface="Calibri" panose="020F0502020204030204" pitchFamily="34" charset="0"/>
                <a:cs typeface="2  Koodak" panose="00000700000000000000" pitchFamily="2" charset="-78"/>
              </a:rPr>
              <a:t>همان</a:t>
            </a:r>
            <a:r>
              <a:rPr lang="en-US" altLang="fa-IR" sz="1400" dirty="0">
                <a:solidFill>
                  <a:schemeClr val="tx1"/>
                </a:solidFill>
                <a:ea typeface="Calibri" panose="020F0502020204030204" pitchFamily="34" charset="0"/>
                <a:cs typeface="2  Koodak" panose="00000700000000000000" pitchFamily="2" charset="-78"/>
              </a:rPr>
              <a:t> </a:t>
            </a:r>
            <a:r>
              <a:rPr lang="fa-IR" altLang="fa-IR" sz="1400" dirty="0">
                <a:solidFill>
                  <a:schemeClr val="tx1"/>
                </a:solidFill>
                <a:ea typeface="Calibri" panose="020F0502020204030204" pitchFamily="34" charset="0"/>
                <a:cs typeface="2  Koodak" panose="00000700000000000000" pitchFamily="2" charset="-78"/>
              </a:rPr>
              <a:t>کار</a:t>
            </a:r>
            <a:r>
              <a:rPr lang="en-US" altLang="fa-IR" sz="1400" dirty="0">
                <a:solidFill>
                  <a:schemeClr val="tx1"/>
                </a:solidFill>
                <a:ea typeface="Calibri" panose="020F0502020204030204" pitchFamily="34" charset="0"/>
                <a:cs typeface="2  Koodak" panose="00000700000000000000" pitchFamily="2" charset="-78"/>
              </a:rPr>
              <a:t> </a:t>
            </a:r>
            <a:r>
              <a:rPr lang="fa-IR" altLang="fa-IR" sz="1400" dirty="0">
                <a:solidFill>
                  <a:schemeClr val="tx1"/>
                </a:solidFill>
                <a:ea typeface="Calibri" panose="020F0502020204030204" pitchFamily="34" charset="0"/>
                <a:cs typeface="2  Koodak" panose="00000700000000000000" pitchFamily="2" charset="-78"/>
              </a:rPr>
              <a:t>با</a:t>
            </a:r>
            <a:r>
              <a:rPr lang="en-US" altLang="fa-IR" sz="1400" dirty="0">
                <a:solidFill>
                  <a:schemeClr val="tx1"/>
                </a:solidFill>
                <a:ea typeface="Calibri" panose="020F0502020204030204" pitchFamily="34" charset="0"/>
                <a:cs typeface="2  Koodak" panose="00000700000000000000" pitchFamily="2" charset="-78"/>
              </a:rPr>
              <a:t> Big data </a:t>
            </a:r>
            <a:r>
              <a:rPr lang="fa-IR" altLang="fa-IR" sz="1400" dirty="0">
                <a:solidFill>
                  <a:schemeClr val="tx1"/>
                </a:solidFill>
                <a:ea typeface="Calibri" panose="020F0502020204030204" pitchFamily="34" charset="0"/>
                <a:cs typeface="2  Koodak" panose="00000700000000000000" pitchFamily="2" charset="-78"/>
              </a:rPr>
              <a:t>است</a:t>
            </a:r>
            <a:r>
              <a:rPr lang="en-US" altLang="fa-IR" sz="1400" dirty="0">
                <a:solidFill>
                  <a:schemeClr val="tx1"/>
                </a:solidFill>
                <a:ea typeface="Calibri" panose="020F0502020204030204" pitchFamily="34" charset="0"/>
                <a:cs typeface="2  Koodak" panose="00000700000000000000" pitchFamily="2" charset="-78"/>
              </a:rPr>
              <a:t> </a:t>
            </a:r>
            <a:r>
              <a:rPr lang="fa-IR" altLang="fa-IR" sz="1400" dirty="0">
                <a:solidFill>
                  <a:schemeClr val="tx1"/>
                </a:solidFill>
                <a:ea typeface="Calibri" panose="020F0502020204030204" pitchFamily="34" charset="0"/>
                <a:cs typeface="2  Koodak" panose="00000700000000000000" pitchFamily="2" charset="-78"/>
              </a:rPr>
              <a:t>که</a:t>
            </a:r>
            <a:r>
              <a:rPr lang="en-US" altLang="fa-IR" sz="1400" dirty="0">
                <a:solidFill>
                  <a:schemeClr val="tx1"/>
                </a:solidFill>
                <a:ea typeface="Calibri" panose="020F0502020204030204" pitchFamily="34" charset="0"/>
                <a:cs typeface="2  Koodak" panose="00000700000000000000" pitchFamily="2" charset="-78"/>
              </a:rPr>
              <a:t> </a:t>
            </a:r>
            <a:r>
              <a:rPr lang="fa-IR" altLang="fa-IR" sz="1400" dirty="0">
                <a:solidFill>
                  <a:schemeClr val="tx1"/>
                </a:solidFill>
                <a:ea typeface="Calibri" panose="020F0502020204030204" pitchFamily="34" charset="0"/>
                <a:cs typeface="2  Koodak" panose="00000700000000000000" pitchFamily="2" charset="-78"/>
              </a:rPr>
              <a:t>در</a:t>
            </a:r>
            <a:r>
              <a:rPr lang="en-US" altLang="fa-IR" sz="1400" dirty="0">
                <a:solidFill>
                  <a:schemeClr val="tx1"/>
                </a:solidFill>
                <a:ea typeface="Calibri" panose="020F0502020204030204" pitchFamily="34" charset="0"/>
                <a:cs typeface="2  Koodak" panose="00000700000000000000" pitchFamily="2" charset="-78"/>
              </a:rPr>
              <a:t> </a:t>
            </a:r>
            <a:r>
              <a:rPr lang="fa-IR" altLang="fa-IR" sz="1400" dirty="0">
                <a:solidFill>
                  <a:schemeClr val="tx1"/>
                </a:solidFill>
                <a:ea typeface="Calibri" panose="020F0502020204030204" pitchFamily="34" charset="0"/>
                <a:cs typeface="2  Koodak" panose="00000700000000000000" pitchFamily="2" charset="-78"/>
              </a:rPr>
              <a:t>دنیا</a:t>
            </a:r>
            <a:r>
              <a:rPr lang="en-US" altLang="fa-IR" sz="1400" dirty="0">
                <a:solidFill>
                  <a:schemeClr val="tx1"/>
                </a:solidFill>
                <a:ea typeface="Calibri" panose="020F0502020204030204" pitchFamily="34" charset="0"/>
                <a:cs typeface="2  Koodak" panose="00000700000000000000" pitchFamily="2" charset="-78"/>
              </a:rPr>
              <a:t> </a:t>
            </a:r>
            <a:r>
              <a:rPr lang="fa-IR" altLang="fa-IR" sz="1400" dirty="0" smtClean="0">
                <a:solidFill>
                  <a:schemeClr val="tx1"/>
                </a:solidFill>
                <a:ea typeface="Calibri" panose="020F0502020204030204" pitchFamily="34" charset="0"/>
                <a:cs typeface="2  Koodak" panose="00000700000000000000" pitchFamily="2" charset="-78"/>
              </a:rPr>
              <a:t>تکاپو ایجاد</a:t>
            </a:r>
            <a:r>
              <a:rPr lang="en-US" altLang="fa-IR" sz="1400" dirty="0" smtClean="0">
                <a:solidFill>
                  <a:schemeClr val="tx1"/>
                </a:solidFill>
                <a:ea typeface="Calibri" panose="020F0502020204030204" pitchFamily="34" charset="0"/>
                <a:cs typeface="2  Koodak" panose="00000700000000000000" pitchFamily="2" charset="-78"/>
              </a:rPr>
              <a:t> </a:t>
            </a:r>
            <a:r>
              <a:rPr lang="fa-IR" altLang="fa-IR" sz="1400" dirty="0">
                <a:solidFill>
                  <a:schemeClr val="tx1"/>
                </a:solidFill>
                <a:ea typeface="Calibri" panose="020F0502020204030204" pitchFamily="34" charset="0"/>
                <a:cs typeface="2  Koodak" panose="00000700000000000000" pitchFamily="2" charset="-78"/>
              </a:rPr>
              <a:t>کرده</a:t>
            </a:r>
            <a:r>
              <a:rPr lang="en-US" altLang="fa-IR" sz="1400" dirty="0">
                <a:solidFill>
                  <a:schemeClr val="tx1"/>
                </a:solidFill>
                <a:ea typeface="Calibri" panose="020F0502020204030204" pitchFamily="34" charset="0"/>
                <a:cs typeface="2  Koodak" panose="00000700000000000000" pitchFamily="2" charset="-78"/>
              </a:rPr>
              <a:t> </a:t>
            </a:r>
            <a:r>
              <a:rPr lang="fa-IR" altLang="fa-IR" sz="1400" dirty="0">
                <a:solidFill>
                  <a:schemeClr val="tx1"/>
                </a:solidFill>
                <a:ea typeface="Calibri" panose="020F0502020204030204" pitchFamily="34" charset="0"/>
                <a:cs typeface="2  Koodak" panose="00000700000000000000" pitchFamily="2" charset="-78"/>
              </a:rPr>
              <a:t>است</a:t>
            </a:r>
            <a:r>
              <a:rPr lang="en-US" altLang="fa-IR" sz="1400" dirty="0">
                <a:solidFill>
                  <a:schemeClr val="tx1"/>
                </a:solidFill>
                <a:ea typeface="Calibri" panose="020F0502020204030204" pitchFamily="34" charset="0"/>
                <a:cs typeface="2  Koodak" panose="00000700000000000000" pitchFamily="2" charset="-78"/>
              </a:rPr>
              <a:t> </a:t>
            </a:r>
            <a:r>
              <a:rPr lang="fa-IR" altLang="fa-IR" sz="1400" dirty="0" smtClean="0">
                <a:solidFill>
                  <a:schemeClr val="tx1"/>
                </a:solidFill>
                <a:ea typeface="Calibri" panose="020F0502020204030204" pitchFamily="34" charset="0"/>
                <a:cs typeface="2  Koodak" panose="00000700000000000000" pitchFamily="2" charset="-78"/>
              </a:rPr>
              <a:t>و طبق آمار</a:t>
            </a:r>
            <a:r>
              <a:rPr lang="en-US" altLang="fa-IR" sz="1400" dirty="0" smtClean="0">
                <a:solidFill>
                  <a:schemeClr val="tx1"/>
                </a:solidFill>
                <a:ea typeface="Calibri" panose="020F0502020204030204" pitchFamily="34" charset="0"/>
                <a:cs typeface="2  Koodak" panose="00000700000000000000" pitchFamily="2" charset="-78"/>
              </a:rPr>
              <a:t> </a:t>
            </a:r>
            <a:r>
              <a:rPr lang="fa-IR" altLang="fa-IR" sz="1400" dirty="0">
                <a:solidFill>
                  <a:schemeClr val="tx1"/>
                </a:solidFill>
                <a:ea typeface="Calibri" panose="020F0502020204030204" pitchFamily="34" charset="0"/>
                <a:cs typeface="2  Koodak" panose="00000700000000000000" pitchFamily="2" charset="-78"/>
              </a:rPr>
              <a:t>آنالیز</a:t>
            </a:r>
            <a:r>
              <a:rPr lang="en-US" altLang="fa-IR" sz="1400" dirty="0">
                <a:solidFill>
                  <a:schemeClr val="tx1"/>
                </a:solidFill>
                <a:ea typeface="Calibri" panose="020F0502020204030204" pitchFamily="34" charset="0"/>
                <a:cs typeface="2  Koodak" panose="00000700000000000000" pitchFamily="2" charset="-78"/>
              </a:rPr>
              <a:t> </a:t>
            </a:r>
            <a:r>
              <a:rPr lang="fa-IR" altLang="fa-IR" sz="1400" dirty="0">
                <a:solidFill>
                  <a:schemeClr val="tx1"/>
                </a:solidFill>
                <a:ea typeface="Calibri" panose="020F0502020204030204" pitchFamily="34" charset="0"/>
                <a:cs typeface="2  Koodak" panose="00000700000000000000" pitchFamily="2" charset="-78"/>
              </a:rPr>
              <a:t>و</a:t>
            </a:r>
            <a:r>
              <a:rPr lang="en-US" altLang="fa-IR" sz="1400" dirty="0">
                <a:solidFill>
                  <a:schemeClr val="tx1"/>
                </a:solidFill>
                <a:ea typeface="Calibri" panose="020F0502020204030204" pitchFamily="34" charset="0"/>
                <a:cs typeface="2  Koodak" panose="00000700000000000000" pitchFamily="2" charset="-78"/>
              </a:rPr>
              <a:t> </a:t>
            </a:r>
            <a:r>
              <a:rPr lang="fa-IR" altLang="fa-IR" sz="1400" dirty="0">
                <a:solidFill>
                  <a:schemeClr val="tx1"/>
                </a:solidFill>
                <a:ea typeface="Calibri" panose="020F0502020204030204" pitchFamily="34" charset="0"/>
                <a:cs typeface="2  Koodak" panose="00000700000000000000" pitchFamily="2" charset="-78"/>
              </a:rPr>
              <a:t>بررسی</a:t>
            </a:r>
            <a:r>
              <a:rPr lang="en-US" altLang="fa-IR" sz="1400" dirty="0">
                <a:solidFill>
                  <a:schemeClr val="tx1"/>
                </a:solidFill>
                <a:ea typeface="Calibri" panose="020F0502020204030204" pitchFamily="34" charset="0"/>
                <a:cs typeface="2  Koodak" panose="00000700000000000000" pitchFamily="2" charset="-78"/>
              </a:rPr>
              <a:t> </a:t>
            </a:r>
            <a:r>
              <a:rPr lang="fa-IR" altLang="fa-IR" sz="1400" dirty="0">
                <a:solidFill>
                  <a:schemeClr val="tx1"/>
                </a:solidFill>
                <a:ea typeface="Calibri" panose="020F0502020204030204" pitchFamily="34" charset="0"/>
                <a:cs typeface="2  Koodak" panose="00000700000000000000" pitchFamily="2" charset="-78"/>
              </a:rPr>
              <a:t>اطلاعات</a:t>
            </a:r>
            <a:r>
              <a:rPr lang="en-US" altLang="fa-IR" sz="1400" dirty="0">
                <a:solidFill>
                  <a:schemeClr val="tx1"/>
                </a:solidFill>
                <a:ea typeface="Calibri" panose="020F0502020204030204" pitchFamily="34" charset="0"/>
                <a:cs typeface="2  Koodak" panose="00000700000000000000" pitchFamily="2" charset="-78"/>
              </a:rPr>
              <a:t> </a:t>
            </a:r>
            <a:r>
              <a:rPr lang="fa-IR" altLang="fa-IR" sz="1400" dirty="0">
                <a:solidFill>
                  <a:schemeClr val="tx1"/>
                </a:solidFill>
                <a:ea typeface="Calibri" panose="020F0502020204030204" pitchFamily="34" charset="0"/>
                <a:cs typeface="2  Koodak" panose="00000700000000000000" pitchFamily="2" charset="-78"/>
              </a:rPr>
              <a:t>زیاد</a:t>
            </a:r>
            <a:r>
              <a:rPr lang="en-US" altLang="fa-IR" sz="1400" dirty="0">
                <a:solidFill>
                  <a:schemeClr val="tx1"/>
                </a:solidFill>
                <a:ea typeface="Calibri" panose="020F0502020204030204" pitchFamily="34" charset="0"/>
                <a:cs typeface="2  Koodak" panose="00000700000000000000" pitchFamily="2" charset="-78"/>
              </a:rPr>
              <a:t> </a:t>
            </a:r>
            <a:r>
              <a:rPr lang="fa-IR" altLang="fa-IR" sz="1400" dirty="0">
                <a:solidFill>
                  <a:schemeClr val="tx1"/>
                </a:solidFill>
                <a:ea typeface="Calibri" panose="020F0502020204030204" pitchFamily="34" charset="0"/>
                <a:cs typeface="2  Koodak" panose="00000700000000000000" pitchFamily="2" charset="-78"/>
              </a:rPr>
              <a:t>نتایج</a:t>
            </a:r>
            <a:r>
              <a:rPr lang="en-US" altLang="fa-IR" sz="1400" dirty="0">
                <a:solidFill>
                  <a:schemeClr val="tx1"/>
                </a:solidFill>
                <a:ea typeface="Calibri" panose="020F0502020204030204" pitchFamily="34" charset="0"/>
                <a:cs typeface="2  Koodak" panose="00000700000000000000" pitchFamily="2" charset="-78"/>
              </a:rPr>
              <a:t> </a:t>
            </a:r>
            <a:r>
              <a:rPr lang="fa-IR" altLang="fa-IR" sz="1400" dirty="0">
                <a:solidFill>
                  <a:schemeClr val="tx1"/>
                </a:solidFill>
                <a:ea typeface="Calibri" panose="020F0502020204030204" pitchFamily="34" charset="0"/>
                <a:cs typeface="2  Koodak" panose="00000700000000000000" pitchFamily="2" charset="-78"/>
              </a:rPr>
              <a:t>خوب</a:t>
            </a:r>
            <a:r>
              <a:rPr lang="en-US" altLang="fa-IR" sz="1400" dirty="0">
                <a:solidFill>
                  <a:schemeClr val="tx1"/>
                </a:solidFill>
                <a:ea typeface="Calibri" panose="020F0502020204030204" pitchFamily="34" charset="0"/>
                <a:cs typeface="2  Koodak" panose="00000700000000000000" pitchFamily="2" charset="-78"/>
              </a:rPr>
              <a:t> </a:t>
            </a:r>
            <a:r>
              <a:rPr lang="fa-IR" altLang="fa-IR" sz="1400" dirty="0">
                <a:solidFill>
                  <a:schemeClr val="tx1"/>
                </a:solidFill>
                <a:ea typeface="Calibri" panose="020F0502020204030204" pitchFamily="34" charset="0"/>
                <a:cs typeface="2  Koodak" panose="00000700000000000000" pitchFamily="2" charset="-78"/>
              </a:rPr>
              <a:t>و</a:t>
            </a:r>
            <a:r>
              <a:rPr lang="en-US" altLang="fa-IR" sz="1400" dirty="0">
                <a:solidFill>
                  <a:schemeClr val="tx1"/>
                </a:solidFill>
                <a:ea typeface="Calibri" panose="020F0502020204030204" pitchFamily="34" charset="0"/>
                <a:cs typeface="2  Koodak" panose="00000700000000000000" pitchFamily="2" charset="-78"/>
              </a:rPr>
              <a:t> </a:t>
            </a:r>
            <a:r>
              <a:rPr lang="fa-IR" altLang="fa-IR" sz="1400" dirty="0">
                <a:solidFill>
                  <a:schemeClr val="tx1"/>
                </a:solidFill>
                <a:ea typeface="Calibri" panose="020F0502020204030204" pitchFamily="34" charset="0"/>
                <a:cs typeface="2  Koodak" panose="00000700000000000000" pitchFamily="2" charset="-78"/>
              </a:rPr>
              <a:t>باور</a:t>
            </a:r>
            <a:r>
              <a:rPr lang="en-US" altLang="fa-IR" sz="1400" dirty="0">
                <a:solidFill>
                  <a:schemeClr val="tx1"/>
                </a:solidFill>
                <a:ea typeface="Calibri" panose="020F0502020204030204" pitchFamily="34" charset="0"/>
                <a:cs typeface="2  Koodak" panose="00000700000000000000" pitchFamily="2" charset="-78"/>
              </a:rPr>
              <a:t> </a:t>
            </a:r>
            <a:r>
              <a:rPr lang="fa-IR" altLang="fa-IR" sz="1400" dirty="0" smtClean="0">
                <a:solidFill>
                  <a:schemeClr val="tx1"/>
                </a:solidFill>
                <a:ea typeface="Calibri" panose="020F0502020204030204" pitchFamily="34" charset="0"/>
                <a:cs typeface="2  Koodak" panose="00000700000000000000" pitchFamily="2" charset="-78"/>
              </a:rPr>
              <a:t>نکردنی به همراه</a:t>
            </a:r>
            <a:r>
              <a:rPr lang="en-US" altLang="fa-IR" sz="1400" dirty="0" smtClean="0">
                <a:solidFill>
                  <a:schemeClr val="tx1"/>
                </a:solidFill>
                <a:ea typeface="Calibri" panose="020F0502020204030204" pitchFamily="34" charset="0"/>
                <a:cs typeface="2  Koodak" panose="00000700000000000000" pitchFamily="2" charset="-78"/>
              </a:rPr>
              <a:t> </a:t>
            </a:r>
            <a:r>
              <a:rPr lang="fa-IR" altLang="fa-IR" sz="1400" dirty="0" smtClean="0">
                <a:solidFill>
                  <a:schemeClr val="tx1"/>
                </a:solidFill>
                <a:ea typeface="Calibri" panose="020F0502020204030204" pitchFamily="34" charset="0"/>
                <a:cs typeface="2  Koodak" panose="00000700000000000000" pitchFamily="2" charset="-78"/>
              </a:rPr>
              <a:t>دارد.</a:t>
            </a:r>
            <a:endParaRPr lang="en-US" sz="1400" dirty="0">
              <a:cs typeface="2  Koodak" panose="00000700000000000000" pitchFamily="2" charset="-78"/>
            </a:endParaRPr>
          </a:p>
          <a:p>
            <a:pPr rtl="1">
              <a:lnSpc>
                <a:spcPct val="150000"/>
              </a:lnSpc>
            </a:pPr>
            <a:endParaRPr lang="en-US" sz="1400" dirty="0">
              <a:cs typeface="2  Koodak" panose="00000700000000000000" pitchFamily="2" charset="-78"/>
            </a:endParaRPr>
          </a:p>
        </p:txBody>
      </p:sp>
      <p:sp>
        <p:nvSpPr>
          <p:cNvPr id="29" name="Rectangle 19"/>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a-IR" sz="1800" b="0" i="0" u="none" strike="noStrike" cap="none" normalizeH="0" baseline="0" dirty="0" smtClean="0">
                <a:ln>
                  <a:noFill/>
                </a:ln>
                <a:solidFill>
                  <a:schemeClr val="tx1"/>
                </a:solidFill>
                <a:effectLst/>
                <a:latin typeface="Arial" panose="020B0604020202020204" pitchFamily="34" charset="0"/>
              </a:rPr>
              <a:t/>
            </a:r>
            <a:br>
              <a:rPr kumimoji="0" lang="en-US" altLang="fa-IR" sz="1800" b="0" i="0" u="none" strike="noStrike" cap="none" normalizeH="0" baseline="0" dirty="0" smtClean="0">
                <a:ln>
                  <a:noFill/>
                </a:ln>
                <a:solidFill>
                  <a:schemeClr val="tx1"/>
                </a:solidFill>
                <a:effectLst/>
                <a:latin typeface="Arial" panose="020B0604020202020204" pitchFamily="34" charset="0"/>
              </a:rPr>
            </a:br>
            <a:endParaRPr kumimoji="0" lang="en-US" altLang="fa-IR"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20"/>
          <p:cNvSpPr>
            <a:spLocks noChangeArrowheads="1"/>
          </p:cNvSpPr>
          <p:nvPr/>
        </p:nvSpPr>
        <p:spPr bwMode="auto">
          <a:xfrm>
            <a:off x="0" y="0"/>
            <a:ext cx="3017838" cy="793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a-IR"/>
          </a:p>
        </p:txBody>
      </p:sp>
      <p:pic>
        <p:nvPicPr>
          <p:cNvPr id="36" name="Picture 35" descr="C:\Users\Amirhosein\Desktop\TouchGraph Hashable SXSW.png"/>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39952" y="1670114"/>
            <a:ext cx="5004048" cy="3956991"/>
          </a:xfrm>
          <a:prstGeom prst="rect">
            <a:avLst/>
          </a:prstGeom>
          <a:noFill/>
          <a:ln>
            <a:noFill/>
          </a:ln>
        </p:spPr>
      </p:pic>
    </p:spTree>
    <p:extLst>
      <p:ext uri="{BB962C8B-B14F-4D97-AF65-F5344CB8AC3E}">
        <p14:creationId xmlns:p14="http://schemas.microsoft.com/office/powerpoint/2010/main" val="369287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animEffect transition="in" filter="fade">
                                      <p:cBhvr>
                                        <p:cTn id="15" dur="500"/>
                                        <p:tgtEl>
                                          <p:spTgt spid="17">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17">
                                            <p:txEl>
                                              <p:pRg st="1" end="1"/>
                                            </p:txEl>
                                          </p:spTgt>
                                        </p:tgtEl>
                                        <p:attrNameLst>
                                          <p:attrName>style.visibility</p:attrName>
                                        </p:attrNameLst>
                                      </p:cBhvr>
                                      <p:to>
                                        <p:strVal val="visible"/>
                                      </p:to>
                                    </p:set>
                                    <p:animEffect transition="in" filter="fade">
                                      <p:cBhvr>
                                        <p:cTn id="19" dur="500"/>
                                        <p:tgtEl>
                                          <p:spTgt spid="17">
                                            <p:txEl>
                                              <p:pRg st="1" end="1"/>
                                            </p:txEl>
                                          </p:spTgt>
                                        </p:tgtEl>
                                      </p:cBhvr>
                                    </p:animEffect>
                                  </p:childTnLst>
                                </p:cTn>
                              </p:par>
                            </p:childTnLst>
                          </p:cTn>
                        </p:par>
                        <p:par>
                          <p:cTn id="20" fill="hold">
                            <p:stCondLst>
                              <p:cond delay="2500"/>
                            </p:stCondLst>
                            <p:childTnLst>
                              <p:par>
                                <p:cTn id="21" presetID="31" presetClass="entr" presetSubtype="0"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p:cTn id="23" dur="1000" fill="hold"/>
                                        <p:tgtEl>
                                          <p:spTgt spid="36"/>
                                        </p:tgtEl>
                                        <p:attrNameLst>
                                          <p:attrName>ppt_w</p:attrName>
                                        </p:attrNameLst>
                                      </p:cBhvr>
                                      <p:tavLst>
                                        <p:tav tm="0">
                                          <p:val>
                                            <p:fltVal val="0"/>
                                          </p:val>
                                        </p:tav>
                                        <p:tav tm="100000">
                                          <p:val>
                                            <p:strVal val="#ppt_w"/>
                                          </p:val>
                                        </p:tav>
                                      </p:tavLst>
                                    </p:anim>
                                    <p:anim calcmode="lin" valueType="num">
                                      <p:cBhvr>
                                        <p:cTn id="24" dur="1000" fill="hold"/>
                                        <p:tgtEl>
                                          <p:spTgt spid="36"/>
                                        </p:tgtEl>
                                        <p:attrNameLst>
                                          <p:attrName>ppt_h</p:attrName>
                                        </p:attrNameLst>
                                      </p:cBhvr>
                                      <p:tavLst>
                                        <p:tav tm="0">
                                          <p:val>
                                            <p:fltVal val="0"/>
                                          </p:val>
                                        </p:tav>
                                        <p:tav tm="100000">
                                          <p:val>
                                            <p:strVal val="#ppt_h"/>
                                          </p:val>
                                        </p:tav>
                                      </p:tavLst>
                                    </p:anim>
                                    <p:anim calcmode="lin" valueType="num">
                                      <p:cBhvr>
                                        <p:cTn id="25" dur="1000" fill="hold"/>
                                        <p:tgtEl>
                                          <p:spTgt spid="36"/>
                                        </p:tgtEl>
                                        <p:attrNameLst>
                                          <p:attrName>style.rotation</p:attrName>
                                        </p:attrNameLst>
                                      </p:cBhvr>
                                      <p:tavLst>
                                        <p:tav tm="0">
                                          <p:val>
                                            <p:fltVal val="90"/>
                                          </p:val>
                                        </p:tav>
                                        <p:tav tm="100000">
                                          <p:val>
                                            <p:fltVal val="0"/>
                                          </p:val>
                                        </p:tav>
                                      </p:tavLst>
                                    </p:anim>
                                    <p:animEffect transition="in" filter="fade">
                                      <p:cBhvr>
                                        <p:cTn id="26"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5" grpId="0"/>
      <p:bldP spid="1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4"/>
          <p:cNvSpPr>
            <a:spLocks noGrp="1"/>
          </p:cNvSpPr>
          <p:nvPr>
            <p:ph type="body" sz="quarter" idx="13"/>
          </p:nvPr>
        </p:nvSpPr>
        <p:spPr>
          <a:xfrm>
            <a:off x="8107200" y="6291851"/>
            <a:ext cx="349640" cy="246542"/>
          </a:xfrm>
        </p:spPr>
        <p:txBody>
          <a:bodyPr/>
          <a:lstStyle/>
          <a:p>
            <a:r>
              <a:rPr lang="fa-IR" dirty="0" smtClean="0"/>
              <a:t>3</a:t>
            </a:r>
            <a:endParaRPr lang="en-US" dirty="0"/>
          </a:p>
        </p:txBody>
      </p:sp>
      <p:sp>
        <p:nvSpPr>
          <p:cNvPr id="13" name="Text Placeholder 7"/>
          <p:cNvSpPr>
            <a:spLocks noGrp="1"/>
          </p:cNvSpPr>
          <p:nvPr>
            <p:ph type="body" sz="quarter" idx="16"/>
          </p:nvPr>
        </p:nvSpPr>
        <p:spPr>
          <a:xfrm>
            <a:off x="446400" y="6343200"/>
            <a:ext cx="4176464" cy="597471"/>
          </a:xfrm>
        </p:spPr>
        <p:txBody>
          <a:bodyPr/>
          <a:lstStyle/>
          <a:p>
            <a:r>
              <a:rPr lang="fa-IR" sz="1600" dirty="0">
                <a:cs typeface="EntezareZohoor 2 **" panose="00000700000000000000" pitchFamily="2" charset="-78"/>
              </a:rPr>
              <a:t>آنالیز انتشار داده ها در شبکه های </a:t>
            </a:r>
            <a:r>
              <a:rPr lang="fa-IR" sz="1600" dirty="0" smtClean="0">
                <a:cs typeface="EntezareZohoor 2 **" panose="00000700000000000000" pitchFamily="2" charset="-78"/>
              </a:rPr>
              <a:t>اجتماعی</a:t>
            </a:r>
          </a:p>
          <a:p>
            <a:r>
              <a:rPr lang="fa-IR" sz="1600" dirty="0" smtClean="0">
                <a:cs typeface="EntezareZohoor 2 **" panose="00000700000000000000" pitchFamily="2" charset="-78"/>
              </a:rPr>
              <a:t>امیرحسین زارعی</a:t>
            </a:r>
          </a:p>
          <a:p>
            <a:pPr rtl="1"/>
            <a:endParaRPr lang="en-US" sz="1600" b="1" dirty="0">
              <a:cs typeface="EntezareZohoor 2 **" panose="00000700000000000000" pitchFamily="2" charset="-78"/>
            </a:endParaRPr>
          </a:p>
        </p:txBody>
      </p:sp>
      <p:sp>
        <p:nvSpPr>
          <p:cNvPr id="15" name="Title 1"/>
          <p:cNvSpPr>
            <a:spLocks noGrp="1"/>
          </p:cNvSpPr>
          <p:nvPr>
            <p:ph type="title"/>
          </p:nvPr>
        </p:nvSpPr>
        <p:spPr>
          <a:xfrm>
            <a:off x="612000" y="836712"/>
            <a:ext cx="7920000" cy="867545"/>
          </a:xfrm>
        </p:spPr>
        <p:txBody>
          <a:bodyPr/>
          <a:lstStyle/>
          <a:p>
            <a:pPr algn="r" rtl="1"/>
            <a:r>
              <a:rPr lang="fa-IR" sz="4400" b="0" spc="-30" dirty="0" smtClean="0">
                <a:solidFill>
                  <a:srgbClr val="4B4B4B"/>
                </a:solidFill>
                <a:latin typeface="Calibri" pitchFamily="34" charset="0"/>
                <a:ea typeface="+mn-ea"/>
                <a:cs typeface="2  Mitra_4 (MRT)" panose="00000700000000000000" pitchFamily="2" charset="-78"/>
              </a:rPr>
              <a:t>مقدمه ای بر </a:t>
            </a:r>
            <a:r>
              <a:rPr lang="fa-IR" sz="4400" dirty="0" smtClean="0">
                <a:solidFill>
                  <a:srgbClr val="FF7800"/>
                </a:solidFill>
                <a:cs typeface="2  Mitra_4 (MRT)" panose="00000700000000000000" pitchFamily="2" charset="-78"/>
              </a:rPr>
              <a:t>پروژه</a:t>
            </a:r>
            <a:endParaRPr lang="en-US" sz="4800" dirty="0">
              <a:solidFill>
                <a:srgbClr val="FF7800"/>
              </a:solidFill>
              <a:cs typeface="2  Mitra_4 (MRT)" panose="00000700000000000000" pitchFamily="2" charset="-78"/>
            </a:endParaRPr>
          </a:p>
        </p:txBody>
      </p:sp>
      <p:sp>
        <p:nvSpPr>
          <p:cNvPr id="17" name="Text Placeholder 3"/>
          <p:cNvSpPr>
            <a:spLocks noGrp="1"/>
          </p:cNvSpPr>
          <p:nvPr>
            <p:ph type="body" sz="quarter" idx="12"/>
          </p:nvPr>
        </p:nvSpPr>
        <p:spPr>
          <a:xfrm>
            <a:off x="184731" y="1379233"/>
            <a:ext cx="3888000" cy="3647152"/>
          </a:xfrm>
        </p:spPr>
        <p:txBody>
          <a:bodyPr/>
          <a:lstStyle/>
          <a:p>
            <a:pPr lvl="0" rtl="1" fontAlgn="base">
              <a:lnSpc>
                <a:spcPct val="150000"/>
              </a:lnSpc>
              <a:spcAft>
                <a:spcPct val="0"/>
              </a:spcAft>
            </a:pPr>
            <a:r>
              <a:rPr lang="fa-IR" altLang="fa-IR" sz="1400" dirty="0">
                <a:cs typeface="2  Koodak" panose="00000700000000000000" pitchFamily="2" charset="-78"/>
              </a:rPr>
              <a:t>حال که مرحله آنالیز است باید </a:t>
            </a:r>
            <a:r>
              <a:rPr lang="fa-IR" altLang="fa-IR" sz="1400" dirty="0" smtClean="0">
                <a:cs typeface="2  Koodak" panose="00000700000000000000" pitchFamily="2" charset="-78"/>
              </a:rPr>
              <a:t>دانست </a:t>
            </a:r>
            <a:r>
              <a:rPr lang="fa-IR" altLang="fa-IR" sz="1400" dirty="0">
                <a:cs typeface="2  Koodak" panose="00000700000000000000" pitchFamily="2" charset="-78"/>
              </a:rPr>
              <a:t>که از کجا شروع </a:t>
            </a:r>
            <a:r>
              <a:rPr lang="fa-IR" altLang="fa-IR" sz="1400" dirty="0" smtClean="0">
                <a:cs typeface="2  Koodak" panose="00000700000000000000" pitchFamily="2" charset="-78"/>
              </a:rPr>
              <a:t>کرد ؟ و </a:t>
            </a:r>
            <a:r>
              <a:rPr lang="fa-IR" altLang="fa-IR" sz="1400" dirty="0">
                <a:cs typeface="2  Koodak" panose="00000700000000000000" pitchFamily="2" charset="-78"/>
              </a:rPr>
              <a:t>روی کدام شبکه اجتماعی آنالیز را انجام </a:t>
            </a:r>
            <a:r>
              <a:rPr lang="fa-IR" altLang="fa-IR" sz="1400" dirty="0" smtClean="0">
                <a:cs typeface="2  Koodak" panose="00000700000000000000" pitchFamily="2" charset="-78"/>
              </a:rPr>
              <a:t>داد؟ </a:t>
            </a:r>
          </a:p>
          <a:p>
            <a:pPr lvl="0" rtl="1" fontAlgn="base">
              <a:lnSpc>
                <a:spcPct val="150000"/>
              </a:lnSpc>
              <a:spcAft>
                <a:spcPct val="0"/>
              </a:spcAft>
            </a:pPr>
            <a:r>
              <a:rPr lang="fa-IR" altLang="fa-IR" sz="1400" dirty="0" smtClean="0">
                <a:cs typeface="2  Koodak" panose="00000700000000000000" pitchFamily="2" charset="-78"/>
              </a:rPr>
              <a:t>باید </a:t>
            </a:r>
            <a:r>
              <a:rPr lang="fa-IR" altLang="fa-IR" sz="1400" dirty="0">
                <a:cs typeface="2  Koodak" panose="00000700000000000000" pitchFamily="2" charset="-78"/>
              </a:rPr>
              <a:t>به دنبال پر </a:t>
            </a:r>
            <a:r>
              <a:rPr lang="fa-IR" altLang="fa-IR" sz="1400" dirty="0" smtClean="0">
                <a:cs typeface="2  Koodak" panose="00000700000000000000" pitchFamily="2" charset="-78"/>
              </a:rPr>
              <a:t>مخاطب ترین </a:t>
            </a:r>
            <a:r>
              <a:rPr lang="fa-IR" altLang="fa-IR" sz="1400" dirty="0">
                <a:cs typeface="2  Koodak" panose="00000700000000000000" pitchFamily="2" charset="-78"/>
              </a:rPr>
              <a:t>شبکه ی اجتماعی در </a:t>
            </a:r>
            <a:r>
              <a:rPr lang="fa-IR" altLang="fa-IR" sz="1400" dirty="0" smtClean="0">
                <a:cs typeface="2  Koodak" panose="00000700000000000000" pitchFamily="2" charset="-78"/>
              </a:rPr>
              <a:t>ایران رفت .</a:t>
            </a:r>
          </a:p>
          <a:p>
            <a:pPr lvl="0" rtl="1" fontAlgn="base">
              <a:lnSpc>
                <a:spcPct val="150000"/>
              </a:lnSpc>
              <a:spcAft>
                <a:spcPct val="0"/>
              </a:spcAft>
            </a:pPr>
            <a:endParaRPr lang="fa-IR" altLang="fa-IR" sz="1400" dirty="0">
              <a:cs typeface="2  Koodak" panose="00000700000000000000" pitchFamily="2" charset="-78"/>
            </a:endParaRPr>
          </a:p>
          <a:p>
            <a:pPr lvl="0" rtl="1" fontAlgn="base">
              <a:lnSpc>
                <a:spcPct val="150000"/>
              </a:lnSpc>
              <a:spcAft>
                <a:spcPct val="0"/>
              </a:spcAft>
            </a:pPr>
            <a:r>
              <a:rPr lang="fa-IR" altLang="fa-IR" sz="1400" dirty="0">
                <a:cs typeface="2  Koodak" panose="00000700000000000000" pitchFamily="2" charset="-78"/>
              </a:rPr>
              <a:t>به گفته</a:t>
            </a:r>
            <a:r>
              <a:rPr lang="en-US" altLang="fa-IR" sz="1400" dirty="0">
                <a:cs typeface="2  Koodak" panose="00000700000000000000" pitchFamily="2" charset="-78"/>
              </a:rPr>
              <a:t>‌</a:t>
            </a:r>
            <a:r>
              <a:rPr lang="fa-IR" altLang="fa-IR" sz="1400" dirty="0">
                <a:cs typeface="2  Koodak" panose="00000700000000000000" pitchFamily="2" charset="-78"/>
              </a:rPr>
              <a:t>ی وزیر فرهنگ و ارشاد اسلامی</a:t>
            </a:r>
            <a:r>
              <a:rPr lang="fa-IR" altLang="fa-IR" sz="1400" dirty="0" bmk="">
                <a:cs typeface="2  Koodak" panose="00000700000000000000" pitchFamily="2" charset="-78"/>
              </a:rPr>
              <a:t>، </a:t>
            </a:r>
            <a:r>
              <a:rPr lang="fa-IR" altLang="fa-IR" sz="1400" dirty="0" smtClean="0" bmk="">
                <a:cs typeface="2  Koodak" panose="00000700000000000000" pitchFamily="2" charset="-78"/>
              </a:rPr>
              <a:t>شبکه اجتماعی </a:t>
            </a:r>
            <a:r>
              <a:rPr lang="fa-IR" altLang="fa-IR" sz="1400" dirty="0" err="1" smtClean="0" bmk="">
                <a:cs typeface="2  Koodak" panose="00000700000000000000" pitchFamily="2" charset="-78"/>
              </a:rPr>
              <a:t>وایبر</a:t>
            </a:r>
            <a:r>
              <a:rPr lang="fa-IR" altLang="fa-IR" sz="1400" dirty="0" smtClean="0" bmk="">
                <a:cs typeface="2  Koodak" panose="00000700000000000000" pitchFamily="2" charset="-78"/>
              </a:rPr>
              <a:t> </a:t>
            </a:r>
            <a:r>
              <a:rPr lang="fa-IR" altLang="fa-IR" sz="1400" dirty="0" bmk="">
                <a:cs typeface="2  Koodak" panose="00000700000000000000" pitchFamily="2" charset="-78"/>
              </a:rPr>
              <a:t>بیش از 9.5 میلیون کاربر ایرانی دارد و طبق آمار </a:t>
            </a:r>
            <a:r>
              <a:rPr lang="fa-IR" altLang="fa-IR" sz="1400" dirty="0" err="1" bmk="">
                <a:cs typeface="2  Koodak" panose="00000700000000000000" pitchFamily="2" charset="-78"/>
              </a:rPr>
              <a:t>الکسا</a:t>
            </a:r>
            <a:r>
              <a:rPr lang="fa-IR" altLang="fa-IR" sz="1400" dirty="0" bmk="">
                <a:cs typeface="2  Koodak" panose="00000700000000000000" pitchFamily="2" charset="-78"/>
              </a:rPr>
              <a:t> </a:t>
            </a:r>
            <a:r>
              <a:rPr lang="fa-IR" altLang="fa-IR" sz="1400" dirty="0">
                <a:cs typeface="2  Koodak" panose="00000700000000000000" pitchFamily="2" charset="-78"/>
              </a:rPr>
              <a:t>بیشترین بازدید سایت </a:t>
            </a:r>
            <a:r>
              <a:rPr lang="fa-IR" altLang="fa-IR" sz="1400" dirty="0" err="1" smtClean="0">
                <a:cs typeface="2  Koodak" panose="00000700000000000000" pitchFamily="2" charset="-78"/>
              </a:rPr>
              <a:t>وایبر</a:t>
            </a:r>
            <a:r>
              <a:rPr lang="fa-IR" altLang="fa-IR" sz="1400" dirty="0" smtClean="0">
                <a:cs typeface="2  Koodak" panose="00000700000000000000" pitchFamily="2" charset="-78"/>
              </a:rPr>
              <a:t> </a:t>
            </a:r>
            <a:r>
              <a:rPr lang="fa-IR" altLang="fa-IR" sz="1400" dirty="0">
                <a:cs typeface="2  Koodak" panose="00000700000000000000" pitchFamily="2" charset="-78"/>
              </a:rPr>
              <a:t>توسط ایرانیان انجام شده است. (اسلامی و جنتی پنجشنبه ۱۶ بهمن 1393)</a:t>
            </a:r>
            <a:endParaRPr lang="en-US" altLang="fa-IR" sz="1400" dirty="0">
              <a:cs typeface="2  Koodak" panose="00000700000000000000" pitchFamily="2" charset="-78"/>
            </a:endParaRPr>
          </a:p>
          <a:p>
            <a:pPr lvl="0" rtl="1" fontAlgn="base">
              <a:lnSpc>
                <a:spcPct val="150000"/>
              </a:lnSpc>
              <a:spcAft>
                <a:spcPct val="0"/>
              </a:spcAft>
            </a:pPr>
            <a:r>
              <a:rPr lang="en-US" altLang="fa-IR" sz="1400" dirty="0">
                <a:cs typeface="2  Koodak" panose="00000700000000000000" pitchFamily="2" charset="-78"/>
              </a:rPr>
              <a:t/>
            </a:r>
            <a:br>
              <a:rPr lang="en-US" altLang="fa-IR" sz="1400" dirty="0">
                <a:cs typeface="2  Koodak" panose="00000700000000000000" pitchFamily="2" charset="-78"/>
              </a:rPr>
            </a:br>
            <a:endParaRPr lang="en-US" altLang="fa-IR" sz="1400" dirty="0">
              <a:cs typeface="2  Koodak" panose="00000700000000000000" pitchFamily="2" charset="-78"/>
            </a:endParaRPr>
          </a:p>
          <a:p>
            <a:pPr rtl="1">
              <a:lnSpc>
                <a:spcPct val="150000"/>
              </a:lnSpc>
            </a:pPr>
            <a:endParaRPr lang="en-US" sz="1400" dirty="0">
              <a:cs typeface="2  Koodak" panose="00000700000000000000" pitchFamily="2" charset="-78"/>
            </a:endParaRPr>
          </a:p>
        </p:txBody>
      </p:sp>
      <p:sp>
        <p:nvSpPr>
          <p:cNvPr id="29" name="Rectangle 19"/>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a-IR" sz="1800" b="0" i="0" u="none" strike="noStrike" cap="none" normalizeH="0" baseline="0" dirty="0" smtClean="0">
                <a:ln>
                  <a:noFill/>
                </a:ln>
                <a:solidFill>
                  <a:schemeClr val="tx1"/>
                </a:solidFill>
                <a:effectLst/>
                <a:latin typeface="Arial" panose="020B0604020202020204" pitchFamily="34" charset="0"/>
              </a:rPr>
              <a:t/>
            </a:r>
            <a:br>
              <a:rPr kumimoji="0" lang="en-US" altLang="fa-IR" sz="1800" b="0" i="0" u="none" strike="noStrike" cap="none" normalizeH="0" baseline="0" dirty="0" smtClean="0">
                <a:ln>
                  <a:noFill/>
                </a:ln>
                <a:solidFill>
                  <a:schemeClr val="tx1"/>
                </a:solidFill>
                <a:effectLst/>
                <a:latin typeface="Arial" panose="020B0604020202020204" pitchFamily="34" charset="0"/>
              </a:rPr>
            </a:br>
            <a:endParaRPr kumimoji="0" lang="en-US" altLang="fa-IR" sz="1800" b="0" i="0" u="none" strike="noStrike" cap="none" normalizeH="0" baseline="0" dirty="0" smtClean="0">
              <a:ln>
                <a:noFill/>
              </a:ln>
              <a:solidFill>
                <a:schemeClr val="tx1"/>
              </a:solidFill>
              <a:effectLst/>
              <a:latin typeface="Arial" panose="020B0604020202020204" pitchFamily="34" charset="0"/>
            </a:endParaRPr>
          </a:p>
        </p:txBody>
      </p:sp>
      <p:pic>
        <p:nvPicPr>
          <p:cNvPr id="3074" name="Picture 2" descr="http://cdn.cultofmac.com/wp-content/uploads/2013/07/viber.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4496547" y="2256525"/>
            <a:ext cx="4525855" cy="2828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69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animEffect transition="in" filter="fade">
                                      <p:cBhvr>
                                        <p:cTn id="15" dur="500"/>
                                        <p:tgtEl>
                                          <p:spTgt spid="17">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17">
                                            <p:txEl>
                                              <p:pRg st="1" end="1"/>
                                            </p:txEl>
                                          </p:spTgt>
                                        </p:tgtEl>
                                        <p:attrNameLst>
                                          <p:attrName>style.visibility</p:attrName>
                                        </p:attrNameLst>
                                      </p:cBhvr>
                                      <p:to>
                                        <p:strVal val="visible"/>
                                      </p:to>
                                    </p:set>
                                    <p:animEffect transition="in" filter="fade">
                                      <p:cBhvr>
                                        <p:cTn id="19" dur="500"/>
                                        <p:tgtEl>
                                          <p:spTgt spid="17">
                                            <p:txEl>
                                              <p:pRg st="1" end="1"/>
                                            </p:txEl>
                                          </p:spTgt>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17">
                                            <p:txEl>
                                              <p:pRg st="3" end="3"/>
                                            </p:txEl>
                                          </p:spTgt>
                                        </p:tgtEl>
                                        <p:attrNameLst>
                                          <p:attrName>style.visibility</p:attrName>
                                        </p:attrNameLst>
                                      </p:cBhvr>
                                      <p:to>
                                        <p:strVal val="visible"/>
                                      </p:to>
                                    </p:set>
                                    <p:animEffect transition="in" filter="fade">
                                      <p:cBhvr>
                                        <p:cTn id="23" dur="500"/>
                                        <p:tgtEl>
                                          <p:spTgt spid="17">
                                            <p:txEl>
                                              <p:pRg st="3" end="3"/>
                                            </p:txEl>
                                          </p:spTgt>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17">
                                            <p:txEl>
                                              <p:pRg st="4" end="4"/>
                                            </p:txEl>
                                          </p:spTgt>
                                        </p:tgtEl>
                                        <p:attrNameLst>
                                          <p:attrName>style.visibility</p:attrName>
                                        </p:attrNameLst>
                                      </p:cBhvr>
                                      <p:to>
                                        <p:strVal val="visible"/>
                                      </p:to>
                                    </p:set>
                                    <p:animEffect transition="in" filter="fade">
                                      <p:cBhvr>
                                        <p:cTn id="27" dur="500"/>
                                        <p:tgtEl>
                                          <p:spTgt spid="17">
                                            <p:txEl>
                                              <p:pRg st="4" end="4"/>
                                            </p:txEl>
                                          </p:spTgt>
                                        </p:tgtEl>
                                      </p:cBhvr>
                                    </p:animEffect>
                                  </p:childTnLst>
                                </p:cTn>
                              </p:par>
                            </p:childTnLst>
                          </p:cTn>
                        </p:par>
                        <p:par>
                          <p:cTn id="28" fill="hold">
                            <p:stCondLst>
                              <p:cond delay="3500"/>
                            </p:stCondLst>
                            <p:childTnLst>
                              <p:par>
                                <p:cTn id="29" presetID="31" presetClass="entr" presetSubtype="0" fill="hold" nodeType="afterEffect">
                                  <p:stCondLst>
                                    <p:cond delay="0"/>
                                  </p:stCondLst>
                                  <p:childTnLst>
                                    <p:set>
                                      <p:cBhvr>
                                        <p:cTn id="30" dur="1" fill="hold">
                                          <p:stCondLst>
                                            <p:cond delay="0"/>
                                          </p:stCondLst>
                                        </p:cTn>
                                        <p:tgtEl>
                                          <p:spTgt spid="3074"/>
                                        </p:tgtEl>
                                        <p:attrNameLst>
                                          <p:attrName>style.visibility</p:attrName>
                                        </p:attrNameLst>
                                      </p:cBhvr>
                                      <p:to>
                                        <p:strVal val="visible"/>
                                      </p:to>
                                    </p:set>
                                    <p:anim calcmode="lin" valueType="num">
                                      <p:cBhvr>
                                        <p:cTn id="31" dur="1000" fill="hold"/>
                                        <p:tgtEl>
                                          <p:spTgt spid="3074"/>
                                        </p:tgtEl>
                                        <p:attrNameLst>
                                          <p:attrName>ppt_w</p:attrName>
                                        </p:attrNameLst>
                                      </p:cBhvr>
                                      <p:tavLst>
                                        <p:tav tm="0">
                                          <p:val>
                                            <p:fltVal val="0"/>
                                          </p:val>
                                        </p:tav>
                                        <p:tav tm="100000">
                                          <p:val>
                                            <p:strVal val="#ppt_w"/>
                                          </p:val>
                                        </p:tav>
                                      </p:tavLst>
                                    </p:anim>
                                    <p:anim calcmode="lin" valueType="num">
                                      <p:cBhvr>
                                        <p:cTn id="32" dur="1000" fill="hold"/>
                                        <p:tgtEl>
                                          <p:spTgt spid="3074"/>
                                        </p:tgtEl>
                                        <p:attrNameLst>
                                          <p:attrName>ppt_h</p:attrName>
                                        </p:attrNameLst>
                                      </p:cBhvr>
                                      <p:tavLst>
                                        <p:tav tm="0">
                                          <p:val>
                                            <p:fltVal val="0"/>
                                          </p:val>
                                        </p:tav>
                                        <p:tav tm="100000">
                                          <p:val>
                                            <p:strVal val="#ppt_h"/>
                                          </p:val>
                                        </p:tav>
                                      </p:tavLst>
                                    </p:anim>
                                    <p:anim calcmode="lin" valueType="num">
                                      <p:cBhvr>
                                        <p:cTn id="33" dur="1000" fill="hold"/>
                                        <p:tgtEl>
                                          <p:spTgt spid="3074"/>
                                        </p:tgtEl>
                                        <p:attrNameLst>
                                          <p:attrName>style.rotation</p:attrName>
                                        </p:attrNameLst>
                                      </p:cBhvr>
                                      <p:tavLst>
                                        <p:tav tm="0">
                                          <p:val>
                                            <p:fltVal val="90"/>
                                          </p:val>
                                        </p:tav>
                                        <p:tav tm="100000">
                                          <p:val>
                                            <p:fltVal val="0"/>
                                          </p:val>
                                        </p:tav>
                                      </p:tavLst>
                                    </p:anim>
                                    <p:animEffect transition="in" filter="fade">
                                      <p:cBhvr>
                                        <p:cTn id="34" dur="1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5" grpId="0"/>
      <p:bldP spid="1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4"/>
          <p:cNvSpPr>
            <a:spLocks noGrp="1"/>
          </p:cNvSpPr>
          <p:nvPr>
            <p:ph type="body" sz="quarter" idx="13"/>
          </p:nvPr>
        </p:nvSpPr>
        <p:spPr>
          <a:xfrm>
            <a:off x="8107200" y="6291851"/>
            <a:ext cx="349640" cy="246542"/>
          </a:xfrm>
        </p:spPr>
        <p:txBody>
          <a:bodyPr/>
          <a:lstStyle/>
          <a:p>
            <a:r>
              <a:rPr lang="fa-IR" dirty="0" smtClean="0"/>
              <a:t>4</a:t>
            </a:r>
            <a:endParaRPr lang="en-US" dirty="0"/>
          </a:p>
        </p:txBody>
      </p:sp>
      <p:sp>
        <p:nvSpPr>
          <p:cNvPr id="13" name="Text Placeholder 7"/>
          <p:cNvSpPr>
            <a:spLocks noGrp="1"/>
          </p:cNvSpPr>
          <p:nvPr>
            <p:ph type="body" sz="quarter" idx="16"/>
          </p:nvPr>
        </p:nvSpPr>
        <p:spPr>
          <a:xfrm>
            <a:off x="446400" y="6343200"/>
            <a:ext cx="4176464" cy="597471"/>
          </a:xfrm>
        </p:spPr>
        <p:txBody>
          <a:bodyPr/>
          <a:lstStyle/>
          <a:p>
            <a:r>
              <a:rPr lang="fa-IR" sz="1600" dirty="0">
                <a:cs typeface="EntezareZohoor 2 **" panose="00000700000000000000" pitchFamily="2" charset="-78"/>
              </a:rPr>
              <a:t>آنالیز انتشار داده ها در شبکه های اجتماعی</a:t>
            </a:r>
          </a:p>
          <a:p>
            <a:r>
              <a:rPr lang="fa-IR" sz="1600" dirty="0">
                <a:cs typeface="EntezareZohoor 2 **" panose="00000700000000000000" pitchFamily="2" charset="-78"/>
              </a:rPr>
              <a:t>امیرحسین زارعی</a:t>
            </a:r>
          </a:p>
          <a:p>
            <a:pPr rtl="1"/>
            <a:endParaRPr lang="en-US" sz="1600" b="1" dirty="0">
              <a:cs typeface="EntezareZohoor 2 **" panose="00000700000000000000" pitchFamily="2" charset="-78"/>
            </a:endParaRPr>
          </a:p>
        </p:txBody>
      </p:sp>
      <p:sp>
        <p:nvSpPr>
          <p:cNvPr id="15" name="Title 1"/>
          <p:cNvSpPr>
            <a:spLocks noGrp="1"/>
          </p:cNvSpPr>
          <p:nvPr>
            <p:ph type="title"/>
          </p:nvPr>
        </p:nvSpPr>
        <p:spPr>
          <a:xfrm>
            <a:off x="755576" y="860946"/>
            <a:ext cx="7920000" cy="867545"/>
          </a:xfrm>
        </p:spPr>
        <p:txBody>
          <a:bodyPr/>
          <a:lstStyle/>
          <a:p>
            <a:pPr algn="r" rtl="1"/>
            <a:r>
              <a:rPr lang="fa-IR" sz="4400" b="0" spc="-30" dirty="0" smtClean="0">
                <a:solidFill>
                  <a:srgbClr val="4B4B4B"/>
                </a:solidFill>
                <a:latin typeface="Calibri" pitchFamily="34" charset="0"/>
                <a:ea typeface="+mn-ea"/>
                <a:cs typeface="2  Mitra_4 (MRT)" panose="00000700000000000000" pitchFamily="2" charset="-78"/>
              </a:rPr>
              <a:t>مقدمه ای دیگر بر </a:t>
            </a:r>
            <a:r>
              <a:rPr lang="fa-IR" sz="4400" dirty="0" smtClean="0">
                <a:solidFill>
                  <a:srgbClr val="FF7800"/>
                </a:solidFill>
                <a:cs typeface="2  Mitra_4 (MRT)" panose="00000700000000000000" pitchFamily="2" charset="-78"/>
              </a:rPr>
              <a:t>پروژه</a:t>
            </a:r>
            <a:endParaRPr lang="en-US" sz="4800" dirty="0">
              <a:solidFill>
                <a:srgbClr val="FF7800"/>
              </a:solidFill>
              <a:cs typeface="2  Mitra_4 (MRT)" panose="00000700000000000000" pitchFamily="2" charset="-78"/>
            </a:endParaRPr>
          </a:p>
        </p:txBody>
      </p:sp>
      <p:sp>
        <p:nvSpPr>
          <p:cNvPr id="17" name="Text Placeholder 3"/>
          <p:cNvSpPr>
            <a:spLocks noGrp="1"/>
          </p:cNvSpPr>
          <p:nvPr>
            <p:ph type="body" sz="quarter" idx="12"/>
          </p:nvPr>
        </p:nvSpPr>
        <p:spPr>
          <a:xfrm>
            <a:off x="184730" y="1674657"/>
            <a:ext cx="8707749" cy="3000821"/>
          </a:xfrm>
        </p:spPr>
        <p:txBody>
          <a:bodyPr/>
          <a:lstStyle/>
          <a:p>
            <a:pPr lvl="0" algn="r" rtl="1" fontAlgn="base">
              <a:lnSpc>
                <a:spcPct val="150000"/>
              </a:lnSpc>
              <a:spcAft>
                <a:spcPct val="0"/>
              </a:spcAft>
            </a:pPr>
            <a:r>
              <a:rPr lang="fa-IR" altLang="fa-IR" sz="1400" dirty="0" smtClean="0">
                <a:cs typeface="2  Koodak" panose="00000700000000000000" pitchFamily="2" charset="-78"/>
              </a:rPr>
              <a:t>با توجه به بالا رفتن آمار روز افزون مخاطبان تلگرام قسمت آنالیز پیام های تلگرام نیز در این پروژه گنجانده شد.</a:t>
            </a:r>
          </a:p>
          <a:p>
            <a:pPr lvl="0" algn="r" rtl="1" fontAlgn="base">
              <a:lnSpc>
                <a:spcPct val="150000"/>
              </a:lnSpc>
              <a:spcAft>
                <a:spcPct val="0"/>
              </a:spcAft>
            </a:pPr>
            <a:endParaRPr lang="fa-IR" altLang="fa-IR" sz="1400" dirty="0" smtClean="0">
              <a:cs typeface="2  Koodak" panose="00000700000000000000" pitchFamily="2" charset="-78"/>
            </a:endParaRPr>
          </a:p>
          <a:p>
            <a:pPr lvl="0" algn="r" rtl="1" fontAlgn="base">
              <a:lnSpc>
                <a:spcPct val="150000"/>
              </a:lnSpc>
              <a:spcAft>
                <a:spcPct val="0"/>
              </a:spcAft>
            </a:pPr>
            <a:r>
              <a:rPr lang="fa-IR" altLang="fa-IR" sz="1400" dirty="0" smtClean="0">
                <a:cs typeface="2  Koodak" panose="00000700000000000000" pitchFamily="2" charset="-78"/>
              </a:rPr>
              <a:t>اما فقط این نبود بعد از بسته شدن وایبر در ایران توسط خود شرکت وایبر تلگرام پر مخاطب ترین شبکه اجتماعی فعلی در ایران شده است به صورتی که این روز ها دیگر به جای صحبت از وایبر درباره تلگرام صحبت می شود.</a:t>
            </a:r>
            <a:r>
              <a:rPr lang="en-US" altLang="fa-IR" sz="1400" dirty="0" smtClean="0">
                <a:cs typeface="2  Koodak" panose="00000700000000000000" pitchFamily="2" charset="-78"/>
              </a:rPr>
              <a:t>  </a:t>
            </a:r>
            <a:r>
              <a:rPr lang="fa-IR" altLang="fa-IR" sz="1400" dirty="0" smtClean="0">
                <a:cs typeface="2  Koodak" panose="00000700000000000000" pitchFamily="2" charset="-78"/>
              </a:rPr>
              <a:t>و طبق آمار الکسا تلگرام رتبه چهاردهم را از نظر بازدید از کشور ایران را دارد.</a:t>
            </a:r>
          </a:p>
          <a:p>
            <a:pPr lvl="0" algn="r" rtl="1" fontAlgn="base">
              <a:lnSpc>
                <a:spcPct val="150000"/>
              </a:lnSpc>
              <a:spcAft>
                <a:spcPct val="0"/>
              </a:spcAft>
            </a:pPr>
            <a:endParaRPr lang="fa-IR" altLang="fa-IR" sz="1400" dirty="0">
              <a:cs typeface="2  Koodak" panose="00000700000000000000" pitchFamily="2" charset="-78"/>
            </a:endParaRPr>
          </a:p>
          <a:p>
            <a:pPr lvl="0" algn="r" rtl="1" fontAlgn="base">
              <a:lnSpc>
                <a:spcPct val="150000"/>
              </a:lnSpc>
              <a:spcAft>
                <a:spcPct val="0"/>
              </a:spcAft>
            </a:pPr>
            <a:r>
              <a:rPr lang="fa-IR" altLang="fa-IR" sz="1400" dirty="0" smtClean="0">
                <a:cs typeface="2  Koodak" panose="00000700000000000000" pitchFamily="2" charset="-78"/>
              </a:rPr>
              <a:t>و وایبر هم به علت تراکم و محدودیت سرور های خود پانزده میلیون ایرانی را از سرور های خود بیرون راند و این اتفاق ما را وادار کرده که علاوه بر وایبر این پروژه را برای تلگرام نیز اجرا کنیم.  </a:t>
            </a:r>
            <a:r>
              <a:rPr lang="en-US" altLang="fa-IR" sz="1400" dirty="0">
                <a:cs typeface="2  Koodak" panose="00000700000000000000" pitchFamily="2" charset="-78"/>
              </a:rPr>
              <a:t/>
            </a:r>
            <a:br>
              <a:rPr lang="en-US" altLang="fa-IR" sz="1400" dirty="0">
                <a:cs typeface="2  Koodak" panose="00000700000000000000" pitchFamily="2" charset="-78"/>
              </a:rPr>
            </a:br>
            <a:endParaRPr lang="en-US" altLang="fa-IR" sz="1400" dirty="0">
              <a:cs typeface="2  Koodak" panose="00000700000000000000" pitchFamily="2" charset="-78"/>
            </a:endParaRPr>
          </a:p>
          <a:p>
            <a:pPr rtl="1">
              <a:lnSpc>
                <a:spcPct val="150000"/>
              </a:lnSpc>
            </a:pPr>
            <a:endParaRPr lang="en-US" sz="1400" dirty="0">
              <a:cs typeface="2  Koodak" panose="00000700000000000000" pitchFamily="2" charset="-78"/>
            </a:endParaRPr>
          </a:p>
        </p:txBody>
      </p:sp>
      <p:sp>
        <p:nvSpPr>
          <p:cNvPr id="29" name="Rectangle 19"/>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a-IR" sz="1800" b="0" i="0" u="none" strike="noStrike" cap="none" normalizeH="0" baseline="0" dirty="0" smtClean="0">
                <a:ln>
                  <a:noFill/>
                </a:ln>
                <a:solidFill>
                  <a:schemeClr val="tx1"/>
                </a:solidFill>
                <a:effectLst/>
                <a:latin typeface="Arial" panose="020B0604020202020204" pitchFamily="34" charset="0"/>
              </a:rPr>
              <a:t/>
            </a:r>
            <a:br>
              <a:rPr kumimoji="0" lang="en-US" altLang="fa-IR" sz="1800" b="0" i="0" u="none" strike="noStrike" cap="none" normalizeH="0" baseline="0" dirty="0" smtClean="0">
                <a:ln>
                  <a:noFill/>
                </a:ln>
                <a:solidFill>
                  <a:schemeClr val="tx1"/>
                </a:solidFill>
                <a:effectLst/>
                <a:latin typeface="Arial" panose="020B0604020202020204" pitchFamily="34" charset="0"/>
              </a:rPr>
            </a:br>
            <a:endParaRPr kumimoji="0" lang="en-US" altLang="fa-I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838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animEffect transition="in" filter="fade">
                                      <p:cBhvr>
                                        <p:cTn id="15" dur="500"/>
                                        <p:tgtEl>
                                          <p:spTgt spid="17">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Effect transition="in" filter="fade">
                                      <p:cBhvr>
                                        <p:cTn id="19" dur="500"/>
                                        <p:tgtEl>
                                          <p:spTgt spid="17">
                                            <p:txEl>
                                              <p:pRg st="2" end="2"/>
                                            </p:txEl>
                                          </p:spTgt>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animEffect transition="in" filter="fade">
                                      <p:cBhvr>
                                        <p:cTn id="23"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5" grpId="0"/>
      <p:bldP spid="1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40"/>
          </p:nvPr>
        </p:nvPicPr>
        <p:blipFill>
          <a:blip r:embed="rId3" cstate="screen">
            <a:extLst>
              <a:ext uri="{28A0092B-C50C-407E-A947-70E740481C1C}">
                <a14:useLocalDpi xmlns:a14="http://schemas.microsoft.com/office/drawing/2010/main" val="0"/>
              </a:ext>
            </a:extLst>
          </a:blip>
          <a:srcRect t="18828" b="18828"/>
          <a:stretch>
            <a:fillRect/>
          </a:stretch>
        </p:blipFill>
        <p:spPr/>
      </p:pic>
      <p:pic>
        <p:nvPicPr>
          <p:cNvPr id="7" name="Picture Placeholder 6"/>
          <p:cNvPicPr>
            <a:picLocks noGrp="1" noChangeAspect="1"/>
          </p:cNvPicPr>
          <p:nvPr>
            <p:ph type="pic" sz="quarter" idx="41"/>
          </p:nvPr>
        </p:nvPicPr>
        <p:blipFill>
          <a:blip r:embed="rId4">
            <a:extLst>
              <a:ext uri="{28A0092B-C50C-407E-A947-70E740481C1C}">
                <a14:useLocalDpi xmlns:a14="http://schemas.microsoft.com/office/drawing/2010/main" val="0"/>
              </a:ext>
            </a:extLst>
          </a:blip>
          <a:srcRect t="3243" b="3243"/>
          <a:stretch>
            <a:fillRect/>
          </a:stretch>
        </p:blipFill>
        <p:spPr/>
      </p:pic>
      <p:pic>
        <p:nvPicPr>
          <p:cNvPr id="8" name="Picture Placeholder 7"/>
          <p:cNvPicPr>
            <a:picLocks noGrp="1" noChangeAspect="1"/>
          </p:cNvPicPr>
          <p:nvPr>
            <p:ph type="pic" sz="quarter" idx="42"/>
          </p:nvPr>
        </p:nvPicPr>
        <p:blipFill>
          <a:blip r:embed="rId5">
            <a:extLst>
              <a:ext uri="{28A0092B-C50C-407E-A947-70E740481C1C}">
                <a14:useLocalDpi xmlns:a14="http://schemas.microsoft.com/office/drawing/2010/main" val="0"/>
              </a:ext>
            </a:extLst>
          </a:blip>
          <a:srcRect t="26621" b="26621"/>
          <a:stretch>
            <a:fillRect/>
          </a:stretch>
        </p:blipFill>
        <p:spPr/>
      </p:pic>
      <p:pic>
        <p:nvPicPr>
          <p:cNvPr id="9" name="Picture Placeholder 8"/>
          <p:cNvPicPr>
            <a:picLocks noGrp="1" noChangeAspect="1"/>
          </p:cNvPicPr>
          <p:nvPr>
            <p:ph type="pic" sz="quarter" idx="43"/>
          </p:nvPr>
        </p:nvPicPr>
        <p:blipFill>
          <a:blip r:embed="rId6" cstate="screen">
            <a:extLst>
              <a:ext uri="{28A0092B-C50C-407E-A947-70E740481C1C}">
                <a14:useLocalDpi xmlns:a14="http://schemas.microsoft.com/office/drawing/2010/main" val="0"/>
              </a:ext>
            </a:extLst>
          </a:blip>
          <a:srcRect l="3193" r="3193"/>
          <a:stretch>
            <a:fillRect/>
          </a:stretch>
        </p:blipFill>
        <p:spPr/>
      </p:pic>
      <p:pic>
        <p:nvPicPr>
          <p:cNvPr id="10" name="Picture Placeholder 9"/>
          <p:cNvPicPr>
            <a:picLocks noGrp="1" noChangeAspect="1"/>
          </p:cNvPicPr>
          <p:nvPr>
            <p:ph type="pic" sz="quarter" idx="44"/>
          </p:nvPr>
        </p:nvPicPr>
        <p:blipFill>
          <a:blip r:embed="rId7">
            <a:extLst>
              <a:ext uri="{28A0092B-C50C-407E-A947-70E740481C1C}">
                <a14:useLocalDpi xmlns:a14="http://schemas.microsoft.com/office/drawing/2010/main" val="0"/>
              </a:ext>
            </a:extLst>
          </a:blip>
          <a:srcRect t="12010" b="12010"/>
          <a:stretch>
            <a:fillRect/>
          </a:stretch>
        </p:blipFill>
        <p:spPr/>
      </p:pic>
      <p:sp>
        <p:nvSpPr>
          <p:cNvPr id="25" name="Title 1"/>
          <p:cNvSpPr>
            <a:spLocks noGrp="1"/>
          </p:cNvSpPr>
          <p:nvPr>
            <p:ph type="title"/>
          </p:nvPr>
        </p:nvSpPr>
        <p:spPr>
          <a:xfrm>
            <a:off x="612000" y="836712"/>
            <a:ext cx="7920000" cy="848950"/>
          </a:xfrm>
        </p:spPr>
        <p:txBody>
          <a:bodyPr/>
          <a:lstStyle/>
          <a:p>
            <a:pPr algn="r" rtl="1"/>
            <a:r>
              <a:rPr lang="fa-IR" sz="7200" b="0" spc="-30" dirty="0" smtClean="0">
                <a:solidFill>
                  <a:srgbClr val="4B4B4B"/>
                </a:solidFill>
                <a:latin typeface="Calibri" pitchFamily="34" charset="0"/>
                <a:cs typeface="2  Mitra_4 (MRT)" panose="00000700000000000000" pitchFamily="2" charset="-78"/>
              </a:rPr>
              <a:t>شرح </a:t>
            </a:r>
            <a:r>
              <a:rPr lang="fa-IR" sz="7200" dirty="0" smtClean="0">
                <a:solidFill>
                  <a:srgbClr val="FF7800"/>
                </a:solidFill>
                <a:cs typeface="2  Mitra_4 (MRT)" panose="00000700000000000000" pitchFamily="2" charset="-78"/>
              </a:rPr>
              <a:t>پروژه</a:t>
            </a:r>
            <a:endParaRPr lang="en-US" dirty="0">
              <a:solidFill>
                <a:srgbClr val="FF7800"/>
              </a:solidFill>
            </a:endParaRPr>
          </a:p>
        </p:txBody>
      </p:sp>
      <p:sp>
        <p:nvSpPr>
          <p:cNvPr id="26" name="Text Placeholder 2"/>
          <p:cNvSpPr>
            <a:spLocks noGrp="1"/>
          </p:cNvSpPr>
          <p:nvPr>
            <p:ph type="body" sz="quarter" idx="13"/>
          </p:nvPr>
        </p:nvSpPr>
        <p:spPr>
          <a:xfrm>
            <a:off x="8107200" y="6291851"/>
            <a:ext cx="349640" cy="246542"/>
          </a:xfrm>
        </p:spPr>
        <p:txBody>
          <a:bodyPr/>
          <a:lstStyle/>
          <a:p>
            <a:r>
              <a:rPr lang="fa-IR" dirty="0" smtClean="0"/>
              <a:t>5</a:t>
            </a:r>
            <a:endParaRPr lang="en-US" dirty="0"/>
          </a:p>
        </p:txBody>
      </p:sp>
      <p:sp>
        <p:nvSpPr>
          <p:cNvPr id="27" name="Text Placeholder 3"/>
          <p:cNvSpPr>
            <a:spLocks noGrp="1"/>
          </p:cNvSpPr>
          <p:nvPr>
            <p:ph type="body" sz="quarter" idx="16"/>
          </p:nvPr>
        </p:nvSpPr>
        <p:spPr>
          <a:xfrm>
            <a:off x="446400" y="6343200"/>
            <a:ext cx="4176464" cy="597471"/>
          </a:xfrm>
        </p:spPr>
        <p:txBody>
          <a:bodyPr/>
          <a:lstStyle/>
          <a:p>
            <a:r>
              <a:rPr lang="fa-IR" sz="1600" dirty="0">
                <a:cs typeface="EntezareZohoor 2 **" panose="00000700000000000000" pitchFamily="2" charset="-78"/>
              </a:rPr>
              <a:t>آنالیز انتشار داده ها در شبکه های اجتماعی</a:t>
            </a:r>
          </a:p>
          <a:p>
            <a:r>
              <a:rPr lang="fa-IR" sz="1600" dirty="0">
                <a:cs typeface="EntezareZohoor 2 **" panose="00000700000000000000" pitchFamily="2" charset="-78"/>
              </a:rPr>
              <a:t>امیرحسین زارعی</a:t>
            </a:r>
          </a:p>
          <a:p>
            <a:pPr rtl="1"/>
            <a:endParaRPr lang="en-US" sz="1600" b="1" dirty="0">
              <a:cs typeface="EntezareZohoor 2 **" panose="00000700000000000000" pitchFamily="2" charset="-78"/>
            </a:endParaRPr>
          </a:p>
        </p:txBody>
      </p:sp>
      <p:sp>
        <p:nvSpPr>
          <p:cNvPr id="29" name="Text Placeholder 5"/>
          <p:cNvSpPr>
            <a:spLocks noGrp="1"/>
          </p:cNvSpPr>
          <p:nvPr>
            <p:ph type="body" sz="quarter" idx="10"/>
          </p:nvPr>
        </p:nvSpPr>
        <p:spPr>
          <a:xfrm>
            <a:off x="648000" y="1515600"/>
            <a:ext cx="7885964" cy="284693"/>
          </a:xfrm>
        </p:spPr>
        <p:txBody>
          <a:bodyPr/>
          <a:lstStyle/>
          <a:p>
            <a:pPr rtl="1"/>
            <a:r>
              <a:rPr lang="fa-IR" dirty="0" smtClean="0">
                <a:solidFill>
                  <a:srgbClr val="FF7800"/>
                </a:solidFill>
                <a:cs typeface="EntezareZohoor C" panose="00000700000000000000" pitchFamily="2" charset="-78"/>
              </a:rPr>
              <a:t>معرفی قسمت های مختلف برنامه</a:t>
            </a:r>
            <a:endParaRPr lang="en-US" dirty="0">
              <a:cs typeface="EntezareZohoor C" panose="00000700000000000000" pitchFamily="2" charset="-78"/>
            </a:endParaRPr>
          </a:p>
        </p:txBody>
      </p:sp>
      <p:sp>
        <p:nvSpPr>
          <p:cNvPr id="36" name="Text Placeholder 18"/>
          <p:cNvSpPr>
            <a:spLocks noGrp="1"/>
          </p:cNvSpPr>
          <p:nvPr>
            <p:ph type="body" sz="quarter" idx="11"/>
          </p:nvPr>
        </p:nvSpPr>
        <p:spPr>
          <a:xfrm>
            <a:off x="755576" y="3133640"/>
            <a:ext cx="2448000" cy="165600"/>
          </a:xfrm>
        </p:spPr>
        <p:txBody>
          <a:bodyPr/>
          <a:lstStyle/>
          <a:p>
            <a:pPr algn="r" rtl="1"/>
            <a:r>
              <a:rPr lang="fa-IR" dirty="0">
                <a:cs typeface="EntezareZohoor B3" panose="00000700000000000000" pitchFamily="2" charset="-78"/>
              </a:rPr>
              <a:t>بدست آوردن داده ها</a:t>
            </a:r>
            <a:endParaRPr lang="en-US" dirty="0">
              <a:cs typeface="EntezareZohoor B3" panose="00000700000000000000" pitchFamily="2" charset="-78"/>
            </a:endParaRPr>
          </a:p>
        </p:txBody>
      </p:sp>
      <p:sp>
        <p:nvSpPr>
          <p:cNvPr id="37" name="Text Placeholder 19"/>
          <p:cNvSpPr>
            <a:spLocks noGrp="1"/>
          </p:cNvSpPr>
          <p:nvPr>
            <p:ph type="body" sz="quarter" idx="35"/>
          </p:nvPr>
        </p:nvSpPr>
        <p:spPr>
          <a:xfrm>
            <a:off x="3349030" y="3133640"/>
            <a:ext cx="2448000" cy="165600"/>
          </a:xfrm>
        </p:spPr>
        <p:txBody>
          <a:bodyPr/>
          <a:lstStyle/>
          <a:p>
            <a:pPr algn="r" rtl="1"/>
            <a:r>
              <a:rPr lang="fa-IR" dirty="0">
                <a:cs typeface="EntezareZohoor B3" panose="00000700000000000000" pitchFamily="2" charset="-78"/>
              </a:rPr>
              <a:t>حریم خصوصی</a:t>
            </a:r>
            <a:endParaRPr lang="en-US" dirty="0">
              <a:cs typeface="EntezareZohoor B3" panose="00000700000000000000" pitchFamily="2" charset="-78"/>
            </a:endParaRPr>
          </a:p>
        </p:txBody>
      </p:sp>
      <p:sp>
        <p:nvSpPr>
          <p:cNvPr id="38" name="Text Placeholder 20"/>
          <p:cNvSpPr>
            <a:spLocks noGrp="1"/>
          </p:cNvSpPr>
          <p:nvPr>
            <p:ph type="body" sz="quarter" idx="36"/>
          </p:nvPr>
        </p:nvSpPr>
        <p:spPr>
          <a:xfrm>
            <a:off x="5940152" y="3133640"/>
            <a:ext cx="2448000" cy="165600"/>
          </a:xfrm>
        </p:spPr>
        <p:txBody>
          <a:bodyPr/>
          <a:lstStyle/>
          <a:p>
            <a:pPr algn="r" rtl="1"/>
            <a:r>
              <a:rPr lang="fa-IR" dirty="0" smtClean="0">
                <a:cs typeface="EntezareZohoor B3" panose="00000700000000000000" pitchFamily="2" charset="-78"/>
              </a:rPr>
              <a:t>پالایش اطلاعات</a:t>
            </a:r>
            <a:endParaRPr lang="en-US" dirty="0">
              <a:cs typeface="EntezareZohoor B3" panose="00000700000000000000" pitchFamily="2" charset="-78"/>
            </a:endParaRPr>
          </a:p>
        </p:txBody>
      </p:sp>
      <p:sp>
        <p:nvSpPr>
          <p:cNvPr id="39" name="Text Placeholder 21"/>
          <p:cNvSpPr>
            <a:spLocks noGrp="1"/>
          </p:cNvSpPr>
          <p:nvPr>
            <p:ph type="body" sz="quarter" idx="37"/>
          </p:nvPr>
        </p:nvSpPr>
        <p:spPr>
          <a:xfrm>
            <a:off x="754410" y="5114401"/>
            <a:ext cx="2449166" cy="165600"/>
          </a:xfrm>
        </p:spPr>
        <p:txBody>
          <a:bodyPr/>
          <a:lstStyle/>
          <a:p>
            <a:pPr algn="r" rtl="1"/>
            <a:r>
              <a:rPr lang="fa-IR" dirty="0" smtClean="0">
                <a:cs typeface="EntezareZohoor B3" panose="00000700000000000000" pitchFamily="2" charset="-78"/>
              </a:rPr>
              <a:t>ایجاد دیتابیس ها</a:t>
            </a:r>
            <a:endParaRPr lang="en-US" dirty="0">
              <a:cs typeface="EntezareZohoor B3" panose="00000700000000000000" pitchFamily="2" charset="-78"/>
            </a:endParaRPr>
          </a:p>
        </p:txBody>
      </p:sp>
      <p:sp>
        <p:nvSpPr>
          <p:cNvPr id="40" name="Text Placeholder 22"/>
          <p:cNvSpPr>
            <a:spLocks noGrp="1"/>
          </p:cNvSpPr>
          <p:nvPr>
            <p:ph type="body" sz="quarter" idx="38"/>
          </p:nvPr>
        </p:nvSpPr>
        <p:spPr>
          <a:xfrm>
            <a:off x="3347864" y="5114401"/>
            <a:ext cx="2448000" cy="165600"/>
          </a:xfrm>
        </p:spPr>
        <p:txBody>
          <a:bodyPr/>
          <a:lstStyle/>
          <a:p>
            <a:pPr algn="r" rtl="1"/>
            <a:r>
              <a:rPr lang="fa-IR" dirty="0" smtClean="0">
                <a:cs typeface="EntezareZohoor B3" panose="00000700000000000000" pitchFamily="2" charset="-78"/>
              </a:rPr>
              <a:t>الگوریتم های به کار رفته</a:t>
            </a:r>
            <a:endParaRPr lang="en-US" dirty="0">
              <a:cs typeface="EntezareZohoor B3" panose="00000700000000000000" pitchFamily="2" charset="-78"/>
            </a:endParaRPr>
          </a:p>
        </p:txBody>
      </p:sp>
      <p:sp>
        <p:nvSpPr>
          <p:cNvPr id="41" name="Text Placeholder 23"/>
          <p:cNvSpPr>
            <a:spLocks noGrp="1"/>
          </p:cNvSpPr>
          <p:nvPr>
            <p:ph type="body" sz="quarter" idx="39"/>
          </p:nvPr>
        </p:nvSpPr>
        <p:spPr>
          <a:xfrm>
            <a:off x="5938986" y="5114401"/>
            <a:ext cx="2448000" cy="165600"/>
          </a:xfrm>
        </p:spPr>
        <p:txBody>
          <a:bodyPr/>
          <a:lstStyle/>
          <a:p>
            <a:pPr algn="r" rtl="1"/>
            <a:r>
              <a:rPr lang="fa-IR" dirty="0">
                <a:cs typeface="EntezareZohoor B3" panose="00000700000000000000" pitchFamily="2" charset="-78"/>
              </a:rPr>
              <a:t>نمودار های نمایش</a:t>
            </a:r>
            <a:endParaRPr lang="en-US" dirty="0">
              <a:cs typeface="EntezareZohoor B3" panose="00000700000000000000" pitchFamily="2" charset="-78"/>
            </a:endParaRPr>
          </a:p>
        </p:txBody>
      </p:sp>
      <p:graphicFrame>
        <p:nvGraphicFramePr>
          <p:cNvPr id="43" name="4 Gráfico"/>
          <p:cNvGraphicFramePr>
            <a:graphicFrameLocks noGrp="1"/>
          </p:cNvGraphicFramePr>
          <p:nvPr>
            <p:ph type="pic" sz="quarter" idx="45"/>
            <p:extLst>
              <p:ext uri="{D42A27DB-BD31-4B8C-83A1-F6EECF244321}">
                <p14:modId xmlns:p14="http://schemas.microsoft.com/office/powerpoint/2010/main" val="1269191998"/>
              </p:ext>
            </p:extLst>
          </p:nvPr>
        </p:nvGraphicFramePr>
        <p:xfrm>
          <a:off x="5940425" y="3970339"/>
          <a:ext cx="2447925" cy="1042838"/>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11272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1000"/>
                                        <p:tgtEl>
                                          <p:spTgt spid="25"/>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29">
                                            <p:txEl>
                                              <p:pRg st="0" end="0"/>
                                            </p:txEl>
                                          </p:spTgt>
                                        </p:tgtEl>
                                        <p:attrNameLst>
                                          <p:attrName>style.visibility</p:attrName>
                                        </p:attrNameLst>
                                      </p:cBhvr>
                                      <p:to>
                                        <p:strVal val="visible"/>
                                      </p:to>
                                    </p:set>
                                    <p:animEffect transition="in" filter="wipe(left)">
                                      <p:cBhvr>
                                        <p:cTn id="13" dur="500"/>
                                        <p:tgtEl>
                                          <p:spTgt spid="29">
                                            <p:txEl>
                                              <p:pRg st="0" end="0"/>
                                            </p:txEl>
                                          </p:spTgt>
                                        </p:tgtEl>
                                      </p:cBhvr>
                                    </p:animEffect>
                                  </p:childTnLst>
                                </p:cTn>
                              </p:par>
                              <p:par>
                                <p:cTn id="14" presetID="22" presetClass="entr" presetSubtype="8" fill="hold" grpId="0" nodeType="withEffect">
                                  <p:stCondLst>
                                    <p:cond delay="700"/>
                                  </p:stCondLst>
                                  <p:childTnLst>
                                    <p:set>
                                      <p:cBhvr>
                                        <p:cTn id="15" dur="1" fill="hold">
                                          <p:stCondLst>
                                            <p:cond delay="0"/>
                                          </p:stCondLst>
                                        </p:cTn>
                                        <p:tgtEl>
                                          <p:spTgt spid="36">
                                            <p:bg/>
                                          </p:spTgt>
                                        </p:tgtEl>
                                        <p:attrNameLst>
                                          <p:attrName>style.visibility</p:attrName>
                                        </p:attrNameLst>
                                      </p:cBhvr>
                                      <p:to>
                                        <p:strVal val="visible"/>
                                      </p:to>
                                    </p:set>
                                    <p:animEffect transition="in" filter="wipe(left)">
                                      <p:cBhvr>
                                        <p:cTn id="16" dur="500"/>
                                        <p:tgtEl>
                                          <p:spTgt spid="36">
                                            <p:bg/>
                                          </p:spTgt>
                                        </p:tgtEl>
                                      </p:cBhvr>
                                    </p:animEffect>
                                  </p:childTnLst>
                                </p:cTn>
                              </p:par>
                              <p:par>
                                <p:cTn id="17" presetID="22" presetClass="entr" presetSubtype="8" fill="hold" grpId="0" nodeType="withEffect">
                                  <p:stCondLst>
                                    <p:cond delay="800"/>
                                  </p:stCondLst>
                                  <p:childTnLst>
                                    <p:set>
                                      <p:cBhvr>
                                        <p:cTn id="18" dur="1" fill="hold">
                                          <p:stCondLst>
                                            <p:cond delay="0"/>
                                          </p:stCondLst>
                                        </p:cTn>
                                        <p:tgtEl>
                                          <p:spTgt spid="36">
                                            <p:txEl>
                                              <p:pRg st="0" end="0"/>
                                            </p:txEl>
                                          </p:spTgt>
                                        </p:tgtEl>
                                        <p:attrNameLst>
                                          <p:attrName>style.visibility</p:attrName>
                                        </p:attrNameLst>
                                      </p:cBhvr>
                                      <p:to>
                                        <p:strVal val="visible"/>
                                      </p:to>
                                    </p:set>
                                    <p:animEffect transition="in" filter="wipe(left)">
                                      <p:cBhvr>
                                        <p:cTn id="19" dur="500"/>
                                        <p:tgtEl>
                                          <p:spTgt spid="36">
                                            <p:txEl>
                                              <p:pRg st="0" end="0"/>
                                            </p:txEl>
                                          </p:spTgt>
                                        </p:tgtEl>
                                      </p:cBhvr>
                                    </p:animEffect>
                                  </p:childTnLst>
                                </p:cTn>
                              </p:par>
                              <p:par>
                                <p:cTn id="20" presetID="22" presetClass="entr" presetSubtype="8" fill="hold" grpId="0" nodeType="withEffect">
                                  <p:stCondLst>
                                    <p:cond delay="1200"/>
                                  </p:stCondLst>
                                  <p:childTnLst>
                                    <p:set>
                                      <p:cBhvr>
                                        <p:cTn id="21" dur="1" fill="hold">
                                          <p:stCondLst>
                                            <p:cond delay="0"/>
                                          </p:stCondLst>
                                        </p:cTn>
                                        <p:tgtEl>
                                          <p:spTgt spid="37">
                                            <p:bg/>
                                          </p:spTgt>
                                        </p:tgtEl>
                                        <p:attrNameLst>
                                          <p:attrName>style.visibility</p:attrName>
                                        </p:attrNameLst>
                                      </p:cBhvr>
                                      <p:to>
                                        <p:strVal val="visible"/>
                                      </p:to>
                                    </p:set>
                                    <p:animEffect transition="in" filter="wipe(left)">
                                      <p:cBhvr>
                                        <p:cTn id="22" dur="500"/>
                                        <p:tgtEl>
                                          <p:spTgt spid="37">
                                            <p:bg/>
                                          </p:spTgt>
                                        </p:tgtEl>
                                      </p:cBhvr>
                                    </p:animEffect>
                                  </p:childTnLst>
                                </p:cTn>
                              </p:par>
                              <p:par>
                                <p:cTn id="23" presetID="22" presetClass="entr" presetSubtype="8" fill="hold" grpId="0" nodeType="withEffect">
                                  <p:stCondLst>
                                    <p:cond delay="130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wipe(left)">
                                      <p:cBhvr>
                                        <p:cTn id="25" dur="500"/>
                                        <p:tgtEl>
                                          <p:spTgt spid="37">
                                            <p:txEl>
                                              <p:pRg st="0" end="0"/>
                                            </p:txEl>
                                          </p:spTgt>
                                        </p:tgtEl>
                                      </p:cBhvr>
                                    </p:animEffect>
                                  </p:childTnLst>
                                </p:cTn>
                              </p:par>
                              <p:par>
                                <p:cTn id="26" presetID="22" presetClass="entr" presetSubtype="8" fill="hold" grpId="0" nodeType="withEffect">
                                  <p:stCondLst>
                                    <p:cond delay="1700"/>
                                  </p:stCondLst>
                                  <p:childTnLst>
                                    <p:set>
                                      <p:cBhvr>
                                        <p:cTn id="27" dur="1" fill="hold">
                                          <p:stCondLst>
                                            <p:cond delay="0"/>
                                          </p:stCondLst>
                                        </p:cTn>
                                        <p:tgtEl>
                                          <p:spTgt spid="38">
                                            <p:bg/>
                                          </p:spTgt>
                                        </p:tgtEl>
                                        <p:attrNameLst>
                                          <p:attrName>style.visibility</p:attrName>
                                        </p:attrNameLst>
                                      </p:cBhvr>
                                      <p:to>
                                        <p:strVal val="visible"/>
                                      </p:to>
                                    </p:set>
                                    <p:animEffect transition="in" filter="wipe(left)">
                                      <p:cBhvr>
                                        <p:cTn id="28" dur="500"/>
                                        <p:tgtEl>
                                          <p:spTgt spid="38">
                                            <p:bg/>
                                          </p:spTgt>
                                        </p:tgtEl>
                                      </p:cBhvr>
                                    </p:animEffect>
                                  </p:childTnLst>
                                </p:cTn>
                              </p:par>
                              <p:par>
                                <p:cTn id="29" presetID="22" presetClass="entr" presetSubtype="8" fill="hold" grpId="0" nodeType="withEffect">
                                  <p:stCondLst>
                                    <p:cond delay="1800"/>
                                  </p:stCondLst>
                                  <p:childTnLst>
                                    <p:set>
                                      <p:cBhvr>
                                        <p:cTn id="30" dur="1" fill="hold">
                                          <p:stCondLst>
                                            <p:cond delay="0"/>
                                          </p:stCondLst>
                                        </p:cTn>
                                        <p:tgtEl>
                                          <p:spTgt spid="38">
                                            <p:txEl>
                                              <p:pRg st="0" end="0"/>
                                            </p:txEl>
                                          </p:spTgt>
                                        </p:tgtEl>
                                        <p:attrNameLst>
                                          <p:attrName>style.visibility</p:attrName>
                                        </p:attrNameLst>
                                      </p:cBhvr>
                                      <p:to>
                                        <p:strVal val="visible"/>
                                      </p:to>
                                    </p:set>
                                    <p:animEffect transition="in" filter="wipe(left)">
                                      <p:cBhvr>
                                        <p:cTn id="31" dur="500"/>
                                        <p:tgtEl>
                                          <p:spTgt spid="38">
                                            <p:txEl>
                                              <p:pRg st="0" end="0"/>
                                            </p:txEl>
                                          </p:spTgt>
                                        </p:tgtEl>
                                      </p:cBhvr>
                                    </p:animEffect>
                                  </p:childTnLst>
                                </p:cTn>
                              </p:par>
                              <p:par>
                                <p:cTn id="32" presetID="22" presetClass="entr" presetSubtype="8" fill="hold" grpId="0" nodeType="withEffect">
                                  <p:stCondLst>
                                    <p:cond delay="2200"/>
                                  </p:stCondLst>
                                  <p:childTnLst>
                                    <p:set>
                                      <p:cBhvr>
                                        <p:cTn id="33" dur="1" fill="hold">
                                          <p:stCondLst>
                                            <p:cond delay="0"/>
                                          </p:stCondLst>
                                        </p:cTn>
                                        <p:tgtEl>
                                          <p:spTgt spid="39">
                                            <p:bg/>
                                          </p:spTgt>
                                        </p:tgtEl>
                                        <p:attrNameLst>
                                          <p:attrName>style.visibility</p:attrName>
                                        </p:attrNameLst>
                                      </p:cBhvr>
                                      <p:to>
                                        <p:strVal val="visible"/>
                                      </p:to>
                                    </p:set>
                                    <p:animEffect transition="in" filter="wipe(left)">
                                      <p:cBhvr>
                                        <p:cTn id="34" dur="500"/>
                                        <p:tgtEl>
                                          <p:spTgt spid="39">
                                            <p:bg/>
                                          </p:spTgt>
                                        </p:tgtEl>
                                      </p:cBhvr>
                                    </p:animEffect>
                                  </p:childTnLst>
                                </p:cTn>
                              </p:par>
                              <p:par>
                                <p:cTn id="35" presetID="22" presetClass="entr" presetSubtype="8" fill="hold" grpId="0" nodeType="withEffect">
                                  <p:stCondLst>
                                    <p:cond delay="2300"/>
                                  </p:stCondLst>
                                  <p:childTnLst>
                                    <p:set>
                                      <p:cBhvr>
                                        <p:cTn id="36" dur="1" fill="hold">
                                          <p:stCondLst>
                                            <p:cond delay="0"/>
                                          </p:stCondLst>
                                        </p:cTn>
                                        <p:tgtEl>
                                          <p:spTgt spid="39">
                                            <p:txEl>
                                              <p:pRg st="0" end="0"/>
                                            </p:txEl>
                                          </p:spTgt>
                                        </p:tgtEl>
                                        <p:attrNameLst>
                                          <p:attrName>style.visibility</p:attrName>
                                        </p:attrNameLst>
                                      </p:cBhvr>
                                      <p:to>
                                        <p:strVal val="visible"/>
                                      </p:to>
                                    </p:set>
                                    <p:animEffect transition="in" filter="wipe(left)">
                                      <p:cBhvr>
                                        <p:cTn id="37" dur="500"/>
                                        <p:tgtEl>
                                          <p:spTgt spid="39">
                                            <p:txEl>
                                              <p:pRg st="0" end="0"/>
                                            </p:txEl>
                                          </p:spTgt>
                                        </p:tgtEl>
                                      </p:cBhvr>
                                    </p:animEffect>
                                  </p:childTnLst>
                                </p:cTn>
                              </p:par>
                              <p:par>
                                <p:cTn id="38" presetID="22" presetClass="entr" presetSubtype="8" fill="hold" grpId="0" nodeType="withEffect">
                                  <p:stCondLst>
                                    <p:cond delay="2700"/>
                                  </p:stCondLst>
                                  <p:childTnLst>
                                    <p:set>
                                      <p:cBhvr>
                                        <p:cTn id="39" dur="1" fill="hold">
                                          <p:stCondLst>
                                            <p:cond delay="0"/>
                                          </p:stCondLst>
                                        </p:cTn>
                                        <p:tgtEl>
                                          <p:spTgt spid="40">
                                            <p:bg/>
                                          </p:spTgt>
                                        </p:tgtEl>
                                        <p:attrNameLst>
                                          <p:attrName>style.visibility</p:attrName>
                                        </p:attrNameLst>
                                      </p:cBhvr>
                                      <p:to>
                                        <p:strVal val="visible"/>
                                      </p:to>
                                    </p:set>
                                    <p:animEffect transition="in" filter="wipe(left)">
                                      <p:cBhvr>
                                        <p:cTn id="40" dur="500"/>
                                        <p:tgtEl>
                                          <p:spTgt spid="40">
                                            <p:bg/>
                                          </p:spTgt>
                                        </p:tgtEl>
                                      </p:cBhvr>
                                    </p:animEffect>
                                  </p:childTnLst>
                                </p:cTn>
                              </p:par>
                              <p:par>
                                <p:cTn id="41" presetID="22" presetClass="entr" presetSubtype="8" fill="hold" grpId="0" nodeType="withEffect">
                                  <p:stCondLst>
                                    <p:cond delay="2800"/>
                                  </p:stCondLst>
                                  <p:childTnLst>
                                    <p:set>
                                      <p:cBhvr>
                                        <p:cTn id="42" dur="1" fill="hold">
                                          <p:stCondLst>
                                            <p:cond delay="0"/>
                                          </p:stCondLst>
                                        </p:cTn>
                                        <p:tgtEl>
                                          <p:spTgt spid="40">
                                            <p:txEl>
                                              <p:pRg st="0" end="0"/>
                                            </p:txEl>
                                          </p:spTgt>
                                        </p:tgtEl>
                                        <p:attrNameLst>
                                          <p:attrName>style.visibility</p:attrName>
                                        </p:attrNameLst>
                                      </p:cBhvr>
                                      <p:to>
                                        <p:strVal val="visible"/>
                                      </p:to>
                                    </p:set>
                                    <p:animEffect transition="in" filter="wipe(left)">
                                      <p:cBhvr>
                                        <p:cTn id="43" dur="500"/>
                                        <p:tgtEl>
                                          <p:spTgt spid="40">
                                            <p:txEl>
                                              <p:pRg st="0" end="0"/>
                                            </p:txEl>
                                          </p:spTgt>
                                        </p:tgtEl>
                                      </p:cBhvr>
                                    </p:animEffect>
                                  </p:childTnLst>
                                </p:cTn>
                              </p:par>
                              <p:par>
                                <p:cTn id="44" presetID="22" presetClass="entr" presetSubtype="8" fill="hold" grpId="0" nodeType="withEffect">
                                  <p:stCondLst>
                                    <p:cond delay="3200"/>
                                  </p:stCondLst>
                                  <p:childTnLst>
                                    <p:set>
                                      <p:cBhvr>
                                        <p:cTn id="45" dur="1" fill="hold">
                                          <p:stCondLst>
                                            <p:cond delay="0"/>
                                          </p:stCondLst>
                                        </p:cTn>
                                        <p:tgtEl>
                                          <p:spTgt spid="41">
                                            <p:bg/>
                                          </p:spTgt>
                                        </p:tgtEl>
                                        <p:attrNameLst>
                                          <p:attrName>style.visibility</p:attrName>
                                        </p:attrNameLst>
                                      </p:cBhvr>
                                      <p:to>
                                        <p:strVal val="visible"/>
                                      </p:to>
                                    </p:set>
                                    <p:animEffect transition="in" filter="wipe(left)">
                                      <p:cBhvr>
                                        <p:cTn id="46" dur="500"/>
                                        <p:tgtEl>
                                          <p:spTgt spid="41">
                                            <p:bg/>
                                          </p:spTgt>
                                        </p:tgtEl>
                                      </p:cBhvr>
                                    </p:animEffect>
                                  </p:childTnLst>
                                </p:cTn>
                              </p:par>
                              <p:par>
                                <p:cTn id="47" presetID="22" presetClass="entr" presetSubtype="8" fill="hold" grpId="0" nodeType="withEffect">
                                  <p:stCondLst>
                                    <p:cond delay="3300"/>
                                  </p:stCondLst>
                                  <p:childTnLst>
                                    <p:set>
                                      <p:cBhvr>
                                        <p:cTn id="48" dur="1" fill="hold">
                                          <p:stCondLst>
                                            <p:cond delay="0"/>
                                          </p:stCondLst>
                                        </p:cTn>
                                        <p:tgtEl>
                                          <p:spTgt spid="41">
                                            <p:txEl>
                                              <p:pRg st="0" end="0"/>
                                            </p:txEl>
                                          </p:spTgt>
                                        </p:tgtEl>
                                        <p:attrNameLst>
                                          <p:attrName>style.visibility</p:attrName>
                                        </p:attrNameLst>
                                      </p:cBhvr>
                                      <p:to>
                                        <p:strVal val="visible"/>
                                      </p:to>
                                    </p:set>
                                    <p:animEffect transition="in" filter="wipe(left)">
                                      <p:cBhvr>
                                        <p:cTn id="49"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build="p"/>
      <p:bldP spid="29" grpId="0" build="p"/>
      <p:bldP spid="36" grpId="0" build="p" animBg="1"/>
      <p:bldP spid="37" grpId="0" build="p" animBg="1"/>
      <p:bldP spid="38" grpId="0" build="p" animBg="1"/>
      <p:bldP spid="39" grpId="0" build="p" animBg="1"/>
      <p:bldP spid="40" grpId="0" build="p" animBg="1"/>
      <p:bldP spid="41"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3"/>
          </p:nvPr>
        </p:nvSpPr>
        <p:spPr>
          <a:xfrm>
            <a:off x="8107200" y="6291851"/>
            <a:ext cx="349640" cy="246542"/>
          </a:xfrm>
        </p:spPr>
        <p:txBody>
          <a:bodyPr/>
          <a:lstStyle/>
          <a:p>
            <a:r>
              <a:rPr lang="fa-IR" dirty="0" smtClean="0"/>
              <a:t>8</a:t>
            </a:r>
            <a:endParaRPr lang="en-US" dirty="0"/>
          </a:p>
        </p:txBody>
      </p:sp>
      <p:sp>
        <p:nvSpPr>
          <p:cNvPr id="4" name="Text Placeholder 3"/>
          <p:cNvSpPr>
            <a:spLocks noGrp="1"/>
          </p:cNvSpPr>
          <p:nvPr>
            <p:ph type="body" sz="quarter" idx="24"/>
          </p:nvPr>
        </p:nvSpPr>
        <p:spPr>
          <a:xfrm>
            <a:off x="446400" y="6343200"/>
            <a:ext cx="4176464" cy="603370"/>
          </a:xfrm>
        </p:spPr>
        <p:txBody>
          <a:bodyPr/>
          <a:lstStyle/>
          <a:p>
            <a:r>
              <a:rPr lang="fa-IR" sz="1800" dirty="0">
                <a:cs typeface="EntezareZohoor 2 **" panose="00000700000000000000" pitchFamily="2" charset="-78"/>
              </a:rPr>
              <a:t>آنالیز انتشار داده ها در شبکه های اجتماعی</a:t>
            </a:r>
          </a:p>
          <a:p>
            <a:r>
              <a:rPr lang="fa-IR" sz="1800" dirty="0">
                <a:cs typeface="EntezareZohoor 2 **" panose="00000700000000000000" pitchFamily="2" charset="-78"/>
              </a:rPr>
              <a:t>امیرحسین زارعی</a:t>
            </a:r>
          </a:p>
          <a:p>
            <a:pPr rtl="1"/>
            <a:endParaRPr lang="en-US" sz="1800" b="1" dirty="0">
              <a:cs typeface="EntezareZohoor 2 **" panose="00000700000000000000" pitchFamily="2" charset="-78"/>
            </a:endParaRPr>
          </a:p>
        </p:txBody>
      </p:sp>
      <p:sp>
        <p:nvSpPr>
          <p:cNvPr id="16" name="Title 1"/>
          <p:cNvSpPr>
            <a:spLocks noGrp="1"/>
          </p:cNvSpPr>
          <p:nvPr>
            <p:ph type="title"/>
          </p:nvPr>
        </p:nvSpPr>
        <p:spPr>
          <a:xfrm>
            <a:off x="755576" y="860946"/>
            <a:ext cx="7920000" cy="867545"/>
          </a:xfrm>
        </p:spPr>
        <p:txBody>
          <a:bodyPr/>
          <a:lstStyle/>
          <a:p>
            <a:pPr algn="r" rtl="1"/>
            <a:r>
              <a:rPr lang="fa-IR" sz="4400" dirty="0" smtClean="0">
                <a:solidFill>
                  <a:srgbClr val="FF7800"/>
                </a:solidFill>
                <a:cs typeface="2  Mitra_4 (MRT)" panose="00000700000000000000" pitchFamily="2" charset="-78"/>
              </a:rPr>
              <a:t>ربات هوشمند تلگرام</a:t>
            </a:r>
            <a:endParaRPr lang="en-US" sz="4800" dirty="0">
              <a:solidFill>
                <a:srgbClr val="FF7800"/>
              </a:solidFill>
              <a:cs typeface="2  Mitra_4 (MRT)" panose="00000700000000000000" pitchFamily="2" charset="-78"/>
            </a:endParaRPr>
          </a:p>
        </p:txBody>
      </p:sp>
      <p:sp>
        <p:nvSpPr>
          <p:cNvPr id="17" name="Text Placeholder 3"/>
          <p:cNvSpPr>
            <a:spLocks noGrp="1"/>
          </p:cNvSpPr>
          <p:nvPr>
            <p:ph type="body" sz="quarter" idx="4294967295"/>
          </p:nvPr>
        </p:nvSpPr>
        <p:spPr>
          <a:xfrm>
            <a:off x="166970" y="1728491"/>
            <a:ext cx="8707749" cy="4292797"/>
          </a:xfrm>
          <a:prstGeom prst="rect">
            <a:avLst/>
          </a:prstGeom>
        </p:spPr>
        <p:txBody>
          <a:bodyPr/>
          <a:lstStyle/>
          <a:p>
            <a:pPr algn="r" rtl="1" fontAlgn="base">
              <a:lnSpc>
                <a:spcPct val="150000"/>
              </a:lnSpc>
              <a:spcAft>
                <a:spcPct val="0"/>
              </a:spcAft>
            </a:pPr>
            <a:r>
              <a:rPr lang="fa-IR" sz="2800" b="1" dirty="0">
                <a:solidFill>
                  <a:srgbClr val="FF0000"/>
                </a:solidFill>
                <a:cs typeface="Far.Narm" panose="00000400000000000000" pitchFamily="2" charset="-78"/>
              </a:rPr>
              <a:t>ربات خزنده(</a:t>
            </a:r>
            <a:r>
              <a:rPr lang="en-US" sz="2800" b="1" dirty="0">
                <a:solidFill>
                  <a:srgbClr val="FF0000"/>
                </a:solidFill>
                <a:cs typeface="Far.Narm" panose="00000400000000000000" pitchFamily="2" charset="-78"/>
              </a:rPr>
              <a:t>Robot crawling</a:t>
            </a:r>
            <a:r>
              <a:rPr lang="fa-IR" sz="2800" b="1" dirty="0" smtClean="0">
                <a:solidFill>
                  <a:srgbClr val="FF0000"/>
                </a:solidFill>
                <a:cs typeface="Far.Narm" panose="00000400000000000000" pitchFamily="2" charset="-78"/>
              </a:rPr>
              <a:t>)</a:t>
            </a:r>
            <a:endParaRPr lang="fa-IR" sz="2800" b="1" dirty="0">
              <a:solidFill>
                <a:srgbClr val="FF0000"/>
              </a:solidFill>
              <a:cs typeface="Far.Narm" panose="00000400000000000000" pitchFamily="2" charset="-78"/>
            </a:endParaRPr>
          </a:p>
          <a:p>
            <a:pPr algn="r" rtl="1" fontAlgn="base">
              <a:lnSpc>
                <a:spcPct val="150000"/>
              </a:lnSpc>
              <a:spcAft>
                <a:spcPct val="0"/>
              </a:spcAft>
            </a:pPr>
            <a:r>
              <a:rPr lang="fa-IR" sz="2800" b="1" dirty="0">
                <a:solidFill>
                  <a:srgbClr val="FF0000"/>
                </a:solidFill>
                <a:cs typeface="Far.Narm" panose="00000400000000000000" pitchFamily="2" charset="-78"/>
              </a:rPr>
              <a:t>بخش </a:t>
            </a:r>
            <a:r>
              <a:rPr lang="fa-IR" sz="2800" b="1" dirty="0" smtClean="0">
                <a:solidFill>
                  <a:srgbClr val="FF0000"/>
                </a:solidFill>
                <a:cs typeface="Far.Narm" panose="00000400000000000000" pitchFamily="2" charset="-78"/>
              </a:rPr>
              <a:t>ظاهری</a:t>
            </a:r>
            <a:endParaRPr lang="fa-IR" sz="2800" b="1" dirty="0">
              <a:solidFill>
                <a:srgbClr val="FF0000"/>
              </a:solidFill>
              <a:cs typeface="Far.Narm" panose="00000400000000000000" pitchFamily="2" charset="-78"/>
            </a:endParaRPr>
          </a:p>
          <a:p>
            <a:pPr algn="r" rtl="1" fontAlgn="base">
              <a:lnSpc>
                <a:spcPct val="150000"/>
              </a:lnSpc>
              <a:spcAft>
                <a:spcPct val="0"/>
              </a:spcAft>
            </a:pPr>
            <a:r>
              <a:rPr lang="fa-IR" sz="2800" b="1" dirty="0" smtClean="0">
                <a:solidFill>
                  <a:srgbClr val="FF0000"/>
                </a:solidFill>
                <a:cs typeface="Far.Narm" panose="00000400000000000000" pitchFamily="2" charset="-78"/>
              </a:rPr>
              <a:t>بخش باطنی</a:t>
            </a:r>
          </a:p>
          <a:p>
            <a:pPr algn="r" rtl="1" fontAlgn="base">
              <a:lnSpc>
                <a:spcPct val="150000"/>
              </a:lnSpc>
              <a:spcAft>
                <a:spcPct val="0"/>
              </a:spcAft>
            </a:pPr>
            <a:endParaRPr lang="en-US" sz="2800" b="1" dirty="0">
              <a:solidFill>
                <a:srgbClr val="FF0000"/>
              </a:solidFill>
              <a:cs typeface="Far.Narm" panose="00000400000000000000" pitchFamily="2" charset="-78"/>
            </a:endParaRPr>
          </a:p>
          <a:p>
            <a:pPr algn="r" rtl="1" fontAlgn="base">
              <a:lnSpc>
                <a:spcPct val="150000"/>
              </a:lnSpc>
              <a:spcAft>
                <a:spcPct val="0"/>
              </a:spcAft>
            </a:pPr>
            <a:endParaRPr lang="fa-IR" sz="2800" b="1" dirty="0" smtClean="0">
              <a:solidFill>
                <a:srgbClr val="FF0000"/>
              </a:solidFill>
              <a:cs typeface="Far.Narm" panose="00000400000000000000" pitchFamily="2" charset="-78"/>
            </a:endParaRPr>
          </a:p>
          <a:p>
            <a:pPr algn="r" rtl="1" fontAlgn="base">
              <a:lnSpc>
                <a:spcPct val="150000"/>
              </a:lnSpc>
              <a:spcAft>
                <a:spcPct val="0"/>
              </a:spcAft>
            </a:pPr>
            <a:endParaRPr lang="en-US" sz="2800" b="1" dirty="0" smtClean="0">
              <a:solidFill>
                <a:srgbClr val="FF0000"/>
              </a:solidFill>
              <a:cs typeface="Far.Narm" panose="00000400000000000000" pitchFamily="2" charset="-78"/>
            </a:endParaRPr>
          </a:p>
          <a:p>
            <a:pPr lvl="0" algn="r" rtl="1" fontAlgn="base">
              <a:lnSpc>
                <a:spcPct val="150000"/>
              </a:lnSpc>
              <a:spcAft>
                <a:spcPct val="0"/>
              </a:spcAft>
            </a:pPr>
            <a:endParaRPr lang="en-US" altLang="fa-IR" sz="2800" dirty="0">
              <a:solidFill>
                <a:srgbClr val="FF0000"/>
              </a:solidFill>
              <a:cs typeface="Far.Narm" panose="00000400000000000000" pitchFamily="2" charset="-78"/>
            </a:endParaRPr>
          </a:p>
          <a:p>
            <a:pPr rtl="1">
              <a:lnSpc>
                <a:spcPct val="150000"/>
              </a:lnSpc>
            </a:pPr>
            <a:endParaRPr lang="en-US" sz="2800" dirty="0">
              <a:solidFill>
                <a:srgbClr val="FF0000"/>
              </a:solidFill>
              <a:cs typeface="Far.Narm" panose="00000400000000000000" pitchFamily="2" charset="-78"/>
            </a:endParaRPr>
          </a:p>
        </p:txBody>
      </p:sp>
      <p:pic>
        <p:nvPicPr>
          <p:cNvPr id="18" name="Picture 17"/>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92365" y="548680"/>
            <a:ext cx="1293671" cy="3107967"/>
          </a:xfrm>
          <a:prstGeom prst="rect">
            <a:avLst/>
          </a:prstGeom>
        </p:spPr>
      </p:pic>
      <p:pic>
        <p:nvPicPr>
          <p:cNvPr id="19" name="Picture 18"/>
          <p:cNvPicPr/>
          <p:nvPr/>
        </p:nvPicPr>
        <p:blipFill rotWithShape="1">
          <a:blip r:embed="rId4" cstate="screen">
            <a:extLst>
              <a:ext uri="{28A0092B-C50C-407E-A947-70E740481C1C}">
                <a14:useLocalDpi xmlns:a14="http://schemas.microsoft.com/office/drawing/2010/main" val="0"/>
              </a:ext>
            </a:extLst>
          </a:blip>
          <a:srcRect r="371" b="25789"/>
          <a:stretch/>
        </p:blipFill>
        <p:spPr bwMode="auto">
          <a:xfrm>
            <a:off x="1259632" y="2696249"/>
            <a:ext cx="5708650" cy="2713355"/>
          </a:xfrm>
          <a:prstGeom prst="rect">
            <a:avLst/>
          </a:prstGeom>
          <a:ln w="38100" cap="sq" cmpd="sng" algn="ctr">
            <a:solidFill>
              <a:srgbClr val="000000"/>
            </a:solidFill>
            <a:prstDash val="solid"/>
            <a:miter lim="800000"/>
            <a:headEnd type="none" w="med" len="med"/>
            <a:tailEnd type="none" w="med" len="med"/>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14238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xEl>
                                              <p:pRg st="1" end="1"/>
                                            </p:txEl>
                                          </p:spTgt>
                                        </p:tgtEl>
                                        <p:attrNameLst>
                                          <p:attrName>style.visibility</p:attrName>
                                        </p:attrNameLst>
                                      </p:cBhvr>
                                      <p:to>
                                        <p:strVal val="visible"/>
                                      </p:to>
                                    </p:set>
                                    <p:animEffect transition="in" filter="fade">
                                      <p:cBhvr>
                                        <p:cTn id="16" dur="500"/>
                                        <p:tgtEl>
                                          <p:spTgt spid="1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Effect transition="in" filter="fade">
                                      <p:cBhvr>
                                        <p:cTn id="21"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3"/>
          </p:nvPr>
        </p:nvSpPr>
        <p:spPr>
          <a:xfrm>
            <a:off x="8107200" y="6291851"/>
            <a:ext cx="349640" cy="246542"/>
          </a:xfrm>
        </p:spPr>
        <p:txBody>
          <a:bodyPr/>
          <a:lstStyle/>
          <a:p>
            <a:r>
              <a:rPr lang="fa-IR" dirty="0" smtClean="0"/>
              <a:t>9</a:t>
            </a:r>
            <a:endParaRPr lang="en-US" dirty="0"/>
          </a:p>
        </p:txBody>
      </p:sp>
      <p:sp>
        <p:nvSpPr>
          <p:cNvPr id="15" name="Title 2"/>
          <p:cNvSpPr>
            <a:spLocks noGrp="1"/>
          </p:cNvSpPr>
          <p:nvPr>
            <p:ph type="title"/>
          </p:nvPr>
        </p:nvSpPr>
        <p:spPr>
          <a:xfrm>
            <a:off x="-684584" y="1251"/>
            <a:ext cx="9727888" cy="848950"/>
          </a:xfrm>
        </p:spPr>
        <p:txBody>
          <a:bodyPr/>
          <a:lstStyle/>
          <a:p>
            <a:pPr algn="r" rtl="1"/>
            <a:r>
              <a:rPr lang="fa-IR" sz="4400" dirty="0" smtClean="0">
                <a:solidFill>
                  <a:schemeClr val="tx1"/>
                </a:solidFill>
                <a:cs typeface="2  Mitra_4 (MRT)" panose="00000700000000000000" pitchFamily="2" charset="-78"/>
              </a:rPr>
              <a:t>طرح عملکرد ربات و بدست آوردن دیتا در تلگرام</a:t>
            </a:r>
            <a:endParaRPr lang="en-US" sz="2800" dirty="0">
              <a:solidFill>
                <a:srgbClr val="FF7800"/>
              </a:solidFill>
              <a:cs typeface="2  Mitra_4 (MRT)" panose="00000700000000000000" pitchFamily="2" charset="-78"/>
            </a:endParaRPr>
          </a:p>
        </p:txBody>
      </p:sp>
      <p:sp>
        <p:nvSpPr>
          <p:cNvPr id="4" name="Text Placeholder 3"/>
          <p:cNvSpPr>
            <a:spLocks noGrp="1"/>
          </p:cNvSpPr>
          <p:nvPr>
            <p:ph type="body" sz="quarter" idx="24"/>
          </p:nvPr>
        </p:nvSpPr>
        <p:spPr>
          <a:xfrm>
            <a:off x="446400" y="6343200"/>
            <a:ext cx="4176464" cy="603370"/>
          </a:xfrm>
        </p:spPr>
        <p:txBody>
          <a:bodyPr/>
          <a:lstStyle/>
          <a:p>
            <a:r>
              <a:rPr lang="fa-IR" sz="1800" dirty="0">
                <a:cs typeface="EntezareZohoor 2 **" panose="00000700000000000000" pitchFamily="2" charset="-78"/>
              </a:rPr>
              <a:t>آنالیز انتشار داده ها در شبکه های اجتماعی</a:t>
            </a:r>
          </a:p>
          <a:p>
            <a:r>
              <a:rPr lang="fa-IR" sz="1800" dirty="0">
                <a:cs typeface="EntezareZohoor 2 **" panose="00000700000000000000" pitchFamily="2" charset="-78"/>
              </a:rPr>
              <a:t>امیرحسین زارعی</a:t>
            </a:r>
          </a:p>
          <a:p>
            <a:pPr rtl="1"/>
            <a:endParaRPr lang="en-US" sz="1800" b="1" dirty="0">
              <a:cs typeface="EntezareZohoor 2 **" panose="00000700000000000000" pitchFamily="2" charset="-78"/>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3241"/>
            <a:ext cx="9144000" cy="3911518"/>
          </a:xfrm>
          <a:prstGeom prst="rect">
            <a:avLst/>
          </a:prstGeom>
        </p:spPr>
      </p:pic>
    </p:spTree>
    <p:extLst>
      <p:ext uri="{BB962C8B-B14F-4D97-AF65-F5344CB8AC3E}">
        <p14:creationId xmlns:p14="http://schemas.microsoft.com/office/powerpoint/2010/main" val="2016503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4 Gráfico"/>
          <p:cNvGraphicFramePr>
            <a:graphicFrameLocks noGrp="1"/>
          </p:cNvGraphicFramePr>
          <p:nvPr>
            <p:ph type="chart" sz="quarter" idx="32"/>
            <p:extLst>
              <p:ext uri="{D42A27DB-BD31-4B8C-83A1-F6EECF244321}">
                <p14:modId xmlns:p14="http://schemas.microsoft.com/office/powerpoint/2010/main" val="209325221"/>
              </p:ext>
            </p:extLst>
          </p:nvPr>
        </p:nvGraphicFramePr>
        <p:xfrm>
          <a:off x="612775" y="1990725"/>
          <a:ext cx="5003800" cy="3975100"/>
        </p:xfrm>
        <a:graphic>
          <a:graphicData uri="http://schemas.openxmlformats.org/drawingml/2006/chart">
            <c:chart xmlns:c="http://schemas.openxmlformats.org/drawingml/2006/chart" xmlns:r="http://schemas.openxmlformats.org/officeDocument/2006/relationships" r:id="rId2"/>
          </a:graphicData>
        </a:graphic>
      </p:graphicFrame>
      <p:sp>
        <p:nvSpPr>
          <p:cNvPr id="15" name="Title 1"/>
          <p:cNvSpPr>
            <a:spLocks noGrp="1"/>
          </p:cNvSpPr>
          <p:nvPr>
            <p:ph type="title"/>
          </p:nvPr>
        </p:nvSpPr>
        <p:spPr>
          <a:xfrm>
            <a:off x="612000" y="836712"/>
            <a:ext cx="7920000" cy="890628"/>
          </a:xfrm>
        </p:spPr>
        <p:txBody>
          <a:bodyPr/>
          <a:lstStyle/>
          <a:p>
            <a:pPr algn="r" rtl="1"/>
            <a:r>
              <a:rPr lang="fa-IR" sz="6000" dirty="0">
                <a:solidFill>
                  <a:schemeClr val="tx1"/>
                </a:solidFill>
                <a:cs typeface="2  Mitra_4 (MRT)" panose="00000700000000000000" pitchFamily="2" charset="-78"/>
              </a:rPr>
              <a:t>نمودار های </a:t>
            </a:r>
            <a:r>
              <a:rPr lang="fa-IR" sz="6000" dirty="0">
                <a:solidFill>
                  <a:srgbClr val="FF7800"/>
                </a:solidFill>
                <a:cs typeface="2  Mitra_4 (MRT)" panose="00000700000000000000" pitchFamily="2" charset="-78"/>
              </a:rPr>
              <a:t>پروژه</a:t>
            </a:r>
            <a:endParaRPr lang="en-US" sz="6000" dirty="0">
              <a:solidFill>
                <a:srgbClr val="FF7800"/>
              </a:solidFill>
              <a:cs typeface="2  Mitra_4 (MRT)" panose="00000700000000000000" pitchFamily="2" charset="-78"/>
            </a:endParaRPr>
          </a:p>
        </p:txBody>
      </p:sp>
      <p:sp>
        <p:nvSpPr>
          <p:cNvPr id="17" name="Text Placeholder 3"/>
          <p:cNvSpPr>
            <a:spLocks noGrp="1"/>
          </p:cNvSpPr>
          <p:nvPr>
            <p:ph type="body" sz="quarter" idx="24"/>
          </p:nvPr>
        </p:nvSpPr>
        <p:spPr>
          <a:xfrm>
            <a:off x="446400" y="6343200"/>
            <a:ext cx="4176464" cy="603370"/>
          </a:xfrm>
        </p:spPr>
        <p:txBody>
          <a:bodyPr/>
          <a:lstStyle/>
          <a:p>
            <a:r>
              <a:rPr lang="fa-IR" sz="1600" dirty="0">
                <a:cs typeface="EntezareZohoor 2 **" panose="00000700000000000000" pitchFamily="2" charset="-78"/>
              </a:rPr>
              <a:t>آنالیز انتشار داده ها در شبکه های اجتماعی</a:t>
            </a:r>
          </a:p>
          <a:p>
            <a:r>
              <a:rPr lang="fa-IR" sz="1600" dirty="0">
                <a:cs typeface="EntezareZohoor 2 **" panose="00000700000000000000" pitchFamily="2" charset="-78"/>
              </a:rPr>
              <a:t>امیرحسین زارعی</a:t>
            </a:r>
          </a:p>
          <a:p>
            <a:pPr rtl="1"/>
            <a:endParaRPr lang="en-US" sz="1600" b="1" dirty="0">
              <a:cs typeface="EntezareZohoor 2 **" panose="00000700000000000000" pitchFamily="2" charset="-78"/>
            </a:endParaRPr>
          </a:p>
        </p:txBody>
      </p:sp>
      <p:sp>
        <p:nvSpPr>
          <p:cNvPr id="19" name="Text Placeholder 5"/>
          <p:cNvSpPr>
            <a:spLocks noGrp="1"/>
          </p:cNvSpPr>
          <p:nvPr>
            <p:ph type="body" sz="quarter" idx="23"/>
          </p:nvPr>
        </p:nvSpPr>
        <p:spPr>
          <a:xfrm>
            <a:off x="8107200" y="6285600"/>
            <a:ext cx="349640" cy="259045"/>
          </a:xfrm>
        </p:spPr>
        <p:txBody>
          <a:bodyPr/>
          <a:lstStyle/>
          <a:p>
            <a:r>
              <a:rPr lang="fa-IR" dirty="0" smtClean="0"/>
              <a:t>10</a:t>
            </a:r>
            <a:endParaRPr lang="en-US" dirty="0"/>
          </a:p>
        </p:txBody>
      </p:sp>
      <p:sp>
        <p:nvSpPr>
          <p:cNvPr id="22" name="Text Placeholder 8"/>
          <p:cNvSpPr>
            <a:spLocks noGrp="1"/>
          </p:cNvSpPr>
          <p:nvPr>
            <p:ph type="body" sz="quarter" idx="26"/>
          </p:nvPr>
        </p:nvSpPr>
        <p:spPr>
          <a:xfrm>
            <a:off x="5695768" y="3635891"/>
            <a:ext cx="2761072" cy="281104"/>
          </a:xfrm>
        </p:spPr>
        <p:txBody>
          <a:bodyPr/>
          <a:lstStyle/>
          <a:p>
            <a:pPr algn="r" rtl="1"/>
            <a:r>
              <a:rPr lang="fa-IR" sz="1600" b="1" spc="-150" dirty="0">
                <a:solidFill>
                  <a:schemeClr val="accent6"/>
                </a:solidFill>
                <a:latin typeface="Arial" pitchFamily="34" charset="0"/>
                <a:ea typeface="+mj-ea"/>
                <a:cs typeface="2  Mitra_4 (MRT)" panose="00000700000000000000" pitchFamily="2" charset="-78"/>
              </a:rPr>
              <a:t>نمودار کل پیام ها</a:t>
            </a:r>
            <a:endParaRPr lang="en-US" sz="1600" b="1" spc="-150" dirty="0">
              <a:solidFill>
                <a:schemeClr val="accent6"/>
              </a:solidFill>
              <a:latin typeface="Arial" pitchFamily="34" charset="0"/>
              <a:ea typeface="+mj-ea"/>
              <a:cs typeface="2  Mitra_4 (MRT)" panose="00000700000000000000" pitchFamily="2" charset="-78"/>
            </a:endParaRPr>
          </a:p>
        </p:txBody>
      </p:sp>
      <p:sp>
        <p:nvSpPr>
          <p:cNvPr id="23" name="Text Placeholder 9"/>
          <p:cNvSpPr>
            <a:spLocks noGrp="1"/>
          </p:cNvSpPr>
          <p:nvPr>
            <p:ph type="body" sz="quarter" idx="27"/>
          </p:nvPr>
        </p:nvSpPr>
        <p:spPr>
          <a:xfrm>
            <a:off x="5724000" y="3916995"/>
            <a:ext cx="2761072" cy="639919"/>
          </a:xfrm>
        </p:spPr>
        <p:txBody>
          <a:bodyPr/>
          <a:lstStyle/>
          <a:p>
            <a:pPr rtl="1"/>
            <a:r>
              <a:rPr lang="fa-IR" sz="1400" dirty="0">
                <a:cs typeface="Far.Koodak" panose="00000700000000000000" pitchFamily="2" charset="-78"/>
              </a:rPr>
              <a:t>با استفاده از زمان پیام ها و پیام های پر تکرار نموداری بر حسب تعداد پیام های پر تکرار در ماه داده می شود.</a:t>
            </a:r>
            <a:endParaRPr lang="en-US" sz="1400" dirty="0">
              <a:cs typeface="Far.Koodak" panose="00000700000000000000" pitchFamily="2" charset="-78"/>
            </a:endParaRPr>
          </a:p>
        </p:txBody>
      </p:sp>
      <p:sp>
        <p:nvSpPr>
          <p:cNvPr id="24" name="Text Placeholder 10"/>
          <p:cNvSpPr>
            <a:spLocks noGrp="1"/>
          </p:cNvSpPr>
          <p:nvPr>
            <p:ph type="body" sz="quarter" idx="28"/>
          </p:nvPr>
        </p:nvSpPr>
        <p:spPr>
          <a:xfrm>
            <a:off x="5724256" y="2098800"/>
            <a:ext cx="2761072" cy="261226"/>
          </a:xfrm>
        </p:spPr>
        <p:txBody>
          <a:bodyPr/>
          <a:lstStyle/>
          <a:p>
            <a:pPr algn="r" rtl="1"/>
            <a:r>
              <a:rPr lang="fa-IR" sz="1600" b="1" spc="-150" dirty="0">
                <a:solidFill>
                  <a:schemeClr val="accent6"/>
                </a:solidFill>
                <a:latin typeface="Arial" pitchFamily="34" charset="0"/>
                <a:ea typeface="+mj-ea"/>
                <a:cs typeface="2  Mitra_4 (MRT)" panose="00000700000000000000" pitchFamily="2" charset="-78"/>
              </a:rPr>
              <a:t>نمودار هر پیام</a:t>
            </a:r>
            <a:endParaRPr lang="en-US" sz="1600" b="1" spc="-150" dirty="0">
              <a:solidFill>
                <a:schemeClr val="accent6"/>
              </a:solidFill>
              <a:latin typeface="Arial" pitchFamily="34" charset="0"/>
              <a:ea typeface="+mj-ea"/>
              <a:cs typeface="2  Mitra_4 (MRT)" panose="00000700000000000000" pitchFamily="2" charset="-78"/>
            </a:endParaRPr>
          </a:p>
        </p:txBody>
      </p:sp>
      <p:sp>
        <p:nvSpPr>
          <p:cNvPr id="25" name="Text Placeholder 11"/>
          <p:cNvSpPr>
            <a:spLocks noGrp="1"/>
          </p:cNvSpPr>
          <p:nvPr>
            <p:ph type="body" sz="quarter" idx="29"/>
          </p:nvPr>
        </p:nvSpPr>
        <p:spPr>
          <a:xfrm>
            <a:off x="5724000" y="2411526"/>
            <a:ext cx="2761072" cy="1169551"/>
          </a:xfrm>
        </p:spPr>
        <p:txBody>
          <a:bodyPr/>
          <a:lstStyle/>
          <a:p>
            <a:pPr rtl="1"/>
            <a:r>
              <a:rPr lang="fa-IR" sz="1400" dirty="0">
                <a:cs typeface="Far.Koodak" panose="00000700000000000000" pitchFamily="2" charset="-78"/>
              </a:rPr>
              <a:t>با استفاده از دسته بندی زمان های ارسال هر پیام و تعداد آنها نموداری بر حسب تعداد در هفته، ماه یا سال داده می شود</a:t>
            </a:r>
            <a:r>
              <a:rPr lang="fa-IR" sz="1400" dirty="0" smtClean="0">
                <a:cs typeface="Far.Koodak" panose="00000700000000000000" pitchFamily="2" charset="-78"/>
              </a:rPr>
              <a:t>.</a:t>
            </a:r>
            <a:r>
              <a:rPr lang="fa-IR" sz="1400" dirty="0">
                <a:cs typeface="Far.Koodak" panose="00000700000000000000" pitchFamily="2" charset="-78"/>
              </a:rPr>
              <a:t> </a:t>
            </a:r>
            <a:r>
              <a:rPr lang="fa-IR" sz="1400" dirty="0" smtClean="0">
                <a:cs typeface="Far.Koodak" panose="00000700000000000000" pitchFamily="2" charset="-78"/>
              </a:rPr>
              <a:t>و میانگین سرعت آن ها هم مشخص می شود.</a:t>
            </a:r>
            <a:r>
              <a:rPr lang="fa-IR" sz="1400" dirty="0">
                <a:cs typeface="Far.Koodak" panose="00000700000000000000" pitchFamily="2" charset="-78"/>
              </a:rPr>
              <a:t> </a:t>
            </a:r>
            <a:r>
              <a:rPr lang="fa-IR" sz="1400" dirty="0" smtClean="0">
                <a:cs typeface="Far.Koodak" panose="00000700000000000000" pitchFamily="2" charset="-78"/>
              </a:rPr>
              <a:t>و همچنینی نقطه اوج انتشار آن ها هم معلوم می شود.</a:t>
            </a:r>
          </a:p>
        </p:txBody>
      </p:sp>
      <p:sp>
        <p:nvSpPr>
          <p:cNvPr id="10" name="Text Placeholder 9"/>
          <p:cNvSpPr>
            <a:spLocks noGrp="1"/>
          </p:cNvSpPr>
          <p:nvPr>
            <p:ph type="body" sz="quarter" idx="27"/>
          </p:nvPr>
        </p:nvSpPr>
        <p:spPr>
          <a:xfrm>
            <a:off x="5728544" y="4933338"/>
            <a:ext cx="2761072" cy="810478"/>
          </a:xfrm>
        </p:spPr>
        <p:txBody>
          <a:bodyPr/>
          <a:lstStyle/>
          <a:p>
            <a:pPr rtl="1"/>
            <a:r>
              <a:rPr lang="fa-IR" sz="1400" dirty="0" smtClean="0">
                <a:cs typeface="Far.Koodak" panose="00000700000000000000" pitchFamily="2" charset="-78"/>
              </a:rPr>
              <a:t>با استفاده از سرعت متوسط پخش پیام و ارسال کننده پیام و جامعه ی هدف گراف مربوط به شبیه سازی روند پخش پیام رسم می شود.</a:t>
            </a:r>
            <a:endParaRPr lang="en-US" sz="1400" dirty="0">
              <a:cs typeface="Far.Koodak" panose="00000700000000000000" pitchFamily="2" charset="-78"/>
            </a:endParaRPr>
          </a:p>
        </p:txBody>
      </p:sp>
      <p:sp>
        <p:nvSpPr>
          <p:cNvPr id="11" name="Text Placeholder 8"/>
          <p:cNvSpPr>
            <a:spLocks noGrp="1"/>
          </p:cNvSpPr>
          <p:nvPr>
            <p:ph type="body" sz="quarter" idx="26"/>
          </p:nvPr>
        </p:nvSpPr>
        <p:spPr>
          <a:xfrm>
            <a:off x="5695768" y="4611728"/>
            <a:ext cx="2761072" cy="261226"/>
          </a:xfrm>
        </p:spPr>
        <p:txBody>
          <a:bodyPr/>
          <a:lstStyle/>
          <a:p>
            <a:pPr algn="r" rtl="1"/>
            <a:r>
              <a:rPr lang="fa-IR" sz="1600" b="1" spc="-150" dirty="0" smtClean="0">
                <a:solidFill>
                  <a:schemeClr val="accent6"/>
                </a:solidFill>
                <a:latin typeface="Arial" pitchFamily="34" charset="0"/>
                <a:ea typeface="+mj-ea"/>
                <a:cs typeface="2  Mitra_4 (MRT)" panose="00000700000000000000" pitchFamily="2" charset="-78"/>
              </a:rPr>
              <a:t>نمایش گراف</a:t>
            </a:r>
            <a:endParaRPr lang="en-US" sz="1600" b="1" spc="-150" dirty="0">
              <a:solidFill>
                <a:schemeClr val="accent6"/>
              </a:solidFill>
              <a:latin typeface="Arial" pitchFamily="34" charset="0"/>
              <a:ea typeface="+mj-ea"/>
              <a:cs typeface="2  Mitra_4 (MRT)" panose="00000700000000000000" pitchFamily="2" charset="-78"/>
            </a:endParaRPr>
          </a:p>
        </p:txBody>
      </p:sp>
    </p:spTree>
    <p:extLst>
      <p:ext uri="{BB962C8B-B14F-4D97-AF65-F5344CB8AC3E}">
        <p14:creationId xmlns:p14="http://schemas.microsoft.com/office/powerpoint/2010/main" val="378012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22" presetClass="entr" presetSubtype="4" fill="hold" grpId="0" nodeType="withEffect">
                                  <p:stCondLst>
                                    <p:cond delay="70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1000"/>
                                        <p:tgtEl>
                                          <p:spTgt spid="14"/>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24">
                                            <p:txEl>
                                              <p:pRg st="0" end="0"/>
                                            </p:txEl>
                                          </p:spTgt>
                                        </p:tgtEl>
                                        <p:attrNameLst>
                                          <p:attrName>style.visibility</p:attrName>
                                        </p:attrNameLst>
                                      </p:cBhvr>
                                      <p:to>
                                        <p:strVal val="visible"/>
                                      </p:to>
                                    </p:set>
                                    <p:animEffect transition="in" filter="wipe(left)">
                                      <p:cBhvr>
                                        <p:cTn id="13" dur="500"/>
                                        <p:tgtEl>
                                          <p:spTgt spid="24">
                                            <p:txEl>
                                              <p:pRg st="0" end="0"/>
                                            </p:txEl>
                                          </p:spTgt>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25">
                                            <p:txEl>
                                              <p:pRg st="0" end="0"/>
                                            </p:txEl>
                                          </p:spTgt>
                                        </p:tgtEl>
                                        <p:attrNameLst>
                                          <p:attrName>style.visibility</p:attrName>
                                        </p:attrNameLst>
                                      </p:cBhvr>
                                      <p:to>
                                        <p:strVal val="visible"/>
                                      </p:to>
                                    </p:set>
                                    <p:animEffect transition="in" filter="fade">
                                      <p:cBhvr>
                                        <p:cTn id="16" dur="500"/>
                                        <p:tgtEl>
                                          <p:spTgt spid="25">
                                            <p:txEl>
                                              <p:pRg st="0" end="0"/>
                                            </p:txEl>
                                          </p:spTgt>
                                        </p:tgtEl>
                                      </p:cBhvr>
                                    </p:animEffect>
                                  </p:childTnLst>
                                </p:cTn>
                              </p:par>
                              <p:par>
                                <p:cTn id="17" presetID="22" presetClass="entr" presetSubtype="8" fill="hold" grpId="0" nodeType="withEffect">
                                  <p:stCondLst>
                                    <p:cond delay="150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wipe(left)">
                                      <p:cBhvr>
                                        <p:cTn id="19" dur="500"/>
                                        <p:tgtEl>
                                          <p:spTgt spid="22">
                                            <p:txEl>
                                              <p:pRg st="0" end="0"/>
                                            </p:txEl>
                                          </p:spTgt>
                                        </p:tgtEl>
                                      </p:cBhvr>
                                    </p:animEffect>
                                  </p:childTnLst>
                                </p:cTn>
                              </p:par>
                              <p:par>
                                <p:cTn id="20" presetID="10" presetClass="entr" presetSubtype="0" fill="hold" grpId="0" nodeType="withEffect">
                                  <p:stCondLst>
                                    <p:cond delay="1800"/>
                                  </p:stCondLst>
                                  <p:childTnLst>
                                    <p:set>
                                      <p:cBhvr>
                                        <p:cTn id="21" dur="1" fill="hold">
                                          <p:stCondLst>
                                            <p:cond delay="0"/>
                                          </p:stCondLst>
                                        </p:cTn>
                                        <p:tgtEl>
                                          <p:spTgt spid="23">
                                            <p:txEl>
                                              <p:pRg st="0" end="0"/>
                                            </p:txEl>
                                          </p:spTgt>
                                        </p:tgtEl>
                                        <p:attrNameLst>
                                          <p:attrName>style.visibility</p:attrName>
                                        </p:attrNameLst>
                                      </p:cBhvr>
                                      <p:to>
                                        <p:strVal val="visible"/>
                                      </p:to>
                                    </p:set>
                                    <p:animEffect transition="in" filter="fade">
                                      <p:cBhvr>
                                        <p:cTn id="22" dur="500"/>
                                        <p:tgtEl>
                                          <p:spTgt spid="23">
                                            <p:txEl>
                                              <p:pRg st="0" end="0"/>
                                            </p:txEl>
                                          </p:spTgt>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fade">
                                      <p:cBhvr>
                                        <p:cTn id="25" dur="500"/>
                                        <p:tgtEl>
                                          <p:spTgt spid="10">
                                            <p:txEl>
                                              <p:pRg st="0" end="0"/>
                                            </p:txEl>
                                          </p:spTgt>
                                        </p:tgtEl>
                                      </p:cBhvr>
                                    </p:animEffect>
                                  </p:childTnLst>
                                </p:cTn>
                              </p:par>
                              <p:par>
                                <p:cTn id="26" presetID="22" presetClass="entr" presetSubtype="8" fill="hold" grpId="0" nodeType="withEffect">
                                  <p:stCondLst>
                                    <p:cond delay="150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left)">
                                      <p:cBhvr>
                                        <p:cTn id="2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15" grpId="0"/>
      <p:bldP spid="22" grpId="0" build="p"/>
      <p:bldP spid="23" grpId="0" build="p"/>
      <p:bldP spid="24" grpId="0" build="p"/>
      <p:bldP spid="25" grpId="0" build="p"/>
      <p:bldP spid="10" grpId="0" build="p"/>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1184910" y="0"/>
            <a:ext cx="7920000" cy="929100"/>
          </a:xfrm>
        </p:spPr>
        <p:txBody>
          <a:bodyPr/>
          <a:lstStyle/>
          <a:p>
            <a:pPr algn="r" rtl="1"/>
            <a:r>
              <a:rPr lang="fa-IR" sz="6000" dirty="0" smtClean="0">
                <a:solidFill>
                  <a:schemeClr val="tx1"/>
                </a:solidFill>
                <a:cs typeface="2  Mitra_4 (MRT)" panose="00000700000000000000" pitchFamily="2" charset="-78"/>
              </a:rPr>
              <a:t>نمونه نمودار</a:t>
            </a:r>
            <a:r>
              <a:rPr lang="fa-IR" dirty="0" smtClean="0"/>
              <a:t> </a:t>
            </a:r>
            <a:r>
              <a:rPr lang="fa-IR" sz="6000" dirty="0" smtClean="0">
                <a:solidFill>
                  <a:srgbClr val="FF7800"/>
                </a:solidFill>
                <a:cs typeface="2  Mitra_4 (MRT)" panose="00000700000000000000" pitchFamily="2" charset="-78"/>
              </a:rPr>
              <a:t>یک پیام</a:t>
            </a:r>
            <a:endParaRPr lang="en-US" sz="6000" dirty="0">
              <a:solidFill>
                <a:srgbClr val="FF7800"/>
              </a:solidFill>
              <a:cs typeface="2  Mitra_4 (MRT)" panose="00000700000000000000" pitchFamily="2" charset="-78"/>
            </a:endParaRPr>
          </a:p>
        </p:txBody>
      </p:sp>
      <p:sp>
        <p:nvSpPr>
          <p:cNvPr id="19" name="Text Placeholder 3"/>
          <p:cNvSpPr>
            <a:spLocks noGrp="1"/>
          </p:cNvSpPr>
          <p:nvPr>
            <p:ph type="body" sz="quarter" idx="23"/>
          </p:nvPr>
        </p:nvSpPr>
        <p:spPr>
          <a:xfrm>
            <a:off x="8107200" y="6291851"/>
            <a:ext cx="349640" cy="246542"/>
          </a:xfrm>
        </p:spPr>
        <p:txBody>
          <a:bodyPr/>
          <a:lstStyle/>
          <a:p>
            <a:r>
              <a:rPr lang="fa-IR" dirty="0" smtClean="0"/>
              <a:t>11</a:t>
            </a:r>
            <a:endParaRPr lang="en-US" dirty="0"/>
          </a:p>
        </p:txBody>
      </p:sp>
      <p:sp>
        <p:nvSpPr>
          <p:cNvPr id="20" name="Text Placeholder 4"/>
          <p:cNvSpPr>
            <a:spLocks noGrp="1"/>
          </p:cNvSpPr>
          <p:nvPr>
            <p:ph type="body" sz="quarter" idx="24"/>
          </p:nvPr>
        </p:nvSpPr>
        <p:spPr>
          <a:xfrm>
            <a:off x="446400" y="6343200"/>
            <a:ext cx="4176464" cy="603370"/>
          </a:xfrm>
        </p:spPr>
        <p:txBody>
          <a:bodyPr/>
          <a:lstStyle/>
          <a:p>
            <a:r>
              <a:rPr lang="fa-IR" sz="1800" dirty="0">
                <a:cs typeface="EntezareZohoor 2 **" panose="00000700000000000000" pitchFamily="2" charset="-78"/>
              </a:rPr>
              <a:t>آنالیز انتشار داده ها در شبکه های اجتماعی</a:t>
            </a:r>
          </a:p>
          <a:p>
            <a:r>
              <a:rPr lang="fa-IR" sz="1800" dirty="0">
                <a:cs typeface="EntezareZohoor 2 **" panose="00000700000000000000" pitchFamily="2" charset="-78"/>
              </a:rPr>
              <a:t>امیرحسین زارعی</a:t>
            </a:r>
          </a:p>
          <a:p>
            <a:pPr rtl="1"/>
            <a:endParaRPr lang="en-US" sz="1800" b="1" dirty="0">
              <a:cs typeface="EntezareZohoor 2 **" panose="00000700000000000000" pitchFamily="2" charset="-78"/>
            </a:endParaRPr>
          </a:p>
        </p:txBody>
      </p:sp>
      <p:pic>
        <p:nvPicPr>
          <p:cNvPr id="2" name="Picture 1"/>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0" y="901763"/>
            <a:ext cx="9144000" cy="5054473"/>
          </a:xfrm>
          <a:prstGeom prst="rect">
            <a:avLst/>
          </a:prstGeom>
        </p:spPr>
      </p:pic>
    </p:spTree>
    <p:extLst>
      <p:ext uri="{BB962C8B-B14F-4D97-AF65-F5344CB8AC3E}">
        <p14:creationId xmlns:p14="http://schemas.microsoft.com/office/powerpoint/2010/main" val="361163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build="p"/>
    </p:bldLst>
  </p:timing>
</p:sld>
</file>

<file path=ppt/theme/theme1.xml><?xml version="1.0" encoding="utf-8"?>
<a:theme xmlns:a="http://schemas.openxmlformats.org/drawingml/2006/main" name="Prisma Design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33333"/>
        </a:solidFill>
        <a:ln w="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3323</TotalTime>
  <Words>1004</Words>
  <Application>Microsoft Office PowerPoint</Application>
  <PresentationFormat>On-screen Show (4:3)</PresentationFormat>
  <Paragraphs>121</Paragraphs>
  <Slides>19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2  Koodak</vt:lpstr>
      <vt:lpstr>2  Mitra_4 (MRT)</vt:lpstr>
      <vt:lpstr>Arial</vt:lpstr>
      <vt:lpstr>B Narm</vt:lpstr>
      <vt:lpstr>Calibri</vt:lpstr>
      <vt:lpstr>EntezareZohoor 2 **</vt:lpstr>
      <vt:lpstr>EntezareZohoor B3</vt:lpstr>
      <vt:lpstr>EntezareZohoor C</vt:lpstr>
      <vt:lpstr>Far.Koodak</vt:lpstr>
      <vt:lpstr>Far.Narm</vt:lpstr>
      <vt:lpstr>Prisma Design Theme</vt:lpstr>
      <vt:lpstr>پروژه رایانه ای   آنالیز انتشار داده ها در شبکه های اجتماعی </vt:lpstr>
      <vt:lpstr>مقدمه ای بر آنالیز شبکه های اجتماعی</vt:lpstr>
      <vt:lpstr>مقدمه ای بر پروژه</vt:lpstr>
      <vt:lpstr>مقدمه ای دیگر بر پروژه</vt:lpstr>
      <vt:lpstr>شرح پروژه</vt:lpstr>
      <vt:lpstr>ربات هوشمند تلگرام</vt:lpstr>
      <vt:lpstr>طرح عملکرد ربات و بدست آوردن دیتا در تلگرام</vt:lpstr>
      <vt:lpstr>نمودار های پروژه</vt:lpstr>
      <vt:lpstr>نمونه نمودار یک پیام</vt:lpstr>
      <vt:lpstr>نمونه گراف شبیه سازی  پخش پیام</vt:lpstr>
      <vt:lpstr> نمودار مؤلفه برنامه</vt:lpstr>
      <vt:lpstr> دیتابیس برنامه</vt:lpstr>
      <vt:lpstr>عکس هایی از  پروژه</vt:lpstr>
      <vt:lpstr>عکس هایی از  پروژه</vt:lpstr>
      <vt:lpstr>عکس هایی از  پروژه</vt:lpstr>
      <vt:lpstr>کاربرد پروژه</vt:lpstr>
      <vt:lpstr>عملکرد کلی پروژه(چکیده)</vt:lpstr>
      <vt:lpstr>چشم انداز های توسعه  1- ربات مدیریتی  2- سرمنشا های موضوعی  3- شخصیت شناسی  </vt:lpstr>
      <vt:lpstr>با تشکر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PrismaDesign</dc:creator>
  <cp:lastModifiedBy>Amir noor Amraz</cp:lastModifiedBy>
  <cp:revision>885</cp:revision>
  <dcterms:created xsi:type="dcterms:W3CDTF">2011-10-05T18:35:21Z</dcterms:created>
  <dcterms:modified xsi:type="dcterms:W3CDTF">2016-09-06T06:30:24Z</dcterms:modified>
</cp:coreProperties>
</file>