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6" r:id="rId1"/>
  </p:sldMasterIdLst>
  <p:notesMasterIdLst>
    <p:notesMasterId r:id="rId16"/>
  </p:notesMasterIdLst>
  <p:sldIdLst>
    <p:sldId id="260" r:id="rId2"/>
    <p:sldId id="322" r:id="rId3"/>
    <p:sldId id="311" r:id="rId4"/>
    <p:sldId id="304" r:id="rId5"/>
    <p:sldId id="312" r:id="rId6"/>
    <p:sldId id="313" r:id="rId7"/>
    <p:sldId id="314" r:id="rId8"/>
    <p:sldId id="315" r:id="rId9"/>
    <p:sldId id="316" r:id="rId10"/>
    <p:sldId id="318" r:id="rId11"/>
    <p:sldId id="319" r:id="rId12"/>
    <p:sldId id="320" r:id="rId13"/>
    <p:sldId id="321" r:id="rId14"/>
    <p:sldId id="310" r:id="rId15"/>
  </p:sldIdLst>
  <p:sldSz cx="14630400" cy="8229600"/>
  <p:notesSz cx="6858000" cy="9144000"/>
  <p:embeddedFontLst>
    <p:embeddedFont>
      <p:font typeface="Debussy" pitchFamily="2" charset="0"/>
      <p:regular r:id="rId17"/>
    </p:embeddedFont>
    <p:embeddedFont>
      <p:font typeface="Roboto Mono" panose="020B0604020202020204" charset="0"/>
      <p:regular r:id="rId18"/>
      <p:bold r:id="rId19"/>
      <p:italic r:id="rId20"/>
      <p:boldItalic r:id="rId21"/>
    </p:embeddedFont>
    <p:embeddedFont>
      <p:font typeface="SuttonSignWritingOneD" panose="02000603000000000000" pitchFamily="2" charset="0"/>
      <p:regular r:id="rId22"/>
    </p:embeddedFont>
    <p:embeddedFont>
      <p:font typeface="Google Sans" panose="020B0503030502040204" pitchFamily="34" charset="0"/>
      <p:regular r:id="rId23"/>
      <p:bold r:id="rId24"/>
      <p:italic r:id="rId25"/>
      <p:boldItalic r:id="rId26"/>
    </p:embeddedFon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08B"/>
    <a:srgbClr val="008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667" autoAdjust="0"/>
  </p:normalViewPr>
  <p:slideViewPr>
    <p:cSldViewPr snapToGrid="0">
      <p:cViewPr varScale="1">
        <p:scale>
          <a:sx n="42" d="100"/>
          <a:sy n="42" d="100"/>
        </p:scale>
        <p:origin x="14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29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176530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408dddd754_34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408dddd754_34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there are serval ways for communication , we can talk, we can write our messages in our paper and also we can use some devices like phone, computer and … for communicating.</a:t>
            </a:r>
          </a:p>
          <a:p>
            <a:pPr marL="0" lvl="0" indent="0" algn="l" rtl="0">
              <a:spcBef>
                <a:spcPts val="0"/>
              </a:spcBef>
              <a:spcAft>
                <a:spcPts val="0"/>
              </a:spcAft>
              <a:buNone/>
            </a:pPr>
            <a:r>
              <a:rPr lang="en-US" baseline="0" dirty="0" smtClean="0"/>
              <a:t>One of major communication system is ICT (</a:t>
            </a:r>
            <a:r>
              <a:rPr lang="en-US" sz="1100" dirty="0" smtClean="0"/>
              <a:t>Information and Communications Technology</a:t>
            </a:r>
            <a:r>
              <a:rPr lang="en-US" baseline="0" dirty="0" smtClean="0"/>
              <a:t>) .</a:t>
            </a:r>
          </a:p>
        </p:txBody>
      </p:sp>
    </p:spTree>
    <p:extLst>
      <p:ext uri="{BB962C8B-B14F-4D97-AF65-F5344CB8AC3E}">
        <p14:creationId xmlns:p14="http://schemas.microsoft.com/office/powerpoint/2010/main" val="731619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8dddd754_34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8dddd754_34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683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8dddd754_34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8dddd754_34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You didn’t need to tell</a:t>
            </a:r>
            <a:r>
              <a:rPr lang="en-US" baseline="0" dirty="0" smtClean="0"/>
              <a:t> the computer the meaning of every world or the grammar roles, the computer will learn it by him self.</a:t>
            </a:r>
            <a:br>
              <a:rPr lang="en-US" baseline="0" dirty="0" smtClean="0"/>
            </a:br>
            <a:r>
              <a:rPr lang="en-US" baseline="0" dirty="0" smtClean="0"/>
              <a:t>The only think you need is a computer a little bit knowledge of artificial inelegance (Machine Learning ) and the data (Book)</a:t>
            </a:r>
            <a:endParaRPr dirty="0"/>
          </a:p>
        </p:txBody>
      </p:sp>
    </p:spTree>
    <p:extLst>
      <p:ext uri="{BB962C8B-B14F-4D97-AF65-F5344CB8AC3E}">
        <p14:creationId xmlns:p14="http://schemas.microsoft.com/office/powerpoint/2010/main" val="2653804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8dddd754_34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8dddd754_34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You didn’t need to tell</a:t>
            </a:r>
            <a:r>
              <a:rPr lang="en-US" baseline="0" dirty="0" smtClean="0"/>
              <a:t> the computer the meaning of every world or the grammar roles, the computer will learn it by him self.</a:t>
            </a:r>
            <a:br>
              <a:rPr lang="en-US" baseline="0" dirty="0" smtClean="0"/>
            </a:br>
            <a:r>
              <a:rPr lang="en-US" baseline="0" dirty="0" smtClean="0"/>
              <a:t>The only think you need is a computer a little bit knowledge of artificial intelligence (Machine Learning ) and the data (Book)</a:t>
            </a:r>
            <a:endParaRPr dirty="0"/>
          </a:p>
        </p:txBody>
      </p:sp>
    </p:spTree>
    <p:extLst>
      <p:ext uri="{BB962C8B-B14F-4D97-AF65-F5344CB8AC3E}">
        <p14:creationId xmlns:p14="http://schemas.microsoft.com/office/powerpoint/2010/main" val="467163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8dddd754_34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8dddd754_34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a:t>
            </a:r>
            <a:r>
              <a:rPr lang="en-US" baseline="0" dirty="0" smtClean="0"/>
              <a:t> first we will create a data set where we will write the sign writing for English words manually then we will use artificial intelligence or machine translation or machine learning to train the system ones the system learned to “how convert English to sign writing” we will create animation for every character of sign writing.</a:t>
            </a:r>
          </a:p>
          <a:p>
            <a:pPr marL="0" lvl="0" indent="0" algn="l" rtl="0">
              <a:spcBef>
                <a:spcPts val="0"/>
              </a:spcBef>
              <a:spcAft>
                <a:spcPts val="0"/>
              </a:spcAft>
              <a:buNone/>
            </a:pPr>
            <a:r>
              <a:rPr lang="en-US" baseline="0" dirty="0" smtClean="0"/>
              <a:t>So our application will have the power to hear our thoughts convert it to sign writing and do its ???? Sign using a 3d character. </a:t>
            </a:r>
            <a:r>
              <a:rPr lang="en-US" baseline="0" dirty="0" smtClean="0">
                <a:sym typeface="Wingdings" panose="05000000000000000000" pitchFamily="2" charset="2"/>
              </a:rPr>
              <a:t> </a:t>
            </a:r>
            <a:endParaRPr dirty="0"/>
          </a:p>
        </p:txBody>
      </p:sp>
    </p:spTree>
    <p:extLst>
      <p:ext uri="{BB962C8B-B14F-4D97-AF65-F5344CB8AC3E}">
        <p14:creationId xmlns:p14="http://schemas.microsoft.com/office/powerpoint/2010/main" val="3820274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8dddd754_34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8dddd754_34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8091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8dddd754_34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8dddd754_34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We </a:t>
            </a:r>
            <a:r>
              <a:rPr lang="en-US" dirty="0" err="1" smtClean="0"/>
              <a:t>qll</a:t>
            </a:r>
            <a:r>
              <a:rPr lang="en-US" dirty="0" smtClean="0"/>
              <a:t> use </a:t>
            </a:r>
            <a:r>
              <a:rPr lang="en-US" dirty="0" err="1" smtClean="0"/>
              <a:t>use</a:t>
            </a:r>
            <a:r>
              <a:rPr lang="en-US" baseline="0" dirty="0" smtClean="0"/>
              <a:t> technology for deferent things like communicating, searching information, creating slide shoe for our </a:t>
            </a:r>
            <a:r>
              <a:rPr lang="en-US" baseline="0" dirty="0" err="1" smtClean="0"/>
              <a:t>presintaion</a:t>
            </a:r>
            <a:endParaRPr lang="en-US" dirty="0" smtClean="0"/>
          </a:p>
          <a:p>
            <a:pPr marL="0" lvl="0" indent="0" algn="l" rtl="0">
              <a:spcBef>
                <a:spcPts val="0"/>
              </a:spcBef>
              <a:spcAft>
                <a:spcPts val="0"/>
              </a:spcAft>
              <a:buNone/>
            </a:pPr>
            <a:r>
              <a:rPr lang="en-US" dirty="0" smtClean="0"/>
              <a:t>Like people who cant</a:t>
            </a:r>
            <a:r>
              <a:rPr lang="en-US" baseline="0" dirty="0" smtClean="0"/>
              <a:t> </a:t>
            </a:r>
            <a:r>
              <a:rPr lang="en-US" baseline="0" dirty="0" err="1" smtClean="0"/>
              <a:t>hear,talk,see</a:t>
            </a:r>
            <a:r>
              <a:rPr lang="en-US" baseline="0" dirty="0" smtClean="0"/>
              <a:t> ,certain </a:t>
            </a:r>
            <a:r>
              <a:rPr lang="en-US" baseline="0" dirty="0" err="1" smtClean="0"/>
              <a:t>helth</a:t>
            </a:r>
            <a:r>
              <a:rPr lang="en-US" baseline="0" dirty="0" smtClean="0"/>
              <a:t> problem </a:t>
            </a:r>
          </a:p>
          <a:p>
            <a:pPr marL="0" lvl="0" indent="0" algn="l" rtl="0">
              <a:spcBef>
                <a:spcPts val="0"/>
              </a:spcBef>
              <a:spcAft>
                <a:spcPts val="0"/>
              </a:spcAft>
              <a:buNone/>
            </a:pPr>
            <a:r>
              <a:rPr lang="en-US" baseline="0" dirty="0" smtClean="0"/>
              <a:t>the technology is useful for them.</a:t>
            </a:r>
            <a:endParaRPr dirty="0"/>
          </a:p>
        </p:txBody>
      </p:sp>
    </p:spTree>
    <p:extLst>
      <p:ext uri="{BB962C8B-B14F-4D97-AF65-F5344CB8AC3E}">
        <p14:creationId xmlns:p14="http://schemas.microsoft.com/office/powerpoint/2010/main" val="387632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8dddd754_34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8dddd754_34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54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8dddd754_34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8dddd754_34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1100" dirty="0" smtClean="0"/>
              <a:t>Hearing people think that if you cannot hear, you can easily access any necessary information by simply reading it in written form, and if you really need to communicate, you can always write your message down. [5]</a:t>
            </a:r>
          </a:p>
          <a:p>
            <a:pPr marL="457200" indent="-457200">
              <a:buFont typeface="Arial" panose="020B0604020202020204" pitchFamily="34" charset="0"/>
              <a:buChar char="•"/>
            </a:pPr>
            <a:r>
              <a:rPr lang="en-US" sz="1100" dirty="0" smtClean="0"/>
              <a:t>But this system is not an efficient way to communicate, deaf have their own language of communication (sign language), they can only understand this language and also they write and read Faster on sign writing. </a:t>
            </a:r>
            <a:endParaRPr lang="en-US" sz="1100" dirty="0" smtClean="0"/>
          </a:p>
          <a:p>
            <a:pPr marL="457200" indent="-457200">
              <a:buFont typeface="Arial" panose="020B0604020202020204" pitchFamily="34" charset="0"/>
              <a:buChar char="•"/>
            </a:pPr>
            <a:r>
              <a:rPr lang="en-US" sz="1100" b="0" i="0" u="none" strike="noStrike" cap="none" dirty="0" smtClean="0">
                <a:solidFill>
                  <a:srgbClr val="000000"/>
                </a:solidFill>
                <a:effectLst/>
                <a:latin typeface="Arial"/>
                <a:ea typeface="Arial"/>
                <a:cs typeface="Arial"/>
                <a:sym typeface="Arial"/>
              </a:rPr>
              <a:t>Sign languages are languages that use the visual-manual modality to convey meaning</a:t>
            </a:r>
          </a:p>
          <a:p>
            <a:pPr marL="457200" indent="-457200">
              <a:buFont typeface="Arial" panose="020B0604020202020204" pitchFamily="34" charset="0"/>
              <a:buChar char="•"/>
            </a:pPr>
            <a:r>
              <a:rPr lang="en-US" sz="1100" b="0" i="0" u="none" strike="noStrike" cap="none" dirty="0" smtClean="0">
                <a:solidFill>
                  <a:srgbClr val="000000"/>
                </a:solidFill>
                <a:effectLst/>
                <a:latin typeface="Arial"/>
                <a:cs typeface="Arial"/>
                <a:sym typeface="Arial"/>
              </a:rPr>
              <a:t>Sign writing is the writing</a:t>
            </a:r>
            <a:r>
              <a:rPr lang="en-US" sz="1100" b="0" i="0" u="none" strike="noStrike" cap="none" baseline="0" dirty="0" smtClean="0">
                <a:solidFill>
                  <a:srgbClr val="000000"/>
                </a:solidFill>
                <a:effectLst/>
                <a:latin typeface="Arial"/>
                <a:cs typeface="Arial"/>
                <a:sym typeface="Arial"/>
              </a:rPr>
              <a:t> form for sign language like in English we have alphabets like A B C in sign language also we have some alphabet that represent signs.</a:t>
            </a:r>
            <a:endParaRPr lang="en-US" sz="1100"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522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8dddd754_34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8dddd754_34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0465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8dddd754_34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8dddd754_34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7850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8dddd754_34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8dddd754_34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3390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8dddd754_34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8dddd754_34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903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08dddd754_34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08dddd754_34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974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624840" y="2910840"/>
            <a:ext cx="13155300" cy="1493700"/>
          </a:xfrm>
          <a:prstGeom prst="rect">
            <a:avLst/>
          </a:prstGeom>
        </p:spPr>
        <p:txBody>
          <a:bodyPr spcFirstLastPara="1" wrap="square" lIns="146275" tIns="146275" rIns="146275" bIns="146275" anchor="b" anchorCtr="0"/>
          <a:lstStyle>
            <a:lvl1pPr lvl="0" rtl="0">
              <a:spcBef>
                <a:spcPts val="0"/>
              </a:spcBef>
              <a:spcAft>
                <a:spcPts val="0"/>
              </a:spcAft>
              <a:buSzPts val="7700"/>
              <a:buNone/>
              <a:defRPr sz="7700"/>
            </a:lvl1pPr>
            <a:lvl2pPr lvl="1" rtl="0">
              <a:spcBef>
                <a:spcPts val="0"/>
              </a:spcBef>
              <a:spcAft>
                <a:spcPts val="0"/>
              </a:spcAft>
              <a:buSzPts val="7700"/>
              <a:buNone/>
              <a:defRPr sz="7700"/>
            </a:lvl2pPr>
            <a:lvl3pPr lvl="2" rtl="0">
              <a:spcBef>
                <a:spcPts val="0"/>
              </a:spcBef>
              <a:spcAft>
                <a:spcPts val="0"/>
              </a:spcAft>
              <a:buSzPts val="7700"/>
              <a:buNone/>
              <a:defRPr sz="7700"/>
            </a:lvl3pPr>
            <a:lvl4pPr lvl="3" rtl="0">
              <a:spcBef>
                <a:spcPts val="0"/>
              </a:spcBef>
              <a:spcAft>
                <a:spcPts val="0"/>
              </a:spcAft>
              <a:buSzPts val="7700"/>
              <a:buNone/>
              <a:defRPr sz="7700"/>
            </a:lvl4pPr>
            <a:lvl5pPr lvl="4" rtl="0">
              <a:spcBef>
                <a:spcPts val="0"/>
              </a:spcBef>
              <a:spcAft>
                <a:spcPts val="0"/>
              </a:spcAft>
              <a:buSzPts val="7700"/>
              <a:buNone/>
              <a:defRPr sz="7700"/>
            </a:lvl5pPr>
            <a:lvl6pPr lvl="5" rtl="0">
              <a:spcBef>
                <a:spcPts val="0"/>
              </a:spcBef>
              <a:spcAft>
                <a:spcPts val="0"/>
              </a:spcAft>
              <a:buSzPts val="7700"/>
              <a:buNone/>
              <a:defRPr sz="7700"/>
            </a:lvl6pPr>
            <a:lvl7pPr lvl="6" rtl="0">
              <a:spcBef>
                <a:spcPts val="0"/>
              </a:spcBef>
              <a:spcAft>
                <a:spcPts val="0"/>
              </a:spcAft>
              <a:buSzPts val="7700"/>
              <a:buNone/>
              <a:defRPr sz="7700"/>
            </a:lvl7pPr>
            <a:lvl8pPr lvl="7" rtl="0">
              <a:spcBef>
                <a:spcPts val="0"/>
              </a:spcBef>
              <a:spcAft>
                <a:spcPts val="0"/>
              </a:spcAft>
              <a:buSzPts val="7700"/>
              <a:buNone/>
              <a:defRPr sz="7700"/>
            </a:lvl8pPr>
            <a:lvl9pPr lvl="8" rtl="0">
              <a:spcBef>
                <a:spcPts val="0"/>
              </a:spcBef>
              <a:spcAft>
                <a:spcPts val="0"/>
              </a:spcAft>
              <a:buSzPts val="7700"/>
              <a:buNone/>
              <a:defRPr sz="7700"/>
            </a:lvl9pPr>
          </a:lstStyle>
          <a:p>
            <a:endParaRPr/>
          </a:p>
        </p:txBody>
      </p:sp>
      <p:sp>
        <p:nvSpPr>
          <p:cNvPr id="56" name="Google Shape;56;p14"/>
          <p:cNvSpPr txBox="1">
            <a:spLocks noGrp="1"/>
          </p:cNvSpPr>
          <p:nvPr>
            <p:ph type="subTitle" idx="1"/>
          </p:nvPr>
        </p:nvSpPr>
        <p:spPr>
          <a:xfrm>
            <a:off x="624840" y="4462608"/>
            <a:ext cx="13155300" cy="692700"/>
          </a:xfrm>
          <a:prstGeom prst="rect">
            <a:avLst/>
          </a:prstGeom>
        </p:spPr>
        <p:txBody>
          <a:bodyPr spcFirstLastPara="1" wrap="square" lIns="146275" tIns="146275" rIns="146275" bIns="146275" anchor="t" anchorCtr="0"/>
          <a:lstStyle>
            <a:lvl1pPr lvl="0" rtl="0">
              <a:lnSpc>
                <a:spcPct val="100000"/>
              </a:lnSpc>
              <a:spcBef>
                <a:spcPts val="0"/>
              </a:spcBef>
              <a:spcAft>
                <a:spcPts val="0"/>
              </a:spcAft>
              <a:buClr>
                <a:schemeClr val="lt1"/>
              </a:buClr>
              <a:buSzPts val="2900"/>
              <a:buNone/>
              <a:defRPr>
                <a:solidFill>
                  <a:schemeClr val="lt1"/>
                </a:solidFill>
              </a:defRPr>
            </a:lvl1pPr>
            <a:lvl2pPr lvl="1" rtl="0">
              <a:lnSpc>
                <a:spcPct val="100000"/>
              </a:lnSpc>
              <a:spcBef>
                <a:spcPts val="0"/>
              </a:spcBef>
              <a:spcAft>
                <a:spcPts val="0"/>
              </a:spcAft>
              <a:buClr>
                <a:schemeClr val="lt1"/>
              </a:buClr>
              <a:buSzPts val="2900"/>
              <a:buNone/>
              <a:defRPr sz="2900">
                <a:solidFill>
                  <a:schemeClr val="lt1"/>
                </a:solidFill>
              </a:defRPr>
            </a:lvl2pPr>
            <a:lvl3pPr lvl="2" rtl="0">
              <a:lnSpc>
                <a:spcPct val="100000"/>
              </a:lnSpc>
              <a:spcBef>
                <a:spcPts val="0"/>
              </a:spcBef>
              <a:spcAft>
                <a:spcPts val="0"/>
              </a:spcAft>
              <a:buClr>
                <a:schemeClr val="lt1"/>
              </a:buClr>
              <a:buSzPts val="2900"/>
              <a:buNone/>
              <a:defRPr sz="2900">
                <a:solidFill>
                  <a:schemeClr val="lt1"/>
                </a:solidFill>
              </a:defRPr>
            </a:lvl3pPr>
            <a:lvl4pPr lvl="3" rtl="0">
              <a:lnSpc>
                <a:spcPct val="100000"/>
              </a:lnSpc>
              <a:spcBef>
                <a:spcPts val="0"/>
              </a:spcBef>
              <a:spcAft>
                <a:spcPts val="0"/>
              </a:spcAft>
              <a:buClr>
                <a:schemeClr val="lt1"/>
              </a:buClr>
              <a:buSzPts val="2900"/>
              <a:buNone/>
              <a:defRPr sz="2900">
                <a:solidFill>
                  <a:schemeClr val="lt1"/>
                </a:solidFill>
              </a:defRPr>
            </a:lvl4pPr>
            <a:lvl5pPr lvl="4" rtl="0">
              <a:lnSpc>
                <a:spcPct val="100000"/>
              </a:lnSpc>
              <a:spcBef>
                <a:spcPts val="0"/>
              </a:spcBef>
              <a:spcAft>
                <a:spcPts val="0"/>
              </a:spcAft>
              <a:buClr>
                <a:schemeClr val="lt1"/>
              </a:buClr>
              <a:buSzPts val="2900"/>
              <a:buNone/>
              <a:defRPr sz="2900">
                <a:solidFill>
                  <a:schemeClr val="lt1"/>
                </a:solidFill>
              </a:defRPr>
            </a:lvl5pPr>
            <a:lvl6pPr lvl="5" rtl="0">
              <a:lnSpc>
                <a:spcPct val="100000"/>
              </a:lnSpc>
              <a:spcBef>
                <a:spcPts val="0"/>
              </a:spcBef>
              <a:spcAft>
                <a:spcPts val="0"/>
              </a:spcAft>
              <a:buClr>
                <a:schemeClr val="lt1"/>
              </a:buClr>
              <a:buSzPts val="2900"/>
              <a:buNone/>
              <a:defRPr sz="2900">
                <a:solidFill>
                  <a:schemeClr val="lt1"/>
                </a:solidFill>
              </a:defRPr>
            </a:lvl6pPr>
            <a:lvl7pPr lvl="6" rtl="0">
              <a:lnSpc>
                <a:spcPct val="100000"/>
              </a:lnSpc>
              <a:spcBef>
                <a:spcPts val="0"/>
              </a:spcBef>
              <a:spcAft>
                <a:spcPts val="0"/>
              </a:spcAft>
              <a:buClr>
                <a:schemeClr val="lt1"/>
              </a:buClr>
              <a:buSzPts val="2900"/>
              <a:buNone/>
              <a:defRPr sz="2900">
                <a:solidFill>
                  <a:schemeClr val="lt1"/>
                </a:solidFill>
              </a:defRPr>
            </a:lvl7pPr>
            <a:lvl8pPr lvl="7" rtl="0">
              <a:lnSpc>
                <a:spcPct val="100000"/>
              </a:lnSpc>
              <a:spcBef>
                <a:spcPts val="0"/>
              </a:spcBef>
              <a:spcAft>
                <a:spcPts val="0"/>
              </a:spcAft>
              <a:buClr>
                <a:schemeClr val="lt1"/>
              </a:buClr>
              <a:buSzPts val="2900"/>
              <a:buNone/>
              <a:defRPr sz="2900">
                <a:solidFill>
                  <a:schemeClr val="lt1"/>
                </a:solidFill>
              </a:defRPr>
            </a:lvl8pPr>
            <a:lvl9pPr lvl="8" rtl="0">
              <a:lnSpc>
                <a:spcPct val="100000"/>
              </a:lnSpc>
              <a:spcBef>
                <a:spcPts val="0"/>
              </a:spcBef>
              <a:spcAft>
                <a:spcPts val="0"/>
              </a:spcAft>
              <a:buClr>
                <a:schemeClr val="lt1"/>
              </a:buClr>
              <a:buSzPts val="2900"/>
              <a:buNone/>
              <a:defRPr sz="2900">
                <a:solidFill>
                  <a:schemeClr val="lt1"/>
                </a:solidFill>
              </a:defRPr>
            </a:lvl9pPr>
          </a:lstStyle>
          <a:p>
            <a:endParaRPr/>
          </a:p>
        </p:txBody>
      </p:sp>
      <p:sp>
        <p:nvSpPr>
          <p:cNvPr id="57" name="Google Shape;57;p14"/>
          <p:cNvSpPr txBox="1">
            <a:spLocks noGrp="1"/>
          </p:cNvSpPr>
          <p:nvPr>
            <p:ph type="sldNum" idx="12"/>
          </p:nvPr>
        </p:nvSpPr>
        <p:spPr>
          <a:xfrm>
            <a:off x="13637666" y="7512997"/>
            <a:ext cx="877800" cy="629700"/>
          </a:xfrm>
          <a:prstGeom prst="rect">
            <a:avLst/>
          </a:prstGeom>
        </p:spPr>
        <p:txBody>
          <a:bodyPr spcFirstLastPara="1" wrap="square" lIns="146275" tIns="146275" rIns="146275" bIns="146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Title / White">
  <p:cSld name="BIG_NUMBER">
    <p:bg>
      <p:bgPr>
        <a:solidFill>
          <a:srgbClr val="FFFFFF"/>
        </a:solidFill>
        <a:effectLst/>
      </p:bgPr>
    </p:bg>
    <p:spTree>
      <p:nvGrpSpPr>
        <p:cNvPr id="1" name="Shape 100"/>
        <p:cNvGrpSpPr/>
        <p:nvPr/>
      </p:nvGrpSpPr>
      <p:grpSpPr>
        <a:xfrm>
          <a:off x="0" y="0"/>
          <a:ext cx="0" cy="0"/>
          <a:chOff x="0" y="0"/>
          <a:chExt cx="0" cy="0"/>
        </a:xfrm>
      </p:grpSpPr>
      <p:sp>
        <p:nvSpPr>
          <p:cNvPr id="101" name="Google Shape;101;p23"/>
          <p:cNvSpPr txBox="1">
            <a:spLocks noGrp="1"/>
          </p:cNvSpPr>
          <p:nvPr>
            <p:ph type="subTitle" idx="1"/>
          </p:nvPr>
        </p:nvSpPr>
        <p:spPr>
          <a:xfrm>
            <a:off x="1363366" y="6774759"/>
            <a:ext cx="6360000" cy="407100"/>
          </a:xfrm>
          <a:prstGeom prst="rect">
            <a:avLst/>
          </a:prstGeom>
        </p:spPr>
        <p:txBody>
          <a:bodyPr spcFirstLastPara="1" wrap="square" lIns="146275" tIns="146275" rIns="146275" bIns="146275" anchor="t" anchorCtr="0"/>
          <a:lstStyle>
            <a:lvl1pPr lvl="0" rtl="0">
              <a:spcBef>
                <a:spcPts val="0"/>
              </a:spcBef>
              <a:spcAft>
                <a:spcPts val="0"/>
              </a:spcAft>
              <a:buNone/>
              <a:defRPr sz="1000">
                <a:solidFill>
                  <a:srgbClr val="B7B7B7"/>
                </a:solidFill>
              </a:defRPr>
            </a:lvl1pPr>
            <a:lvl2pPr lvl="1" rtl="0">
              <a:spcBef>
                <a:spcPts val="2600"/>
              </a:spcBef>
              <a:spcAft>
                <a:spcPts val="0"/>
              </a:spcAft>
              <a:buNone/>
              <a:defRPr>
                <a:solidFill>
                  <a:srgbClr val="B7B7B7"/>
                </a:solidFill>
              </a:defRPr>
            </a:lvl2pPr>
            <a:lvl3pPr lvl="2" rtl="0">
              <a:spcBef>
                <a:spcPts val="2600"/>
              </a:spcBef>
              <a:spcAft>
                <a:spcPts val="0"/>
              </a:spcAft>
              <a:buNone/>
              <a:defRPr>
                <a:solidFill>
                  <a:srgbClr val="B7B7B7"/>
                </a:solidFill>
              </a:defRPr>
            </a:lvl3pPr>
            <a:lvl4pPr lvl="3" rtl="0">
              <a:spcBef>
                <a:spcPts val="2600"/>
              </a:spcBef>
              <a:spcAft>
                <a:spcPts val="0"/>
              </a:spcAft>
              <a:buNone/>
              <a:defRPr>
                <a:solidFill>
                  <a:srgbClr val="B7B7B7"/>
                </a:solidFill>
              </a:defRPr>
            </a:lvl4pPr>
            <a:lvl5pPr lvl="4" rtl="0">
              <a:spcBef>
                <a:spcPts val="2600"/>
              </a:spcBef>
              <a:spcAft>
                <a:spcPts val="0"/>
              </a:spcAft>
              <a:buNone/>
              <a:defRPr>
                <a:solidFill>
                  <a:srgbClr val="B7B7B7"/>
                </a:solidFill>
              </a:defRPr>
            </a:lvl5pPr>
            <a:lvl6pPr lvl="5" rtl="0">
              <a:spcBef>
                <a:spcPts val="2600"/>
              </a:spcBef>
              <a:spcAft>
                <a:spcPts val="0"/>
              </a:spcAft>
              <a:buNone/>
              <a:defRPr>
                <a:solidFill>
                  <a:srgbClr val="B7B7B7"/>
                </a:solidFill>
              </a:defRPr>
            </a:lvl6pPr>
            <a:lvl7pPr lvl="6" rtl="0">
              <a:spcBef>
                <a:spcPts val="2600"/>
              </a:spcBef>
              <a:spcAft>
                <a:spcPts val="0"/>
              </a:spcAft>
              <a:buNone/>
              <a:defRPr>
                <a:solidFill>
                  <a:srgbClr val="B7B7B7"/>
                </a:solidFill>
              </a:defRPr>
            </a:lvl7pPr>
            <a:lvl8pPr lvl="7" rtl="0">
              <a:spcBef>
                <a:spcPts val="2600"/>
              </a:spcBef>
              <a:spcAft>
                <a:spcPts val="0"/>
              </a:spcAft>
              <a:buNone/>
              <a:defRPr>
                <a:solidFill>
                  <a:srgbClr val="B7B7B7"/>
                </a:solidFill>
              </a:defRPr>
            </a:lvl8pPr>
            <a:lvl9pPr lvl="8" rtl="0">
              <a:spcBef>
                <a:spcPts val="2600"/>
              </a:spcBef>
              <a:spcAft>
                <a:spcPts val="2600"/>
              </a:spcAft>
              <a:buNone/>
              <a:defRPr>
                <a:solidFill>
                  <a:srgbClr val="B7B7B7"/>
                </a:solidFill>
              </a:defRPr>
            </a:lvl9pPr>
          </a:lstStyle>
          <a:p>
            <a:endParaRPr/>
          </a:p>
        </p:txBody>
      </p:sp>
      <p:sp>
        <p:nvSpPr>
          <p:cNvPr id="102" name="Google Shape;102;p23"/>
          <p:cNvSpPr txBox="1">
            <a:spLocks noGrp="1"/>
          </p:cNvSpPr>
          <p:nvPr>
            <p:ph type="sldNum" idx="12"/>
          </p:nvPr>
        </p:nvSpPr>
        <p:spPr>
          <a:xfrm>
            <a:off x="12067706" y="393877"/>
            <a:ext cx="877800" cy="629700"/>
          </a:xfrm>
          <a:prstGeom prst="rect">
            <a:avLst/>
          </a:prstGeom>
        </p:spPr>
        <p:txBody>
          <a:bodyPr spcFirstLastPara="1" wrap="square" lIns="146275" tIns="146275" rIns="146275" bIns="146275" anchor="t" anchorCtr="0">
            <a:noAutofit/>
          </a:bodyPr>
          <a:lstStyle>
            <a:lvl1pPr lvl="0" rtl="0">
              <a:buNone/>
              <a:defRPr sz="1000">
                <a:solidFill>
                  <a:srgbClr val="D7D7D7"/>
                </a:solidFill>
                <a:latin typeface="Roboto Mono"/>
                <a:ea typeface="Roboto Mono"/>
                <a:cs typeface="Roboto Mono"/>
                <a:sym typeface="Roboto Mono"/>
              </a:defRPr>
            </a:lvl1pPr>
            <a:lvl2pPr lvl="1" rtl="0">
              <a:buNone/>
              <a:defRPr sz="1000">
                <a:solidFill>
                  <a:srgbClr val="D7D7D7"/>
                </a:solidFill>
                <a:latin typeface="Roboto Mono"/>
                <a:ea typeface="Roboto Mono"/>
                <a:cs typeface="Roboto Mono"/>
                <a:sym typeface="Roboto Mono"/>
              </a:defRPr>
            </a:lvl2pPr>
            <a:lvl3pPr lvl="2" rtl="0">
              <a:buNone/>
              <a:defRPr sz="1000">
                <a:solidFill>
                  <a:srgbClr val="D7D7D7"/>
                </a:solidFill>
                <a:latin typeface="Roboto Mono"/>
                <a:ea typeface="Roboto Mono"/>
                <a:cs typeface="Roboto Mono"/>
                <a:sym typeface="Roboto Mono"/>
              </a:defRPr>
            </a:lvl3pPr>
            <a:lvl4pPr lvl="3" rtl="0">
              <a:buNone/>
              <a:defRPr sz="1000">
                <a:solidFill>
                  <a:srgbClr val="D7D7D7"/>
                </a:solidFill>
                <a:latin typeface="Roboto Mono"/>
                <a:ea typeface="Roboto Mono"/>
                <a:cs typeface="Roboto Mono"/>
                <a:sym typeface="Roboto Mono"/>
              </a:defRPr>
            </a:lvl4pPr>
            <a:lvl5pPr lvl="4" rtl="0">
              <a:buNone/>
              <a:defRPr sz="1000">
                <a:solidFill>
                  <a:srgbClr val="D7D7D7"/>
                </a:solidFill>
                <a:latin typeface="Roboto Mono"/>
                <a:ea typeface="Roboto Mono"/>
                <a:cs typeface="Roboto Mono"/>
                <a:sym typeface="Roboto Mono"/>
              </a:defRPr>
            </a:lvl5pPr>
            <a:lvl6pPr lvl="5" rtl="0">
              <a:buNone/>
              <a:defRPr sz="1000">
                <a:solidFill>
                  <a:srgbClr val="D7D7D7"/>
                </a:solidFill>
                <a:latin typeface="Roboto Mono"/>
                <a:ea typeface="Roboto Mono"/>
                <a:cs typeface="Roboto Mono"/>
                <a:sym typeface="Roboto Mono"/>
              </a:defRPr>
            </a:lvl6pPr>
            <a:lvl7pPr lvl="6" rtl="0">
              <a:buNone/>
              <a:defRPr sz="1000">
                <a:solidFill>
                  <a:srgbClr val="D7D7D7"/>
                </a:solidFill>
                <a:latin typeface="Roboto Mono"/>
                <a:ea typeface="Roboto Mono"/>
                <a:cs typeface="Roboto Mono"/>
                <a:sym typeface="Roboto Mono"/>
              </a:defRPr>
            </a:lvl7pPr>
            <a:lvl8pPr lvl="7" rtl="0">
              <a:buNone/>
              <a:defRPr sz="1000">
                <a:solidFill>
                  <a:srgbClr val="D7D7D7"/>
                </a:solidFill>
                <a:latin typeface="Roboto Mono"/>
                <a:ea typeface="Roboto Mono"/>
                <a:cs typeface="Roboto Mono"/>
                <a:sym typeface="Roboto Mono"/>
              </a:defRPr>
            </a:lvl8pPr>
            <a:lvl9pPr lvl="8" rtl="0">
              <a:buNone/>
              <a:defRPr sz="1000">
                <a:solidFill>
                  <a:srgbClr val="D7D7D7"/>
                </a:solidFill>
                <a:latin typeface="Roboto Mono"/>
                <a:ea typeface="Roboto Mono"/>
                <a:cs typeface="Roboto Mono"/>
                <a:sym typeface="Roboto Mono"/>
              </a:defRPr>
            </a:lvl9pPr>
          </a:lstStyle>
          <a:p>
            <a:pPr marL="0" lvl="0" indent="0" algn="r" rtl="0">
              <a:spcBef>
                <a:spcPts val="0"/>
              </a:spcBef>
              <a:spcAft>
                <a:spcPts val="0"/>
              </a:spcAft>
              <a:buNone/>
            </a:pPr>
            <a:fld id="{00000000-1234-1234-1234-123412341234}" type="slidenum">
              <a:rPr lang="en"/>
              <a:t>‹#›</a:t>
            </a:fld>
            <a:endParaRPr/>
          </a:p>
        </p:txBody>
      </p:sp>
      <p:sp>
        <p:nvSpPr>
          <p:cNvPr id="103" name="Google Shape;103;p23"/>
          <p:cNvSpPr txBox="1">
            <a:spLocks noGrp="1"/>
          </p:cNvSpPr>
          <p:nvPr>
            <p:ph type="title"/>
          </p:nvPr>
        </p:nvSpPr>
        <p:spPr>
          <a:xfrm>
            <a:off x="1322883" y="3531119"/>
            <a:ext cx="10979400" cy="1025400"/>
          </a:xfrm>
          <a:prstGeom prst="rect">
            <a:avLst/>
          </a:prstGeom>
        </p:spPr>
        <p:txBody>
          <a:bodyPr spcFirstLastPara="1" wrap="square" lIns="146275" tIns="146275" rIns="146275" bIns="146275" anchor="b" anchorCtr="0"/>
          <a:lstStyle>
            <a:lvl1pPr lvl="0" rtl="0">
              <a:spcBef>
                <a:spcPts val="0"/>
              </a:spcBef>
              <a:spcAft>
                <a:spcPts val="0"/>
              </a:spcAft>
              <a:buNone/>
              <a:defRPr sz="5400">
                <a:solidFill>
                  <a:srgbClr val="4285F3"/>
                </a:solidFill>
              </a:defRPr>
            </a:lvl1pPr>
            <a:lvl2pPr lvl="1" rtl="0">
              <a:spcBef>
                <a:spcPts val="0"/>
              </a:spcBef>
              <a:spcAft>
                <a:spcPts val="0"/>
              </a:spcAft>
              <a:buNone/>
              <a:defRPr sz="5400">
                <a:solidFill>
                  <a:srgbClr val="4285F3"/>
                </a:solidFill>
              </a:defRPr>
            </a:lvl2pPr>
            <a:lvl3pPr lvl="2" rtl="0">
              <a:spcBef>
                <a:spcPts val="0"/>
              </a:spcBef>
              <a:spcAft>
                <a:spcPts val="0"/>
              </a:spcAft>
              <a:buNone/>
              <a:defRPr sz="5400">
                <a:solidFill>
                  <a:srgbClr val="4285F3"/>
                </a:solidFill>
              </a:defRPr>
            </a:lvl3pPr>
            <a:lvl4pPr lvl="3" rtl="0">
              <a:spcBef>
                <a:spcPts val="0"/>
              </a:spcBef>
              <a:spcAft>
                <a:spcPts val="0"/>
              </a:spcAft>
              <a:buNone/>
              <a:defRPr sz="5400">
                <a:solidFill>
                  <a:srgbClr val="4285F3"/>
                </a:solidFill>
              </a:defRPr>
            </a:lvl4pPr>
            <a:lvl5pPr lvl="4" rtl="0">
              <a:spcBef>
                <a:spcPts val="0"/>
              </a:spcBef>
              <a:spcAft>
                <a:spcPts val="0"/>
              </a:spcAft>
              <a:buNone/>
              <a:defRPr sz="5400">
                <a:solidFill>
                  <a:srgbClr val="4285F3"/>
                </a:solidFill>
              </a:defRPr>
            </a:lvl5pPr>
            <a:lvl6pPr lvl="5" rtl="0">
              <a:spcBef>
                <a:spcPts val="0"/>
              </a:spcBef>
              <a:spcAft>
                <a:spcPts val="0"/>
              </a:spcAft>
              <a:buNone/>
              <a:defRPr sz="5400">
                <a:solidFill>
                  <a:srgbClr val="4285F3"/>
                </a:solidFill>
              </a:defRPr>
            </a:lvl6pPr>
            <a:lvl7pPr lvl="6" rtl="0">
              <a:spcBef>
                <a:spcPts val="0"/>
              </a:spcBef>
              <a:spcAft>
                <a:spcPts val="0"/>
              </a:spcAft>
              <a:buNone/>
              <a:defRPr sz="5400">
                <a:solidFill>
                  <a:srgbClr val="4285F3"/>
                </a:solidFill>
              </a:defRPr>
            </a:lvl7pPr>
            <a:lvl8pPr lvl="7" rtl="0">
              <a:spcBef>
                <a:spcPts val="0"/>
              </a:spcBef>
              <a:spcAft>
                <a:spcPts val="0"/>
              </a:spcAft>
              <a:buNone/>
              <a:defRPr sz="5400">
                <a:solidFill>
                  <a:srgbClr val="4285F3"/>
                </a:solidFill>
              </a:defRPr>
            </a:lvl8pPr>
            <a:lvl9pPr lvl="8" rtl="0">
              <a:spcBef>
                <a:spcPts val="0"/>
              </a:spcBef>
              <a:spcAft>
                <a:spcPts val="0"/>
              </a:spcAft>
              <a:buNone/>
              <a:defRPr sz="5400">
                <a:solidFill>
                  <a:srgbClr val="4285F3"/>
                </a:solidFill>
              </a:defRPr>
            </a:lvl9pPr>
          </a:lstStyle>
          <a:p>
            <a:endParaRPr/>
          </a:p>
        </p:txBody>
      </p:sp>
      <p:sp>
        <p:nvSpPr>
          <p:cNvPr id="104" name="Google Shape;104;p23"/>
          <p:cNvSpPr txBox="1">
            <a:spLocks noGrp="1"/>
          </p:cNvSpPr>
          <p:nvPr>
            <p:ph type="subTitle" idx="2"/>
          </p:nvPr>
        </p:nvSpPr>
        <p:spPr>
          <a:xfrm>
            <a:off x="1363364" y="3260976"/>
            <a:ext cx="10979400" cy="495900"/>
          </a:xfrm>
          <a:prstGeom prst="rect">
            <a:avLst/>
          </a:prstGeom>
        </p:spPr>
        <p:txBody>
          <a:bodyPr spcFirstLastPara="1" wrap="square" lIns="146275" tIns="146275" rIns="146275" bIns="146275" anchor="t" anchorCtr="0"/>
          <a:lstStyle>
            <a:lvl1pPr lvl="0" rtl="0">
              <a:spcBef>
                <a:spcPts val="0"/>
              </a:spcBef>
              <a:spcAft>
                <a:spcPts val="0"/>
              </a:spcAft>
              <a:buNone/>
              <a:defRPr sz="1300">
                <a:solidFill>
                  <a:srgbClr val="545454"/>
                </a:solidFill>
                <a:latin typeface="Roboto Mono"/>
                <a:ea typeface="Roboto Mono"/>
                <a:cs typeface="Roboto Mono"/>
                <a:sym typeface="Roboto Mono"/>
              </a:defRPr>
            </a:lvl1pPr>
            <a:lvl2pPr lvl="1" rtl="0">
              <a:spcBef>
                <a:spcPts val="2600"/>
              </a:spcBef>
              <a:spcAft>
                <a:spcPts val="0"/>
              </a:spcAft>
              <a:buNone/>
              <a:defRPr/>
            </a:lvl2pPr>
            <a:lvl3pPr lvl="2" rtl="0">
              <a:spcBef>
                <a:spcPts val="2600"/>
              </a:spcBef>
              <a:spcAft>
                <a:spcPts val="0"/>
              </a:spcAft>
              <a:buNone/>
              <a:defRPr/>
            </a:lvl3pPr>
            <a:lvl4pPr lvl="3" rtl="0">
              <a:spcBef>
                <a:spcPts val="2600"/>
              </a:spcBef>
              <a:spcAft>
                <a:spcPts val="0"/>
              </a:spcAft>
              <a:buNone/>
              <a:defRPr/>
            </a:lvl4pPr>
            <a:lvl5pPr lvl="4" rtl="0">
              <a:spcBef>
                <a:spcPts val="2600"/>
              </a:spcBef>
              <a:spcAft>
                <a:spcPts val="0"/>
              </a:spcAft>
              <a:buNone/>
              <a:defRPr/>
            </a:lvl5pPr>
            <a:lvl6pPr lvl="5" rtl="0">
              <a:spcBef>
                <a:spcPts val="2600"/>
              </a:spcBef>
              <a:spcAft>
                <a:spcPts val="0"/>
              </a:spcAft>
              <a:buNone/>
              <a:defRPr/>
            </a:lvl6pPr>
            <a:lvl7pPr lvl="6" rtl="0">
              <a:spcBef>
                <a:spcPts val="2600"/>
              </a:spcBef>
              <a:spcAft>
                <a:spcPts val="0"/>
              </a:spcAft>
              <a:buNone/>
              <a:defRPr/>
            </a:lvl7pPr>
            <a:lvl8pPr lvl="7" rtl="0">
              <a:spcBef>
                <a:spcPts val="2600"/>
              </a:spcBef>
              <a:spcAft>
                <a:spcPts val="0"/>
              </a:spcAft>
              <a:buNone/>
              <a:defRPr/>
            </a:lvl8pPr>
            <a:lvl9pPr lvl="8" rtl="0">
              <a:spcBef>
                <a:spcPts val="2600"/>
              </a:spcBef>
              <a:spcAft>
                <a:spcPts val="2600"/>
              </a:spcAft>
              <a:buNone/>
              <a:defRPr/>
            </a:lvl9pPr>
          </a:lstStyle>
          <a:p>
            <a:endParaRPr/>
          </a:p>
        </p:txBody>
      </p:sp>
      <p:sp>
        <p:nvSpPr>
          <p:cNvPr id="105" name="Google Shape;105;p23"/>
          <p:cNvSpPr txBox="1">
            <a:spLocks noGrp="1"/>
          </p:cNvSpPr>
          <p:nvPr>
            <p:ph type="subTitle" idx="3"/>
          </p:nvPr>
        </p:nvSpPr>
        <p:spPr>
          <a:xfrm>
            <a:off x="1351520" y="6601480"/>
            <a:ext cx="6360000" cy="298200"/>
          </a:xfrm>
          <a:prstGeom prst="rect">
            <a:avLst/>
          </a:prstGeom>
        </p:spPr>
        <p:txBody>
          <a:bodyPr spcFirstLastPara="1" wrap="square" lIns="146275" tIns="146275" rIns="146275" bIns="146275" anchor="t" anchorCtr="0"/>
          <a:lstStyle>
            <a:lvl1pPr lvl="0" rtl="0">
              <a:spcBef>
                <a:spcPts val="0"/>
              </a:spcBef>
              <a:spcAft>
                <a:spcPts val="0"/>
              </a:spcAft>
              <a:buNone/>
              <a:defRPr sz="1000">
                <a:solidFill>
                  <a:srgbClr val="545454"/>
                </a:solidFill>
              </a:defRPr>
            </a:lvl1pPr>
            <a:lvl2pPr lvl="1" rtl="0">
              <a:spcBef>
                <a:spcPts val="2600"/>
              </a:spcBef>
              <a:spcAft>
                <a:spcPts val="0"/>
              </a:spcAft>
              <a:buNone/>
              <a:defRPr/>
            </a:lvl2pPr>
            <a:lvl3pPr lvl="2" rtl="0">
              <a:spcBef>
                <a:spcPts val="2600"/>
              </a:spcBef>
              <a:spcAft>
                <a:spcPts val="0"/>
              </a:spcAft>
              <a:buNone/>
              <a:defRPr/>
            </a:lvl3pPr>
            <a:lvl4pPr lvl="3" rtl="0">
              <a:spcBef>
                <a:spcPts val="2600"/>
              </a:spcBef>
              <a:spcAft>
                <a:spcPts val="0"/>
              </a:spcAft>
              <a:buNone/>
              <a:defRPr/>
            </a:lvl4pPr>
            <a:lvl5pPr lvl="4" rtl="0">
              <a:spcBef>
                <a:spcPts val="2600"/>
              </a:spcBef>
              <a:spcAft>
                <a:spcPts val="0"/>
              </a:spcAft>
              <a:buNone/>
              <a:defRPr/>
            </a:lvl5pPr>
            <a:lvl6pPr lvl="5" rtl="0">
              <a:spcBef>
                <a:spcPts val="2600"/>
              </a:spcBef>
              <a:spcAft>
                <a:spcPts val="0"/>
              </a:spcAft>
              <a:buNone/>
              <a:defRPr/>
            </a:lvl6pPr>
            <a:lvl7pPr lvl="6" rtl="0">
              <a:spcBef>
                <a:spcPts val="2600"/>
              </a:spcBef>
              <a:spcAft>
                <a:spcPts val="0"/>
              </a:spcAft>
              <a:buNone/>
              <a:defRPr/>
            </a:lvl7pPr>
            <a:lvl8pPr lvl="7" rtl="0">
              <a:spcBef>
                <a:spcPts val="2600"/>
              </a:spcBef>
              <a:spcAft>
                <a:spcPts val="0"/>
              </a:spcAft>
              <a:buNone/>
              <a:defRPr/>
            </a:lvl8pPr>
            <a:lvl9pPr lvl="8" rtl="0">
              <a:spcBef>
                <a:spcPts val="2600"/>
              </a:spcBef>
              <a:spcAft>
                <a:spcPts val="260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6"/>
        <p:cNvGrpSpPr/>
        <p:nvPr/>
      </p:nvGrpSpPr>
      <p:grpSpPr>
        <a:xfrm>
          <a:off x="0" y="0"/>
          <a:ext cx="0" cy="0"/>
          <a:chOff x="0" y="0"/>
          <a:chExt cx="0" cy="0"/>
        </a:xfrm>
      </p:grpSpPr>
      <p:sp>
        <p:nvSpPr>
          <p:cNvPr id="107" name="Google Shape;107;p24"/>
          <p:cNvSpPr txBox="1">
            <a:spLocks noGrp="1"/>
          </p:cNvSpPr>
          <p:nvPr>
            <p:ph type="sldNum" idx="12"/>
          </p:nvPr>
        </p:nvSpPr>
        <p:spPr>
          <a:xfrm>
            <a:off x="13637666" y="7512997"/>
            <a:ext cx="877800" cy="629700"/>
          </a:xfrm>
          <a:prstGeom prst="rect">
            <a:avLst/>
          </a:prstGeom>
        </p:spPr>
        <p:txBody>
          <a:bodyPr spcFirstLastPara="1" wrap="square" lIns="146275" tIns="146275" rIns="146275" bIns="146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737520" y="3304560"/>
            <a:ext cx="13155300" cy="1620600"/>
          </a:xfrm>
          <a:prstGeom prst="rect">
            <a:avLst/>
          </a:prstGeom>
        </p:spPr>
        <p:txBody>
          <a:bodyPr spcFirstLastPara="1" wrap="square" lIns="146275" tIns="146275" rIns="146275" bIns="146275" anchor="ctr" anchorCtr="0"/>
          <a:lstStyle>
            <a:lvl1pPr lvl="0" rtl="0">
              <a:spcBef>
                <a:spcPts val="0"/>
              </a:spcBef>
              <a:spcAft>
                <a:spcPts val="0"/>
              </a:spcAft>
              <a:buSzPts val="6700"/>
              <a:buNone/>
              <a:defRPr sz="6700"/>
            </a:lvl1pPr>
            <a:lvl2pPr lvl="1" rtl="0">
              <a:spcBef>
                <a:spcPts val="0"/>
              </a:spcBef>
              <a:spcAft>
                <a:spcPts val="0"/>
              </a:spcAft>
              <a:buSzPts val="6700"/>
              <a:buNone/>
              <a:defRPr sz="6700"/>
            </a:lvl2pPr>
            <a:lvl3pPr lvl="2" rtl="0">
              <a:spcBef>
                <a:spcPts val="0"/>
              </a:spcBef>
              <a:spcAft>
                <a:spcPts val="0"/>
              </a:spcAft>
              <a:buSzPts val="6700"/>
              <a:buNone/>
              <a:defRPr sz="6700"/>
            </a:lvl3pPr>
            <a:lvl4pPr lvl="3" rtl="0">
              <a:spcBef>
                <a:spcPts val="0"/>
              </a:spcBef>
              <a:spcAft>
                <a:spcPts val="0"/>
              </a:spcAft>
              <a:buSzPts val="6700"/>
              <a:buNone/>
              <a:defRPr sz="6700"/>
            </a:lvl4pPr>
            <a:lvl5pPr lvl="4" rtl="0">
              <a:spcBef>
                <a:spcPts val="0"/>
              </a:spcBef>
              <a:spcAft>
                <a:spcPts val="0"/>
              </a:spcAft>
              <a:buSzPts val="6700"/>
              <a:buNone/>
              <a:defRPr sz="6700"/>
            </a:lvl5pPr>
            <a:lvl6pPr lvl="5" rtl="0">
              <a:spcBef>
                <a:spcPts val="0"/>
              </a:spcBef>
              <a:spcAft>
                <a:spcPts val="0"/>
              </a:spcAft>
              <a:buSzPts val="6700"/>
              <a:buNone/>
              <a:defRPr sz="6700"/>
            </a:lvl6pPr>
            <a:lvl7pPr lvl="6" rtl="0">
              <a:spcBef>
                <a:spcPts val="0"/>
              </a:spcBef>
              <a:spcAft>
                <a:spcPts val="0"/>
              </a:spcAft>
              <a:buSzPts val="6700"/>
              <a:buNone/>
              <a:defRPr sz="6700"/>
            </a:lvl7pPr>
            <a:lvl8pPr lvl="7" rtl="0">
              <a:spcBef>
                <a:spcPts val="0"/>
              </a:spcBef>
              <a:spcAft>
                <a:spcPts val="0"/>
              </a:spcAft>
              <a:buSzPts val="6700"/>
              <a:buNone/>
              <a:defRPr sz="6700"/>
            </a:lvl8pPr>
            <a:lvl9pPr lvl="8" rtl="0">
              <a:spcBef>
                <a:spcPts val="0"/>
              </a:spcBef>
              <a:spcAft>
                <a:spcPts val="0"/>
              </a:spcAft>
              <a:buSzPts val="6700"/>
              <a:buNone/>
              <a:defRPr sz="6700"/>
            </a:lvl9pPr>
          </a:lstStyle>
          <a:p>
            <a:endParaRPr/>
          </a:p>
        </p:txBody>
      </p:sp>
      <p:sp>
        <p:nvSpPr>
          <p:cNvPr id="60" name="Google Shape;60;p15"/>
          <p:cNvSpPr txBox="1">
            <a:spLocks noGrp="1"/>
          </p:cNvSpPr>
          <p:nvPr>
            <p:ph type="sldNum" idx="12"/>
          </p:nvPr>
        </p:nvSpPr>
        <p:spPr>
          <a:xfrm>
            <a:off x="13637666" y="7512997"/>
            <a:ext cx="877800" cy="629700"/>
          </a:xfrm>
          <a:prstGeom prst="rect">
            <a:avLst/>
          </a:prstGeom>
        </p:spPr>
        <p:txBody>
          <a:bodyPr spcFirstLastPara="1" wrap="square" lIns="146275" tIns="146275" rIns="146275" bIns="14627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p:nvPr/>
        </p:nvSpPr>
        <p:spPr>
          <a:xfrm rot="10800000" flipH="1">
            <a:off x="0" y="2697600"/>
            <a:ext cx="14630400" cy="5532000"/>
          </a:xfrm>
          <a:prstGeom prst="rect">
            <a:avLst/>
          </a:prstGeom>
          <a:solidFill>
            <a:schemeClr val="accent4"/>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63" name="Google Shape;63;p16"/>
          <p:cNvSpPr/>
          <p:nvPr/>
        </p:nvSpPr>
        <p:spPr>
          <a:xfrm>
            <a:off x="0" y="2697600"/>
            <a:ext cx="14630400" cy="173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64" name="Google Shape;64;p16"/>
          <p:cNvSpPr txBox="1">
            <a:spLocks noGrp="1"/>
          </p:cNvSpPr>
          <p:nvPr>
            <p:ph type="title"/>
          </p:nvPr>
        </p:nvSpPr>
        <p:spPr>
          <a:xfrm>
            <a:off x="755040" y="1181960"/>
            <a:ext cx="13155300" cy="1228200"/>
          </a:xfrm>
          <a:prstGeom prst="rect">
            <a:avLst/>
          </a:prstGeom>
        </p:spPr>
        <p:txBody>
          <a:bodyPr spcFirstLastPara="1" wrap="square" lIns="146275" tIns="146275" rIns="146275" bIns="146275" anchor="b" anchorCtr="0"/>
          <a:lstStyle>
            <a:lvl1pPr lvl="0" rtl="0">
              <a:spcBef>
                <a:spcPts val="0"/>
              </a:spcBef>
              <a:spcAft>
                <a:spcPts val="0"/>
              </a:spcAft>
              <a:buSzPts val="5100"/>
              <a:buNone/>
              <a:defRPr/>
            </a:lvl1pPr>
            <a:lvl2pPr lvl="1" rtl="0">
              <a:spcBef>
                <a:spcPts val="0"/>
              </a:spcBef>
              <a:spcAft>
                <a:spcPts val="0"/>
              </a:spcAft>
              <a:buSzPts val="5100"/>
              <a:buNone/>
              <a:defRPr/>
            </a:lvl2pPr>
            <a:lvl3pPr lvl="2" rtl="0">
              <a:spcBef>
                <a:spcPts val="0"/>
              </a:spcBef>
              <a:spcAft>
                <a:spcPts val="0"/>
              </a:spcAft>
              <a:buSzPts val="5100"/>
              <a:buNone/>
              <a:defRPr/>
            </a:lvl3pPr>
            <a:lvl4pPr lvl="3" rtl="0">
              <a:spcBef>
                <a:spcPts val="0"/>
              </a:spcBef>
              <a:spcAft>
                <a:spcPts val="0"/>
              </a:spcAft>
              <a:buSzPts val="5100"/>
              <a:buNone/>
              <a:defRPr/>
            </a:lvl4pPr>
            <a:lvl5pPr lvl="4" rtl="0">
              <a:spcBef>
                <a:spcPts val="0"/>
              </a:spcBef>
              <a:spcAft>
                <a:spcPts val="0"/>
              </a:spcAft>
              <a:buSzPts val="5100"/>
              <a:buNone/>
              <a:defRPr/>
            </a:lvl5pPr>
            <a:lvl6pPr lvl="5" rtl="0">
              <a:spcBef>
                <a:spcPts val="0"/>
              </a:spcBef>
              <a:spcAft>
                <a:spcPts val="0"/>
              </a:spcAft>
              <a:buSzPts val="5100"/>
              <a:buNone/>
              <a:defRPr/>
            </a:lvl6pPr>
            <a:lvl7pPr lvl="6" rtl="0">
              <a:spcBef>
                <a:spcPts val="0"/>
              </a:spcBef>
              <a:spcAft>
                <a:spcPts val="0"/>
              </a:spcAft>
              <a:buSzPts val="5100"/>
              <a:buNone/>
              <a:defRPr/>
            </a:lvl7pPr>
            <a:lvl8pPr lvl="7" rtl="0">
              <a:spcBef>
                <a:spcPts val="0"/>
              </a:spcBef>
              <a:spcAft>
                <a:spcPts val="0"/>
              </a:spcAft>
              <a:buSzPts val="5100"/>
              <a:buNone/>
              <a:defRPr/>
            </a:lvl8pPr>
            <a:lvl9pPr lvl="8" rtl="0">
              <a:spcBef>
                <a:spcPts val="0"/>
              </a:spcBef>
              <a:spcAft>
                <a:spcPts val="0"/>
              </a:spcAft>
              <a:buSzPts val="5100"/>
              <a:buNone/>
              <a:defRPr/>
            </a:lvl9pPr>
          </a:lstStyle>
          <a:p>
            <a:endParaRPr/>
          </a:p>
        </p:txBody>
      </p:sp>
      <p:sp>
        <p:nvSpPr>
          <p:cNvPr id="65" name="Google Shape;65;p16"/>
          <p:cNvSpPr txBox="1">
            <a:spLocks noGrp="1"/>
          </p:cNvSpPr>
          <p:nvPr>
            <p:ph type="body" idx="1"/>
          </p:nvPr>
        </p:nvSpPr>
        <p:spPr>
          <a:xfrm>
            <a:off x="755040" y="3070520"/>
            <a:ext cx="13155300" cy="4336200"/>
          </a:xfrm>
          <a:prstGeom prst="rect">
            <a:avLst/>
          </a:prstGeom>
        </p:spPr>
        <p:txBody>
          <a:bodyPr spcFirstLastPara="1" wrap="square" lIns="146275" tIns="146275" rIns="146275" bIns="146275" anchor="t" anchorCtr="0"/>
          <a:lstStyle>
            <a:lvl1pPr marL="457200" lvl="0" indent="-412750" rtl="0">
              <a:spcBef>
                <a:spcPts val="0"/>
              </a:spcBef>
              <a:spcAft>
                <a:spcPts val="0"/>
              </a:spcAft>
              <a:buSzPts val="2900"/>
              <a:buChar char="●"/>
              <a:defRPr/>
            </a:lvl1pPr>
            <a:lvl2pPr marL="914400" lvl="1" indent="-368300" rtl="0">
              <a:spcBef>
                <a:spcPts val="2600"/>
              </a:spcBef>
              <a:spcAft>
                <a:spcPts val="0"/>
              </a:spcAft>
              <a:buSzPts val="2200"/>
              <a:buChar char="○"/>
              <a:defRPr/>
            </a:lvl2pPr>
            <a:lvl3pPr marL="1371600" lvl="2" indent="-368300" rtl="0">
              <a:spcBef>
                <a:spcPts val="2600"/>
              </a:spcBef>
              <a:spcAft>
                <a:spcPts val="0"/>
              </a:spcAft>
              <a:buSzPts val="2200"/>
              <a:buChar char="■"/>
              <a:defRPr/>
            </a:lvl3pPr>
            <a:lvl4pPr marL="1828800" lvl="3" indent="-368300" rtl="0">
              <a:spcBef>
                <a:spcPts val="2600"/>
              </a:spcBef>
              <a:spcAft>
                <a:spcPts val="0"/>
              </a:spcAft>
              <a:buSzPts val="2200"/>
              <a:buChar char="●"/>
              <a:defRPr/>
            </a:lvl4pPr>
            <a:lvl5pPr marL="2286000" lvl="4" indent="-368300" rtl="0">
              <a:spcBef>
                <a:spcPts val="2600"/>
              </a:spcBef>
              <a:spcAft>
                <a:spcPts val="0"/>
              </a:spcAft>
              <a:buSzPts val="2200"/>
              <a:buChar char="○"/>
              <a:defRPr/>
            </a:lvl5pPr>
            <a:lvl6pPr marL="2743200" lvl="5" indent="-368300" rtl="0">
              <a:spcBef>
                <a:spcPts val="2600"/>
              </a:spcBef>
              <a:spcAft>
                <a:spcPts val="0"/>
              </a:spcAft>
              <a:buSzPts val="2200"/>
              <a:buChar char="■"/>
              <a:defRPr/>
            </a:lvl6pPr>
            <a:lvl7pPr marL="3200400" lvl="6" indent="-368300" rtl="0">
              <a:spcBef>
                <a:spcPts val="2600"/>
              </a:spcBef>
              <a:spcAft>
                <a:spcPts val="0"/>
              </a:spcAft>
              <a:buSzPts val="2200"/>
              <a:buChar char="●"/>
              <a:defRPr/>
            </a:lvl7pPr>
            <a:lvl8pPr marL="3657600" lvl="7" indent="-368300" rtl="0">
              <a:spcBef>
                <a:spcPts val="2600"/>
              </a:spcBef>
              <a:spcAft>
                <a:spcPts val="0"/>
              </a:spcAft>
              <a:buSzPts val="2200"/>
              <a:buChar char="○"/>
              <a:defRPr/>
            </a:lvl8pPr>
            <a:lvl9pPr marL="4114800" lvl="8" indent="-368300" rtl="0">
              <a:spcBef>
                <a:spcPts val="2600"/>
              </a:spcBef>
              <a:spcAft>
                <a:spcPts val="2600"/>
              </a:spcAft>
              <a:buSzPts val="2200"/>
              <a:buChar char="■"/>
              <a:defRPr/>
            </a:lvl9pPr>
          </a:lstStyle>
          <a:p>
            <a:endParaRPr/>
          </a:p>
        </p:txBody>
      </p:sp>
      <p:sp>
        <p:nvSpPr>
          <p:cNvPr id="66" name="Google Shape;66;p16"/>
          <p:cNvSpPr txBox="1">
            <a:spLocks noGrp="1"/>
          </p:cNvSpPr>
          <p:nvPr>
            <p:ph type="sldNum" idx="12"/>
          </p:nvPr>
        </p:nvSpPr>
        <p:spPr>
          <a:xfrm>
            <a:off x="13637666" y="7512997"/>
            <a:ext cx="877800" cy="629700"/>
          </a:xfrm>
          <a:prstGeom prst="rect">
            <a:avLst/>
          </a:prstGeom>
        </p:spPr>
        <p:txBody>
          <a:bodyPr spcFirstLastPara="1" wrap="square" lIns="146275" tIns="146275" rIns="146275" bIns="146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17"/>
          <p:cNvSpPr/>
          <p:nvPr/>
        </p:nvSpPr>
        <p:spPr>
          <a:xfrm rot="10800000" flipH="1">
            <a:off x="0" y="2697600"/>
            <a:ext cx="14630400" cy="5532000"/>
          </a:xfrm>
          <a:prstGeom prst="rect">
            <a:avLst/>
          </a:prstGeom>
          <a:solidFill>
            <a:schemeClr val="accent4"/>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69" name="Google Shape;69;p17"/>
          <p:cNvSpPr/>
          <p:nvPr/>
        </p:nvSpPr>
        <p:spPr>
          <a:xfrm>
            <a:off x="0" y="2697600"/>
            <a:ext cx="14630400" cy="173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70" name="Google Shape;70;p17"/>
          <p:cNvSpPr txBox="1">
            <a:spLocks noGrp="1"/>
          </p:cNvSpPr>
          <p:nvPr>
            <p:ph type="title"/>
          </p:nvPr>
        </p:nvSpPr>
        <p:spPr>
          <a:xfrm>
            <a:off x="755040" y="1181960"/>
            <a:ext cx="13155300" cy="1228200"/>
          </a:xfrm>
          <a:prstGeom prst="rect">
            <a:avLst/>
          </a:prstGeom>
        </p:spPr>
        <p:txBody>
          <a:bodyPr spcFirstLastPara="1" wrap="square" lIns="146275" tIns="146275" rIns="146275" bIns="146275" anchor="b" anchorCtr="0"/>
          <a:lstStyle>
            <a:lvl1pPr lvl="0" rtl="0">
              <a:spcBef>
                <a:spcPts val="0"/>
              </a:spcBef>
              <a:spcAft>
                <a:spcPts val="0"/>
              </a:spcAft>
              <a:buSzPts val="5100"/>
              <a:buNone/>
              <a:defRPr/>
            </a:lvl1pPr>
            <a:lvl2pPr lvl="1" rtl="0">
              <a:spcBef>
                <a:spcPts val="0"/>
              </a:spcBef>
              <a:spcAft>
                <a:spcPts val="0"/>
              </a:spcAft>
              <a:buSzPts val="5100"/>
              <a:buNone/>
              <a:defRPr/>
            </a:lvl2pPr>
            <a:lvl3pPr lvl="2" rtl="0">
              <a:spcBef>
                <a:spcPts val="0"/>
              </a:spcBef>
              <a:spcAft>
                <a:spcPts val="0"/>
              </a:spcAft>
              <a:buSzPts val="5100"/>
              <a:buNone/>
              <a:defRPr/>
            </a:lvl3pPr>
            <a:lvl4pPr lvl="3" rtl="0">
              <a:spcBef>
                <a:spcPts val="0"/>
              </a:spcBef>
              <a:spcAft>
                <a:spcPts val="0"/>
              </a:spcAft>
              <a:buSzPts val="5100"/>
              <a:buNone/>
              <a:defRPr/>
            </a:lvl4pPr>
            <a:lvl5pPr lvl="4" rtl="0">
              <a:spcBef>
                <a:spcPts val="0"/>
              </a:spcBef>
              <a:spcAft>
                <a:spcPts val="0"/>
              </a:spcAft>
              <a:buSzPts val="5100"/>
              <a:buNone/>
              <a:defRPr/>
            </a:lvl5pPr>
            <a:lvl6pPr lvl="5" rtl="0">
              <a:spcBef>
                <a:spcPts val="0"/>
              </a:spcBef>
              <a:spcAft>
                <a:spcPts val="0"/>
              </a:spcAft>
              <a:buSzPts val="5100"/>
              <a:buNone/>
              <a:defRPr/>
            </a:lvl6pPr>
            <a:lvl7pPr lvl="6" rtl="0">
              <a:spcBef>
                <a:spcPts val="0"/>
              </a:spcBef>
              <a:spcAft>
                <a:spcPts val="0"/>
              </a:spcAft>
              <a:buSzPts val="5100"/>
              <a:buNone/>
              <a:defRPr/>
            </a:lvl7pPr>
            <a:lvl8pPr lvl="7" rtl="0">
              <a:spcBef>
                <a:spcPts val="0"/>
              </a:spcBef>
              <a:spcAft>
                <a:spcPts val="0"/>
              </a:spcAft>
              <a:buSzPts val="5100"/>
              <a:buNone/>
              <a:defRPr/>
            </a:lvl8pPr>
            <a:lvl9pPr lvl="8" rtl="0">
              <a:spcBef>
                <a:spcPts val="0"/>
              </a:spcBef>
              <a:spcAft>
                <a:spcPts val="0"/>
              </a:spcAft>
              <a:buSzPts val="5100"/>
              <a:buNone/>
              <a:defRPr/>
            </a:lvl9pPr>
          </a:lstStyle>
          <a:p>
            <a:endParaRPr/>
          </a:p>
        </p:txBody>
      </p:sp>
      <p:sp>
        <p:nvSpPr>
          <p:cNvPr id="71" name="Google Shape;71;p17"/>
          <p:cNvSpPr txBox="1">
            <a:spLocks noGrp="1"/>
          </p:cNvSpPr>
          <p:nvPr>
            <p:ph type="body" idx="1"/>
          </p:nvPr>
        </p:nvSpPr>
        <p:spPr>
          <a:xfrm>
            <a:off x="755040" y="3070521"/>
            <a:ext cx="6399900" cy="4336200"/>
          </a:xfrm>
          <a:prstGeom prst="rect">
            <a:avLst/>
          </a:prstGeom>
        </p:spPr>
        <p:txBody>
          <a:bodyPr spcFirstLastPara="1" wrap="square" lIns="146275" tIns="146275" rIns="146275" bIns="146275" anchor="t" anchorCtr="0"/>
          <a:lstStyle>
            <a:lvl1pPr marL="457200" lvl="0" indent="-368300" rtl="0">
              <a:spcBef>
                <a:spcPts val="0"/>
              </a:spcBef>
              <a:spcAft>
                <a:spcPts val="0"/>
              </a:spcAft>
              <a:buSzPts val="2200"/>
              <a:buChar char="●"/>
              <a:defRPr sz="2200"/>
            </a:lvl1pPr>
            <a:lvl2pPr marL="914400" lvl="1" indent="-349250" rtl="0">
              <a:spcBef>
                <a:spcPts val="2600"/>
              </a:spcBef>
              <a:spcAft>
                <a:spcPts val="0"/>
              </a:spcAft>
              <a:buSzPts val="1900"/>
              <a:buChar char="○"/>
              <a:defRPr sz="1900"/>
            </a:lvl2pPr>
            <a:lvl3pPr marL="1371600" lvl="2" indent="-349250" rtl="0">
              <a:spcBef>
                <a:spcPts val="2600"/>
              </a:spcBef>
              <a:spcAft>
                <a:spcPts val="0"/>
              </a:spcAft>
              <a:buSzPts val="1900"/>
              <a:buChar char="■"/>
              <a:defRPr sz="1900"/>
            </a:lvl3pPr>
            <a:lvl4pPr marL="1828800" lvl="3" indent="-349250" rtl="0">
              <a:spcBef>
                <a:spcPts val="2600"/>
              </a:spcBef>
              <a:spcAft>
                <a:spcPts val="0"/>
              </a:spcAft>
              <a:buSzPts val="1900"/>
              <a:buChar char="●"/>
              <a:defRPr sz="1900"/>
            </a:lvl4pPr>
            <a:lvl5pPr marL="2286000" lvl="4" indent="-349250" rtl="0">
              <a:spcBef>
                <a:spcPts val="2600"/>
              </a:spcBef>
              <a:spcAft>
                <a:spcPts val="0"/>
              </a:spcAft>
              <a:buSzPts val="1900"/>
              <a:buChar char="○"/>
              <a:defRPr sz="1900"/>
            </a:lvl5pPr>
            <a:lvl6pPr marL="2743200" lvl="5" indent="-349250" rtl="0">
              <a:spcBef>
                <a:spcPts val="2600"/>
              </a:spcBef>
              <a:spcAft>
                <a:spcPts val="0"/>
              </a:spcAft>
              <a:buSzPts val="1900"/>
              <a:buChar char="■"/>
              <a:defRPr sz="1900"/>
            </a:lvl6pPr>
            <a:lvl7pPr marL="3200400" lvl="6" indent="-349250" rtl="0">
              <a:spcBef>
                <a:spcPts val="2600"/>
              </a:spcBef>
              <a:spcAft>
                <a:spcPts val="0"/>
              </a:spcAft>
              <a:buSzPts val="1900"/>
              <a:buChar char="●"/>
              <a:defRPr sz="1900"/>
            </a:lvl7pPr>
            <a:lvl8pPr marL="3657600" lvl="7" indent="-349250" rtl="0">
              <a:spcBef>
                <a:spcPts val="2600"/>
              </a:spcBef>
              <a:spcAft>
                <a:spcPts val="0"/>
              </a:spcAft>
              <a:buSzPts val="1900"/>
              <a:buChar char="○"/>
              <a:defRPr sz="1900"/>
            </a:lvl8pPr>
            <a:lvl9pPr marL="4114800" lvl="8" indent="-349250" rtl="0">
              <a:spcBef>
                <a:spcPts val="2600"/>
              </a:spcBef>
              <a:spcAft>
                <a:spcPts val="2600"/>
              </a:spcAft>
              <a:buSzPts val="1900"/>
              <a:buChar char="■"/>
              <a:defRPr sz="1900"/>
            </a:lvl9pPr>
          </a:lstStyle>
          <a:p>
            <a:endParaRPr/>
          </a:p>
        </p:txBody>
      </p:sp>
      <p:sp>
        <p:nvSpPr>
          <p:cNvPr id="72" name="Google Shape;72;p17"/>
          <p:cNvSpPr txBox="1">
            <a:spLocks noGrp="1"/>
          </p:cNvSpPr>
          <p:nvPr>
            <p:ph type="body" idx="2"/>
          </p:nvPr>
        </p:nvSpPr>
        <p:spPr>
          <a:xfrm>
            <a:off x="7510800" y="3070521"/>
            <a:ext cx="6399900" cy="4336200"/>
          </a:xfrm>
          <a:prstGeom prst="rect">
            <a:avLst/>
          </a:prstGeom>
        </p:spPr>
        <p:txBody>
          <a:bodyPr spcFirstLastPara="1" wrap="square" lIns="146275" tIns="146275" rIns="146275" bIns="146275" anchor="t" anchorCtr="0"/>
          <a:lstStyle>
            <a:lvl1pPr marL="457200" lvl="0" indent="-368300" rtl="0">
              <a:spcBef>
                <a:spcPts val="0"/>
              </a:spcBef>
              <a:spcAft>
                <a:spcPts val="0"/>
              </a:spcAft>
              <a:buSzPts val="2200"/>
              <a:buChar char="●"/>
              <a:defRPr sz="2200"/>
            </a:lvl1pPr>
            <a:lvl2pPr marL="914400" lvl="1" indent="-349250" rtl="0">
              <a:spcBef>
                <a:spcPts val="2600"/>
              </a:spcBef>
              <a:spcAft>
                <a:spcPts val="0"/>
              </a:spcAft>
              <a:buSzPts val="1900"/>
              <a:buChar char="○"/>
              <a:defRPr sz="1900"/>
            </a:lvl2pPr>
            <a:lvl3pPr marL="1371600" lvl="2" indent="-349250" rtl="0">
              <a:spcBef>
                <a:spcPts val="2600"/>
              </a:spcBef>
              <a:spcAft>
                <a:spcPts val="0"/>
              </a:spcAft>
              <a:buSzPts val="1900"/>
              <a:buChar char="■"/>
              <a:defRPr sz="1900"/>
            </a:lvl3pPr>
            <a:lvl4pPr marL="1828800" lvl="3" indent="-349250" rtl="0">
              <a:spcBef>
                <a:spcPts val="2600"/>
              </a:spcBef>
              <a:spcAft>
                <a:spcPts val="0"/>
              </a:spcAft>
              <a:buSzPts val="1900"/>
              <a:buChar char="●"/>
              <a:defRPr sz="1900"/>
            </a:lvl4pPr>
            <a:lvl5pPr marL="2286000" lvl="4" indent="-349250" rtl="0">
              <a:spcBef>
                <a:spcPts val="2600"/>
              </a:spcBef>
              <a:spcAft>
                <a:spcPts val="0"/>
              </a:spcAft>
              <a:buSzPts val="1900"/>
              <a:buChar char="○"/>
              <a:defRPr sz="1900"/>
            </a:lvl5pPr>
            <a:lvl6pPr marL="2743200" lvl="5" indent="-349250" rtl="0">
              <a:spcBef>
                <a:spcPts val="2600"/>
              </a:spcBef>
              <a:spcAft>
                <a:spcPts val="0"/>
              </a:spcAft>
              <a:buSzPts val="1900"/>
              <a:buChar char="■"/>
              <a:defRPr sz="1900"/>
            </a:lvl6pPr>
            <a:lvl7pPr marL="3200400" lvl="6" indent="-349250" rtl="0">
              <a:spcBef>
                <a:spcPts val="2600"/>
              </a:spcBef>
              <a:spcAft>
                <a:spcPts val="0"/>
              </a:spcAft>
              <a:buSzPts val="1900"/>
              <a:buChar char="●"/>
              <a:defRPr sz="1900"/>
            </a:lvl7pPr>
            <a:lvl8pPr marL="3657600" lvl="7" indent="-349250" rtl="0">
              <a:spcBef>
                <a:spcPts val="2600"/>
              </a:spcBef>
              <a:spcAft>
                <a:spcPts val="0"/>
              </a:spcAft>
              <a:buSzPts val="1900"/>
              <a:buChar char="○"/>
              <a:defRPr sz="1900"/>
            </a:lvl8pPr>
            <a:lvl9pPr marL="4114800" lvl="8" indent="-349250" rtl="0">
              <a:spcBef>
                <a:spcPts val="2600"/>
              </a:spcBef>
              <a:spcAft>
                <a:spcPts val="2600"/>
              </a:spcAft>
              <a:buSzPts val="1900"/>
              <a:buChar char="■"/>
              <a:defRPr sz="1900"/>
            </a:lvl9pPr>
          </a:lstStyle>
          <a:p>
            <a:endParaRPr/>
          </a:p>
        </p:txBody>
      </p:sp>
      <p:sp>
        <p:nvSpPr>
          <p:cNvPr id="73" name="Google Shape;73;p17"/>
          <p:cNvSpPr txBox="1">
            <a:spLocks noGrp="1"/>
          </p:cNvSpPr>
          <p:nvPr>
            <p:ph type="sldNum" idx="12"/>
          </p:nvPr>
        </p:nvSpPr>
        <p:spPr>
          <a:xfrm>
            <a:off x="13637666" y="7512997"/>
            <a:ext cx="877800" cy="629700"/>
          </a:xfrm>
          <a:prstGeom prst="rect">
            <a:avLst/>
          </a:prstGeom>
        </p:spPr>
        <p:txBody>
          <a:bodyPr spcFirstLastPara="1" wrap="square" lIns="146275" tIns="146275" rIns="146275" bIns="146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p:nvPr/>
        </p:nvSpPr>
        <p:spPr>
          <a:xfrm rot="10800000" flipH="1">
            <a:off x="0" y="1050300"/>
            <a:ext cx="14630400" cy="7179300"/>
          </a:xfrm>
          <a:prstGeom prst="rect">
            <a:avLst/>
          </a:prstGeom>
          <a:solidFill>
            <a:schemeClr val="accent4"/>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76" name="Google Shape;76;p18"/>
          <p:cNvSpPr/>
          <p:nvPr/>
        </p:nvSpPr>
        <p:spPr>
          <a:xfrm>
            <a:off x="0" y="1050160"/>
            <a:ext cx="14630400" cy="173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77" name="Google Shape;77;p18"/>
          <p:cNvSpPr txBox="1">
            <a:spLocks noGrp="1"/>
          </p:cNvSpPr>
          <p:nvPr>
            <p:ph type="title"/>
          </p:nvPr>
        </p:nvSpPr>
        <p:spPr>
          <a:xfrm>
            <a:off x="157200" y="26160"/>
            <a:ext cx="14122500" cy="964200"/>
          </a:xfrm>
          <a:prstGeom prst="rect">
            <a:avLst/>
          </a:prstGeom>
        </p:spPr>
        <p:txBody>
          <a:bodyPr spcFirstLastPara="1" wrap="square" lIns="146275" tIns="146275" rIns="146275" bIns="146275" anchor="ctr" anchorCtr="0"/>
          <a:lstStyle>
            <a:lvl1pPr lvl="0" rtl="0">
              <a:spcBef>
                <a:spcPts val="0"/>
              </a:spcBef>
              <a:spcAft>
                <a:spcPts val="0"/>
              </a:spcAft>
              <a:buSzPts val="2900"/>
              <a:buNone/>
              <a:defRPr sz="2900"/>
            </a:lvl1pPr>
            <a:lvl2pPr lvl="1" rtl="0">
              <a:spcBef>
                <a:spcPts val="0"/>
              </a:spcBef>
              <a:spcAft>
                <a:spcPts val="0"/>
              </a:spcAft>
              <a:buSzPts val="2900"/>
              <a:buNone/>
              <a:defRPr sz="2900"/>
            </a:lvl2pPr>
            <a:lvl3pPr lvl="2" rtl="0">
              <a:spcBef>
                <a:spcPts val="0"/>
              </a:spcBef>
              <a:spcAft>
                <a:spcPts val="0"/>
              </a:spcAft>
              <a:buSzPts val="2900"/>
              <a:buNone/>
              <a:defRPr sz="2900"/>
            </a:lvl3pPr>
            <a:lvl4pPr lvl="3" rtl="0">
              <a:spcBef>
                <a:spcPts val="0"/>
              </a:spcBef>
              <a:spcAft>
                <a:spcPts val="0"/>
              </a:spcAft>
              <a:buSzPts val="2900"/>
              <a:buNone/>
              <a:defRPr sz="2900"/>
            </a:lvl4pPr>
            <a:lvl5pPr lvl="4" rtl="0">
              <a:spcBef>
                <a:spcPts val="0"/>
              </a:spcBef>
              <a:spcAft>
                <a:spcPts val="0"/>
              </a:spcAft>
              <a:buSzPts val="2900"/>
              <a:buNone/>
              <a:defRPr sz="2900"/>
            </a:lvl5pPr>
            <a:lvl6pPr lvl="5" rtl="0">
              <a:spcBef>
                <a:spcPts val="0"/>
              </a:spcBef>
              <a:spcAft>
                <a:spcPts val="0"/>
              </a:spcAft>
              <a:buSzPts val="2900"/>
              <a:buNone/>
              <a:defRPr sz="2900"/>
            </a:lvl6pPr>
            <a:lvl7pPr lvl="6" rtl="0">
              <a:spcBef>
                <a:spcPts val="0"/>
              </a:spcBef>
              <a:spcAft>
                <a:spcPts val="0"/>
              </a:spcAft>
              <a:buSzPts val="2900"/>
              <a:buNone/>
              <a:defRPr sz="2900"/>
            </a:lvl7pPr>
            <a:lvl8pPr lvl="7" rtl="0">
              <a:spcBef>
                <a:spcPts val="0"/>
              </a:spcBef>
              <a:spcAft>
                <a:spcPts val="0"/>
              </a:spcAft>
              <a:buSzPts val="2900"/>
              <a:buNone/>
              <a:defRPr sz="2900"/>
            </a:lvl8pPr>
            <a:lvl9pPr lvl="8" rtl="0">
              <a:spcBef>
                <a:spcPts val="0"/>
              </a:spcBef>
              <a:spcAft>
                <a:spcPts val="0"/>
              </a:spcAft>
              <a:buSzPts val="2900"/>
              <a:buNone/>
              <a:defRPr sz="2900"/>
            </a:lvl9pPr>
          </a:lstStyle>
          <a:p>
            <a:endParaRPr/>
          </a:p>
        </p:txBody>
      </p:sp>
      <p:sp>
        <p:nvSpPr>
          <p:cNvPr id="78" name="Google Shape;78;p18"/>
          <p:cNvSpPr txBox="1">
            <a:spLocks noGrp="1"/>
          </p:cNvSpPr>
          <p:nvPr>
            <p:ph type="sldNum" idx="12"/>
          </p:nvPr>
        </p:nvSpPr>
        <p:spPr>
          <a:xfrm>
            <a:off x="13637666" y="7512997"/>
            <a:ext cx="877800" cy="629700"/>
          </a:xfrm>
          <a:prstGeom prst="rect">
            <a:avLst/>
          </a:prstGeom>
        </p:spPr>
        <p:txBody>
          <a:bodyPr spcFirstLastPara="1" wrap="square" lIns="146275" tIns="146275" rIns="146275" bIns="146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19"/>
          <p:cNvSpPr txBox="1"/>
          <p:nvPr/>
        </p:nvSpPr>
        <p:spPr>
          <a:xfrm rot="10800000" flipH="1">
            <a:off x="5242560" y="40"/>
            <a:ext cx="9387900" cy="8229600"/>
          </a:xfrm>
          <a:prstGeom prst="rect">
            <a:avLst/>
          </a:prstGeom>
          <a:solidFill>
            <a:schemeClr val="accent4"/>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81" name="Google Shape;81;p19"/>
          <p:cNvSpPr/>
          <p:nvPr/>
        </p:nvSpPr>
        <p:spPr>
          <a:xfrm rot="-5400000">
            <a:off x="1214610" y="4027950"/>
            <a:ext cx="8229600" cy="173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82" name="Google Shape;82;p19"/>
          <p:cNvSpPr txBox="1">
            <a:spLocks noGrp="1"/>
          </p:cNvSpPr>
          <p:nvPr>
            <p:ph type="title"/>
          </p:nvPr>
        </p:nvSpPr>
        <p:spPr>
          <a:xfrm>
            <a:off x="361724" y="572480"/>
            <a:ext cx="4492800" cy="1525500"/>
          </a:xfrm>
          <a:prstGeom prst="rect">
            <a:avLst/>
          </a:prstGeom>
        </p:spPr>
        <p:txBody>
          <a:bodyPr spcFirstLastPara="1" wrap="square" lIns="146275" tIns="146275" rIns="146275" bIns="146275" anchor="b" anchorCtr="0"/>
          <a:lstStyle>
            <a:lvl1pPr lvl="0" rtl="0">
              <a:spcBef>
                <a:spcPts val="0"/>
              </a:spcBef>
              <a:spcAft>
                <a:spcPts val="0"/>
              </a:spcAft>
              <a:buSzPts val="3800"/>
              <a:buNone/>
              <a:defRPr sz="38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endParaRPr/>
          </a:p>
        </p:txBody>
      </p:sp>
      <p:sp>
        <p:nvSpPr>
          <p:cNvPr id="83" name="Google Shape;83;p19"/>
          <p:cNvSpPr txBox="1">
            <a:spLocks noGrp="1"/>
          </p:cNvSpPr>
          <p:nvPr>
            <p:ph type="body" idx="1"/>
          </p:nvPr>
        </p:nvSpPr>
        <p:spPr>
          <a:xfrm>
            <a:off x="361720" y="2345280"/>
            <a:ext cx="4492800" cy="5061600"/>
          </a:xfrm>
          <a:prstGeom prst="rect">
            <a:avLst/>
          </a:prstGeom>
        </p:spPr>
        <p:txBody>
          <a:bodyPr spcFirstLastPara="1" wrap="square" lIns="146275" tIns="146275" rIns="146275" bIns="146275" anchor="t" anchorCtr="0"/>
          <a:lstStyle>
            <a:lvl1pPr marL="457200" lvl="0" indent="-349250" rtl="0">
              <a:spcBef>
                <a:spcPts val="0"/>
              </a:spcBef>
              <a:spcAft>
                <a:spcPts val="0"/>
              </a:spcAft>
              <a:buClr>
                <a:schemeClr val="lt1"/>
              </a:buClr>
              <a:buSzPts val="1900"/>
              <a:buChar char="●"/>
              <a:defRPr sz="1900">
                <a:solidFill>
                  <a:schemeClr val="lt1"/>
                </a:solidFill>
              </a:defRPr>
            </a:lvl1pPr>
            <a:lvl2pPr marL="914400" lvl="1" indent="-349250" rtl="0">
              <a:spcBef>
                <a:spcPts val="2600"/>
              </a:spcBef>
              <a:spcAft>
                <a:spcPts val="0"/>
              </a:spcAft>
              <a:buClr>
                <a:schemeClr val="lt1"/>
              </a:buClr>
              <a:buSzPts val="1900"/>
              <a:buChar char="○"/>
              <a:defRPr sz="1900">
                <a:solidFill>
                  <a:schemeClr val="lt1"/>
                </a:solidFill>
              </a:defRPr>
            </a:lvl2pPr>
            <a:lvl3pPr marL="1371600" lvl="2" indent="-349250" rtl="0">
              <a:spcBef>
                <a:spcPts val="2600"/>
              </a:spcBef>
              <a:spcAft>
                <a:spcPts val="0"/>
              </a:spcAft>
              <a:buClr>
                <a:schemeClr val="lt1"/>
              </a:buClr>
              <a:buSzPts val="1900"/>
              <a:buChar char="■"/>
              <a:defRPr sz="1900">
                <a:solidFill>
                  <a:schemeClr val="lt1"/>
                </a:solidFill>
              </a:defRPr>
            </a:lvl3pPr>
            <a:lvl4pPr marL="1828800" lvl="3" indent="-349250" rtl="0">
              <a:spcBef>
                <a:spcPts val="2600"/>
              </a:spcBef>
              <a:spcAft>
                <a:spcPts val="0"/>
              </a:spcAft>
              <a:buClr>
                <a:schemeClr val="lt1"/>
              </a:buClr>
              <a:buSzPts val="1900"/>
              <a:buChar char="●"/>
              <a:defRPr sz="1900">
                <a:solidFill>
                  <a:schemeClr val="lt1"/>
                </a:solidFill>
              </a:defRPr>
            </a:lvl4pPr>
            <a:lvl5pPr marL="2286000" lvl="4" indent="-349250" rtl="0">
              <a:spcBef>
                <a:spcPts val="2600"/>
              </a:spcBef>
              <a:spcAft>
                <a:spcPts val="0"/>
              </a:spcAft>
              <a:buClr>
                <a:schemeClr val="lt1"/>
              </a:buClr>
              <a:buSzPts val="1900"/>
              <a:buChar char="○"/>
              <a:defRPr sz="1900">
                <a:solidFill>
                  <a:schemeClr val="lt1"/>
                </a:solidFill>
              </a:defRPr>
            </a:lvl5pPr>
            <a:lvl6pPr marL="2743200" lvl="5" indent="-349250" rtl="0">
              <a:spcBef>
                <a:spcPts val="2600"/>
              </a:spcBef>
              <a:spcAft>
                <a:spcPts val="0"/>
              </a:spcAft>
              <a:buClr>
                <a:schemeClr val="lt1"/>
              </a:buClr>
              <a:buSzPts val="1900"/>
              <a:buChar char="■"/>
              <a:defRPr sz="1900">
                <a:solidFill>
                  <a:schemeClr val="lt1"/>
                </a:solidFill>
              </a:defRPr>
            </a:lvl6pPr>
            <a:lvl7pPr marL="3200400" lvl="6" indent="-349250" rtl="0">
              <a:spcBef>
                <a:spcPts val="2600"/>
              </a:spcBef>
              <a:spcAft>
                <a:spcPts val="0"/>
              </a:spcAft>
              <a:buClr>
                <a:schemeClr val="lt1"/>
              </a:buClr>
              <a:buSzPts val="1900"/>
              <a:buChar char="●"/>
              <a:defRPr sz="1900">
                <a:solidFill>
                  <a:schemeClr val="lt1"/>
                </a:solidFill>
              </a:defRPr>
            </a:lvl7pPr>
            <a:lvl8pPr marL="3657600" lvl="7" indent="-349250" rtl="0">
              <a:spcBef>
                <a:spcPts val="2600"/>
              </a:spcBef>
              <a:spcAft>
                <a:spcPts val="0"/>
              </a:spcAft>
              <a:buClr>
                <a:schemeClr val="lt1"/>
              </a:buClr>
              <a:buSzPts val="1900"/>
              <a:buChar char="○"/>
              <a:defRPr sz="1900">
                <a:solidFill>
                  <a:schemeClr val="lt1"/>
                </a:solidFill>
              </a:defRPr>
            </a:lvl8pPr>
            <a:lvl9pPr marL="4114800" lvl="8" indent="-349250" rtl="0">
              <a:spcBef>
                <a:spcPts val="2600"/>
              </a:spcBef>
              <a:spcAft>
                <a:spcPts val="2600"/>
              </a:spcAft>
              <a:buClr>
                <a:schemeClr val="lt1"/>
              </a:buClr>
              <a:buSzPts val="1900"/>
              <a:buChar char="■"/>
              <a:defRPr sz="1900">
                <a:solidFill>
                  <a:schemeClr val="lt1"/>
                </a:solidFill>
              </a:defRPr>
            </a:lvl9pPr>
          </a:lstStyle>
          <a:p>
            <a:endParaRPr/>
          </a:p>
        </p:txBody>
      </p:sp>
      <p:sp>
        <p:nvSpPr>
          <p:cNvPr id="84" name="Google Shape;84;p19"/>
          <p:cNvSpPr txBox="1">
            <a:spLocks noGrp="1"/>
          </p:cNvSpPr>
          <p:nvPr>
            <p:ph type="sldNum" idx="12"/>
          </p:nvPr>
        </p:nvSpPr>
        <p:spPr>
          <a:xfrm>
            <a:off x="13637666" y="7512997"/>
            <a:ext cx="877800" cy="629700"/>
          </a:xfrm>
          <a:prstGeom prst="rect">
            <a:avLst/>
          </a:prstGeom>
        </p:spPr>
        <p:txBody>
          <a:bodyPr spcFirstLastPara="1" wrap="square" lIns="146275" tIns="146275" rIns="146275" bIns="146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784400" y="781200"/>
            <a:ext cx="9963300" cy="6545400"/>
          </a:xfrm>
          <a:prstGeom prst="rect">
            <a:avLst/>
          </a:prstGeom>
        </p:spPr>
        <p:txBody>
          <a:bodyPr spcFirstLastPara="1" wrap="square" lIns="146275" tIns="146275" rIns="146275" bIns="146275" anchor="ctr" anchorCtr="0"/>
          <a:lstStyle>
            <a:lvl1pPr lvl="0" rtl="0">
              <a:spcBef>
                <a:spcPts val="0"/>
              </a:spcBef>
              <a:spcAft>
                <a:spcPts val="0"/>
              </a:spcAft>
              <a:buSzPts val="9600"/>
              <a:buNone/>
              <a:defRPr sz="96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endParaRPr/>
          </a:p>
        </p:txBody>
      </p:sp>
      <p:sp>
        <p:nvSpPr>
          <p:cNvPr id="87" name="Google Shape;87;p20"/>
          <p:cNvSpPr txBox="1">
            <a:spLocks noGrp="1"/>
          </p:cNvSpPr>
          <p:nvPr>
            <p:ph type="sldNum" idx="12"/>
          </p:nvPr>
        </p:nvSpPr>
        <p:spPr>
          <a:xfrm>
            <a:off x="13637666" y="7512997"/>
            <a:ext cx="877800" cy="629700"/>
          </a:xfrm>
          <a:prstGeom prst="rect">
            <a:avLst/>
          </a:prstGeom>
        </p:spPr>
        <p:txBody>
          <a:bodyPr spcFirstLastPara="1" wrap="square" lIns="146275" tIns="146275" rIns="146275" bIns="14627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flipH="1">
            <a:off x="0" y="0"/>
            <a:ext cx="7315200" cy="8229600"/>
          </a:xfrm>
          <a:prstGeom prst="rect">
            <a:avLst/>
          </a:prstGeom>
          <a:solidFill>
            <a:schemeClr val="accent4"/>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90" name="Google Shape;90;p21"/>
          <p:cNvSpPr/>
          <p:nvPr/>
        </p:nvSpPr>
        <p:spPr>
          <a:xfrm rot="5400000">
            <a:off x="3114280" y="4028460"/>
            <a:ext cx="8228700" cy="173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91" name="Google Shape;91;p21"/>
          <p:cNvSpPr txBox="1">
            <a:spLocks noGrp="1"/>
          </p:cNvSpPr>
          <p:nvPr>
            <p:ph type="title"/>
          </p:nvPr>
        </p:nvSpPr>
        <p:spPr>
          <a:xfrm>
            <a:off x="424800" y="1973080"/>
            <a:ext cx="6472200" cy="2371800"/>
          </a:xfrm>
          <a:prstGeom prst="rect">
            <a:avLst/>
          </a:prstGeom>
        </p:spPr>
        <p:txBody>
          <a:bodyPr spcFirstLastPara="1" wrap="square" lIns="146275" tIns="146275" rIns="146275" bIns="146275" anchor="b" anchorCtr="0"/>
          <a:lstStyle>
            <a:lvl1pPr lvl="0" algn="ctr" rtl="0">
              <a:spcBef>
                <a:spcPts val="0"/>
              </a:spcBef>
              <a:spcAft>
                <a:spcPts val="0"/>
              </a:spcAft>
              <a:buClr>
                <a:schemeClr val="dk2"/>
              </a:buClr>
              <a:buSzPts val="6700"/>
              <a:buNone/>
              <a:defRPr sz="6700">
                <a:solidFill>
                  <a:schemeClr val="dk2"/>
                </a:solidFill>
              </a:defRPr>
            </a:lvl1pPr>
            <a:lvl2pPr lvl="1" algn="ctr" rtl="0">
              <a:spcBef>
                <a:spcPts val="0"/>
              </a:spcBef>
              <a:spcAft>
                <a:spcPts val="0"/>
              </a:spcAft>
              <a:buClr>
                <a:schemeClr val="dk2"/>
              </a:buClr>
              <a:buSzPts val="6700"/>
              <a:buNone/>
              <a:defRPr sz="6700">
                <a:solidFill>
                  <a:schemeClr val="dk2"/>
                </a:solidFill>
              </a:defRPr>
            </a:lvl2pPr>
            <a:lvl3pPr lvl="2" algn="ctr" rtl="0">
              <a:spcBef>
                <a:spcPts val="0"/>
              </a:spcBef>
              <a:spcAft>
                <a:spcPts val="0"/>
              </a:spcAft>
              <a:buClr>
                <a:schemeClr val="dk2"/>
              </a:buClr>
              <a:buSzPts val="6700"/>
              <a:buNone/>
              <a:defRPr sz="6700">
                <a:solidFill>
                  <a:schemeClr val="dk2"/>
                </a:solidFill>
              </a:defRPr>
            </a:lvl3pPr>
            <a:lvl4pPr lvl="3" algn="ctr" rtl="0">
              <a:spcBef>
                <a:spcPts val="0"/>
              </a:spcBef>
              <a:spcAft>
                <a:spcPts val="0"/>
              </a:spcAft>
              <a:buClr>
                <a:schemeClr val="dk2"/>
              </a:buClr>
              <a:buSzPts val="6700"/>
              <a:buNone/>
              <a:defRPr sz="6700">
                <a:solidFill>
                  <a:schemeClr val="dk2"/>
                </a:solidFill>
              </a:defRPr>
            </a:lvl4pPr>
            <a:lvl5pPr lvl="4" algn="ctr" rtl="0">
              <a:spcBef>
                <a:spcPts val="0"/>
              </a:spcBef>
              <a:spcAft>
                <a:spcPts val="0"/>
              </a:spcAft>
              <a:buClr>
                <a:schemeClr val="dk2"/>
              </a:buClr>
              <a:buSzPts val="6700"/>
              <a:buNone/>
              <a:defRPr sz="6700">
                <a:solidFill>
                  <a:schemeClr val="dk2"/>
                </a:solidFill>
              </a:defRPr>
            </a:lvl5pPr>
            <a:lvl6pPr lvl="5" algn="ctr" rtl="0">
              <a:spcBef>
                <a:spcPts val="0"/>
              </a:spcBef>
              <a:spcAft>
                <a:spcPts val="0"/>
              </a:spcAft>
              <a:buClr>
                <a:schemeClr val="dk2"/>
              </a:buClr>
              <a:buSzPts val="6700"/>
              <a:buNone/>
              <a:defRPr sz="6700">
                <a:solidFill>
                  <a:schemeClr val="dk2"/>
                </a:solidFill>
              </a:defRPr>
            </a:lvl6pPr>
            <a:lvl7pPr lvl="6" algn="ctr" rtl="0">
              <a:spcBef>
                <a:spcPts val="0"/>
              </a:spcBef>
              <a:spcAft>
                <a:spcPts val="0"/>
              </a:spcAft>
              <a:buClr>
                <a:schemeClr val="dk2"/>
              </a:buClr>
              <a:buSzPts val="6700"/>
              <a:buNone/>
              <a:defRPr sz="6700">
                <a:solidFill>
                  <a:schemeClr val="dk2"/>
                </a:solidFill>
              </a:defRPr>
            </a:lvl7pPr>
            <a:lvl8pPr lvl="7" algn="ctr" rtl="0">
              <a:spcBef>
                <a:spcPts val="0"/>
              </a:spcBef>
              <a:spcAft>
                <a:spcPts val="0"/>
              </a:spcAft>
              <a:buClr>
                <a:schemeClr val="dk2"/>
              </a:buClr>
              <a:buSzPts val="6700"/>
              <a:buNone/>
              <a:defRPr sz="6700">
                <a:solidFill>
                  <a:schemeClr val="dk2"/>
                </a:solidFill>
              </a:defRPr>
            </a:lvl8pPr>
            <a:lvl9pPr lvl="8" algn="ctr" rtl="0">
              <a:spcBef>
                <a:spcPts val="0"/>
              </a:spcBef>
              <a:spcAft>
                <a:spcPts val="0"/>
              </a:spcAft>
              <a:buClr>
                <a:schemeClr val="dk2"/>
              </a:buClr>
              <a:buSzPts val="6700"/>
              <a:buNone/>
              <a:defRPr sz="6700">
                <a:solidFill>
                  <a:schemeClr val="dk2"/>
                </a:solidFill>
              </a:defRPr>
            </a:lvl9pPr>
          </a:lstStyle>
          <a:p>
            <a:endParaRPr/>
          </a:p>
        </p:txBody>
      </p:sp>
      <p:sp>
        <p:nvSpPr>
          <p:cNvPr id="92" name="Google Shape;92;p21"/>
          <p:cNvSpPr txBox="1">
            <a:spLocks noGrp="1"/>
          </p:cNvSpPr>
          <p:nvPr>
            <p:ph type="subTitle" idx="1"/>
          </p:nvPr>
        </p:nvSpPr>
        <p:spPr>
          <a:xfrm>
            <a:off x="424800" y="4447147"/>
            <a:ext cx="6472200" cy="1976100"/>
          </a:xfrm>
          <a:prstGeom prst="rect">
            <a:avLst/>
          </a:prstGeom>
        </p:spPr>
        <p:txBody>
          <a:bodyPr spcFirstLastPara="1" wrap="square" lIns="146275" tIns="146275" rIns="146275" bIns="146275" anchor="t" anchorCtr="0"/>
          <a:lstStyle>
            <a:lvl1pPr lvl="0" algn="ctr" rtl="0">
              <a:lnSpc>
                <a:spcPct val="100000"/>
              </a:lnSpc>
              <a:spcBef>
                <a:spcPts val="0"/>
              </a:spcBef>
              <a:spcAft>
                <a:spcPts val="0"/>
              </a:spcAft>
              <a:buSzPts val="3400"/>
              <a:buNone/>
              <a:defRPr sz="3400"/>
            </a:lvl1pPr>
            <a:lvl2pPr lvl="1" algn="ctr" rtl="0">
              <a:lnSpc>
                <a:spcPct val="100000"/>
              </a:lnSpc>
              <a:spcBef>
                <a:spcPts val="0"/>
              </a:spcBef>
              <a:spcAft>
                <a:spcPts val="0"/>
              </a:spcAft>
              <a:buSzPts val="3400"/>
              <a:buNone/>
              <a:defRPr sz="3400"/>
            </a:lvl2pPr>
            <a:lvl3pPr lvl="2" algn="ctr" rtl="0">
              <a:lnSpc>
                <a:spcPct val="100000"/>
              </a:lnSpc>
              <a:spcBef>
                <a:spcPts val="0"/>
              </a:spcBef>
              <a:spcAft>
                <a:spcPts val="0"/>
              </a:spcAft>
              <a:buSzPts val="3400"/>
              <a:buNone/>
              <a:defRPr sz="3400"/>
            </a:lvl3pPr>
            <a:lvl4pPr lvl="3" algn="ctr" rtl="0">
              <a:lnSpc>
                <a:spcPct val="100000"/>
              </a:lnSpc>
              <a:spcBef>
                <a:spcPts val="0"/>
              </a:spcBef>
              <a:spcAft>
                <a:spcPts val="0"/>
              </a:spcAft>
              <a:buSzPts val="3400"/>
              <a:buNone/>
              <a:defRPr sz="3400"/>
            </a:lvl4pPr>
            <a:lvl5pPr lvl="4" algn="ctr" rtl="0">
              <a:lnSpc>
                <a:spcPct val="100000"/>
              </a:lnSpc>
              <a:spcBef>
                <a:spcPts val="0"/>
              </a:spcBef>
              <a:spcAft>
                <a:spcPts val="0"/>
              </a:spcAft>
              <a:buSzPts val="3400"/>
              <a:buNone/>
              <a:defRPr sz="3400"/>
            </a:lvl5pPr>
            <a:lvl6pPr lvl="5" algn="ctr" rtl="0">
              <a:lnSpc>
                <a:spcPct val="100000"/>
              </a:lnSpc>
              <a:spcBef>
                <a:spcPts val="0"/>
              </a:spcBef>
              <a:spcAft>
                <a:spcPts val="0"/>
              </a:spcAft>
              <a:buSzPts val="3400"/>
              <a:buNone/>
              <a:defRPr sz="3400"/>
            </a:lvl6pPr>
            <a:lvl7pPr lvl="6" algn="ctr" rtl="0">
              <a:lnSpc>
                <a:spcPct val="100000"/>
              </a:lnSpc>
              <a:spcBef>
                <a:spcPts val="0"/>
              </a:spcBef>
              <a:spcAft>
                <a:spcPts val="0"/>
              </a:spcAft>
              <a:buSzPts val="3400"/>
              <a:buNone/>
              <a:defRPr sz="3400"/>
            </a:lvl7pPr>
            <a:lvl8pPr lvl="7" algn="ctr" rtl="0">
              <a:lnSpc>
                <a:spcPct val="100000"/>
              </a:lnSpc>
              <a:spcBef>
                <a:spcPts val="0"/>
              </a:spcBef>
              <a:spcAft>
                <a:spcPts val="0"/>
              </a:spcAft>
              <a:buSzPts val="3400"/>
              <a:buNone/>
              <a:defRPr sz="3400"/>
            </a:lvl8pPr>
            <a:lvl9pPr lvl="8" algn="ctr" rtl="0">
              <a:lnSpc>
                <a:spcPct val="100000"/>
              </a:lnSpc>
              <a:spcBef>
                <a:spcPts val="0"/>
              </a:spcBef>
              <a:spcAft>
                <a:spcPts val="0"/>
              </a:spcAft>
              <a:buSzPts val="3400"/>
              <a:buNone/>
              <a:defRPr sz="3400"/>
            </a:lvl9pPr>
          </a:lstStyle>
          <a:p>
            <a:endParaRPr/>
          </a:p>
        </p:txBody>
      </p:sp>
      <p:sp>
        <p:nvSpPr>
          <p:cNvPr id="93" name="Google Shape;93;p21"/>
          <p:cNvSpPr txBox="1">
            <a:spLocks noGrp="1"/>
          </p:cNvSpPr>
          <p:nvPr>
            <p:ph type="body" idx="2"/>
          </p:nvPr>
        </p:nvSpPr>
        <p:spPr>
          <a:xfrm>
            <a:off x="7903200" y="1158720"/>
            <a:ext cx="6139200" cy="5912100"/>
          </a:xfrm>
          <a:prstGeom prst="rect">
            <a:avLst/>
          </a:prstGeom>
        </p:spPr>
        <p:txBody>
          <a:bodyPr spcFirstLastPara="1" wrap="square" lIns="146275" tIns="146275" rIns="146275" bIns="146275" anchor="ctr" anchorCtr="0"/>
          <a:lstStyle>
            <a:lvl1pPr marL="457200" lvl="0" indent="-412750" rtl="0">
              <a:spcBef>
                <a:spcPts val="0"/>
              </a:spcBef>
              <a:spcAft>
                <a:spcPts val="0"/>
              </a:spcAft>
              <a:buClr>
                <a:schemeClr val="lt1"/>
              </a:buClr>
              <a:buSzPts val="2900"/>
              <a:buChar char="●"/>
              <a:defRPr>
                <a:solidFill>
                  <a:schemeClr val="lt1"/>
                </a:solidFill>
              </a:defRPr>
            </a:lvl1pPr>
            <a:lvl2pPr marL="914400" lvl="1" indent="-368300" rtl="0">
              <a:spcBef>
                <a:spcPts val="2600"/>
              </a:spcBef>
              <a:spcAft>
                <a:spcPts val="0"/>
              </a:spcAft>
              <a:buClr>
                <a:schemeClr val="lt1"/>
              </a:buClr>
              <a:buSzPts val="2200"/>
              <a:buChar char="○"/>
              <a:defRPr>
                <a:solidFill>
                  <a:schemeClr val="lt1"/>
                </a:solidFill>
              </a:defRPr>
            </a:lvl2pPr>
            <a:lvl3pPr marL="1371600" lvl="2" indent="-368300" rtl="0">
              <a:spcBef>
                <a:spcPts val="2600"/>
              </a:spcBef>
              <a:spcAft>
                <a:spcPts val="0"/>
              </a:spcAft>
              <a:buClr>
                <a:schemeClr val="lt1"/>
              </a:buClr>
              <a:buSzPts val="2200"/>
              <a:buChar char="■"/>
              <a:defRPr>
                <a:solidFill>
                  <a:schemeClr val="lt1"/>
                </a:solidFill>
              </a:defRPr>
            </a:lvl3pPr>
            <a:lvl4pPr marL="1828800" lvl="3" indent="-368300" rtl="0">
              <a:spcBef>
                <a:spcPts val="2600"/>
              </a:spcBef>
              <a:spcAft>
                <a:spcPts val="0"/>
              </a:spcAft>
              <a:buClr>
                <a:schemeClr val="lt1"/>
              </a:buClr>
              <a:buSzPts val="2200"/>
              <a:buChar char="●"/>
              <a:defRPr>
                <a:solidFill>
                  <a:schemeClr val="lt1"/>
                </a:solidFill>
              </a:defRPr>
            </a:lvl4pPr>
            <a:lvl5pPr marL="2286000" lvl="4" indent="-368300" rtl="0">
              <a:spcBef>
                <a:spcPts val="2600"/>
              </a:spcBef>
              <a:spcAft>
                <a:spcPts val="0"/>
              </a:spcAft>
              <a:buClr>
                <a:schemeClr val="lt1"/>
              </a:buClr>
              <a:buSzPts val="2200"/>
              <a:buChar char="○"/>
              <a:defRPr>
                <a:solidFill>
                  <a:schemeClr val="lt1"/>
                </a:solidFill>
              </a:defRPr>
            </a:lvl5pPr>
            <a:lvl6pPr marL="2743200" lvl="5" indent="-368300" rtl="0">
              <a:spcBef>
                <a:spcPts val="2600"/>
              </a:spcBef>
              <a:spcAft>
                <a:spcPts val="0"/>
              </a:spcAft>
              <a:buClr>
                <a:schemeClr val="lt1"/>
              </a:buClr>
              <a:buSzPts val="2200"/>
              <a:buChar char="■"/>
              <a:defRPr>
                <a:solidFill>
                  <a:schemeClr val="lt1"/>
                </a:solidFill>
              </a:defRPr>
            </a:lvl6pPr>
            <a:lvl7pPr marL="3200400" lvl="6" indent="-368300" rtl="0">
              <a:spcBef>
                <a:spcPts val="2600"/>
              </a:spcBef>
              <a:spcAft>
                <a:spcPts val="0"/>
              </a:spcAft>
              <a:buClr>
                <a:schemeClr val="lt1"/>
              </a:buClr>
              <a:buSzPts val="2200"/>
              <a:buChar char="●"/>
              <a:defRPr>
                <a:solidFill>
                  <a:schemeClr val="lt1"/>
                </a:solidFill>
              </a:defRPr>
            </a:lvl7pPr>
            <a:lvl8pPr marL="3657600" lvl="7" indent="-368300" rtl="0">
              <a:spcBef>
                <a:spcPts val="2600"/>
              </a:spcBef>
              <a:spcAft>
                <a:spcPts val="0"/>
              </a:spcAft>
              <a:buClr>
                <a:schemeClr val="lt1"/>
              </a:buClr>
              <a:buSzPts val="2200"/>
              <a:buChar char="○"/>
              <a:defRPr>
                <a:solidFill>
                  <a:schemeClr val="lt1"/>
                </a:solidFill>
              </a:defRPr>
            </a:lvl8pPr>
            <a:lvl9pPr marL="4114800" lvl="8" indent="-368300" rtl="0">
              <a:spcBef>
                <a:spcPts val="2600"/>
              </a:spcBef>
              <a:spcAft>
                <a:spcPts val="2600"/>
              </a:spcAft>
              <a:buClr>
                <a:schemeClr val="lt1"/>
              </a:buClr>
              <a:buSzPts val="2200"/>
              <a:buChar char="■"/>
              <a:defRPr>
                <a:solidFill>
                  <a:schemeClr val="lt1"/>
                </a:solidFill>
              </a:defRPr>
            </a:lvl9pPr>
          </a:lstStyle>
          <a:p>
            <a:endParaRPr/>
          </a:p>
        </p:txBody>
      </p:sp>
      <p:sp>
        <p:nvSpPr>
          <p:cNvPr id="94" name="Google Shape;94;p21"/>
          <p:cNvSpPr txBox="1">
            <a:spLocks noGrp="1"/>
          </p:cNvSpPr>
          <p:nvPr>
            <p:ph type="sldNum" idx="12"/>
          </p:nvPr>
        </p:nvSpPr>
        <p:spPr>
          <a:xfrm>
            <a:off x="13637666" y="7512997"/>
            <a:ext cx="877800" cy="629700"/>
          </a:xfrm>
          <a:prstGeom prst="rect">
            <a:avLst/>
          </a:prstGeom>
        </p:spPr>
        <p:txBody>
          <a:bodyPr spcFirstLastPara="1" wrap="square" lIns="146275" tIns="146275" rIns="146275" bIns="14627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22"/>
          <p:cNvSpPr txBox="1"/>
          <p:nvPr/>
        </p:nvSpPr>
        <p:spPr>
          <a:xfrm rot="10800000" flipH="1">
            <a:off x="0" y="-60"/>
            <a:ext cx="14630400" cy="7513500"/>
          </a:xfrm>
          <a:prstGeom prst="rect">
            <a:avLst/>
          </a:prstGeom>
          <a:solidFill>
            <a:schemeClr val="accent4"/>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97" name="Google Shape;97;p22"/>
          <p:cNvSpPr/>
          <p:nvPr/>
        </p:nvSpPr>
        <p:spPr>
          <a:xfrm rot="10800000" flipH="1">
            <a:off x="0" y="7396420"/>
            <a:ext cx="14630400" cy="1185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98" name="Google Shape;98;p22"/>
          <p:cNvSpPr txBox="1">
            <a:spLocks noGrp="1"/>
          </p:cNvSpPr>
          <p:nvPr>
            <p:ph type="body" idx="1"/>
          </p:nvPr>
        </p:nvSpPr>
        <p:spPr>
          <a:xfrm>
            <a:off x="91440" y="7514920"/>
            <a:ext cx="13411200" cy="714600"/>
          </a:xfrm>
          <a:prstGeom prst="rect">
            <a:avLst/>
          </a:prstGeom>
        </p:spPr>
        <p:txBody>
          <a:bodyPr spcFirstLastPara="1" wrap="square" lIns="146275" tIns="146275" rIns="146275" bIns="146275" anchor="ctr" anchorCtr="0"/>
          <a:lstStyle>
            <a:lvl1pPr marL="457200" lvl="0" indent="-228600" rtl="0">
              <a:lnSpc>
                <a:spcPct val="100000"/>
              </a:lnSpc>
              <a:spcBef>
                <a:spcPts val="0"/>
              </a:spcBef>
              <a:spcAft>
                <a:spcPts val="0"/>
              </a:spcAft>
              <a:buClr>
                <a:schemeClr val="lt1"/>
              </a:buClr>
              <a:buSzPts val="1900"/>
              <a:buNone/>
              <a:defRPr sz="1900">
                <a:solidFill>
                  <a:schemeClr val="lt1"/>
                </a:solidFill>
              </a:defRPr>
            </a:lvl1pPr>
          </a:lstStyle>
          <a:p>
            <a:endParaRPr/>
          </a:p>
        </p:txBody>
      </p:sp>
      <p:sp>
        <p:nvSpPr>
          <p:cNvPr id="99" name="Google Shape;99;p22"/>
          <p:cNvSpPr txBox="1">
            <a:spLocks noGrp="1"/>
          </p:cNvSpPr>
          <p:nvPr>
            <p:ph type="sldNum" idx="12"/>
          </p:nvPr>
        </p:nvSpPr>
        <p:spPr>
          <a:xfrm>
            <a:off x="13637666" y="7512997"/>
            <a:ext cx="877800" cy="629700"/>
          </a:xfrm>
          <a:prstGeom prst="rect">
            <a:avLst/>
          </a:prstGeom>
        </p:spPr>
        <p:txBody>
          <a:bodyPr spcFirstLastPara="1" wrap="square" lIns="146275" tIns="146275" rIns="146275" bIns="14627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EA4335"/>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55040" y="1181960"/>
            <a:ext cx="13155300" cy="1228200"/>
          </a:xfrm>
          <a:prstGeom prst="rect">
            <a:avLst/>
          </a:prstGeom>
          <a:noFill/>
          <a:ln>
            <a:noFill/>
          </a:ln>
        </p:spPr>
        <p:txBody>
          <a:bodyPr spcFirstLastPara="1" wrap="square" lIns="146275" tIns="146275" rIns="146275" bIns="146275" anchor="b" anchorCtr="0"/>
          <a:lstStyle>
            <a:lvl1pPr lvl="0" rtl="0">
              <a:spcBef>
                <a:spcPts val="0"/>
              </a:spcBef>
              <a:spcAft>
                <a:spcPts val="0"/>
              </a:spcAft>
              <a:buClr>
                <a:schemeClr val="lt1"/>
              </a:buClr>
              <a:buSzPts val="5100"/>
              <a:buFont typeface="Roboto"/>
              <a:buNone/>
              <a:defRPr sz="5100">
                <a:solidFill>
                  <a:schemeClr val="lt1"/>
                </a:solidFill>
                <a:latin typeface="Roboto"/>
                <a:ea typeface="Roboto"/>
                <a:cs typeface="Roboto"/>
                <a:sym typeface="Roboto"/>
              </a:defRPr>
            </a:lvl1pPr>
            <a:lvl2pPr lvl="1" rtl="0">
              <a:spcBef>
                <a:spcPts val="0"/>
              </a:spcBef>
              <a:spcAft>
                <a:spcPts val="0"/>
              </a:spcAft>
              <a:buClr>
                <a:schemeClr val="lt1"/>
              </a:buClr>
              <a:buSzPts val="5100"/>
              <a:buFont typeface="Roboto"/>
              <a:buNone/>
              <a:defRPr sz="5100">
                <a:solidFill>
                  <a:schemeClr val="lt1"/>
                </a:solidFill>
                <a:latin typeface="Roboto"/>
                <a:ea typeface="Roboto"/>
                <a:cs typeface="Roboto"/>
                <a:sym typeface="Roboto"/>
              </a:defRPr>
            </a:lvl2pPr>
            <a:lvl3pPr lvl="2" rtl="0">
              <a:spcBef>
                <a:spcPts val="0"/>
              </a:spcBef>
              <a:spcAft>
                <a:spcPts val="0"/>
              </a:spcAft>
              <a:buClr>
                <a:schemeClr val="lt1"/>
              </a:buClr>
              <a:buSzPts val="5100"/>
              <a:buFont typeface="Roboto"/>
              <a:buNone/>
              <a:defRPr sz="5100">
                <a:solidFill>
                  <a:schemeClr val="lt1"/>
                </a:solidFill>
                <a:latin typeface="Roboto"/>
                <a:ea typeface="Roboto"/>
                <a:cs typeface="Roboto"/>
                <a:sym typeface="Roboto"/>
              </a:defRPr>
            </a:lvl3pPr>
            <a:lvl4pPr lvl="3" rtl="0">
              <a:spcBef>
                <a:spcPts val="0"/>
              </a:spcBef>
              <a:spcAft>
                <a:spcPts val="0"/>
              </a:spcAft>
              <a:buClr>
                <a:schemeClr val="lt1"/>
              </a:buClr>
              <a:buSzPts val="5100"/>
              <a:buFont typeface="Roboto"/>
              <a:buNone/>
              <a:defRPr sz="5100">
                <a:solidFill>
                  <a:schemeClr val="lt1"/>
                </a:solidFill>
                <a:latin typeface="Roboto"/>
                <a:ea typeface="Roboto"/>
                <a:cs typeface="Roboto"/>
                <a:sym typeface="Roboto"/>
              </a:defRPr>
            </a:lvl4pPr>
            <a:lvl5pPr lvl="4" rtl="0">
              <a:spcBef>
                <a:spcPts val="0"/>
              </a:spcBef>
              <a:spcAft>
                <a:spcPts val="0"/>
              </a:spcAft>
              <a:buClr>
                <a:schemeClr val="lt1"/>
              </a:buClr>
              <a:buSzPts val="5100"/>
              <a:buFont typeface="Roboto"/>
              <a:buNone/>
              <a:defRPr sz="5100">
                <a:solidFill>
                  <a:schemeClr val="lt1"/>
                </a:solidFill>
                <a:latin typeface="Roboto"/>
                <a:ea typeface="Roboto"/>
                <a:cs typeface="Roboto"/>
                <a:sym typeface="Roboto"/>
              </a:defRPr>
            </a:lvl5pPr>
            <a:lvl6pPr lvl="5" rtl="0">
              <a:spcBef>
                <a:spcPts val="0"/>
              </a:spcBef>
              <a:spcAft>
                <a:spcPts val="0"/>
              </a:spcAft>
              <a:buClr>
                <a:schemeClr val="lt1"/>
              </a:buClr>
              <a:buSzPts val="5100"/>
              <a:buFont typeface="Roboto"/>
              <a:buNone/>
              <a:defRPr sz="5100">
                <a:solidFill>
                  <a:schemeClr val="lt1"/>
                </a:solidFill>
                <a:latin typeface="Roboto"/>
                <a:ea typeface="Roboto"/>
                <a:cs typeface="Roboto"/>
                <a:sym typeface="Roboto"/>
              </a:defRPr>
            </a:lvl6pPr>
            <a:lvl7pPr lvl="6" rtl="0">
              <a:spcBef>
                <a:spcPts val="0"/>
              </a:spcBef>
              <a:spcAft>
                <a:spcPts val="0"/>
              </a:spcAft>
              <a:buClr>
                <a:schemeClr val="lt1"/>
              </a:buClr>
              <a:buSzPts val="5100"/>
              <a:buFont typeface="Roboto"/>
              <a:buNone/>
              <a:defRPr sz="5100">
                <a:solidFill>
                  <a:schemeClr val="lt1"/>
                </a:solidFill>
                <a:latin typeface="Roboto"/>
                <a:ea typeface="Roboto"/>
                <a:cs typeface="Roboto"/>
                <a:sym typeface="Roboto"/>
              </a:defRPr>
            </a:lvl7pPr>
            <a:lvl8pPr lvl="7" rtl="0">
              <a:spcBef>
                <a:spcPts val="0"/>
              </a:spcBef>
              <a:spcAft>
                <a:spcPts val="0"/>
              </a:spcAft>
              <a:buClr>
                <a:schemeClr val="lt1"/>
              </a:buClr>
              <a:buSzPts val="5100"/>
              <a:buFont typeface="Roboto"/>
              <a:buNone/>
              <a:defRPr sz="5100">
                <a:solidFill>
                  <a:schemeClr val="lt1"/>
                </a:solidFill>
                <a:latin typeface="Roboto"/>
                <a:ea typeface="Roboto"/>
                <a:cs typeface="Roboto"/>
                <a:sym typeface="Roboto"/>
              </a:defRPr>
            </a:lvl8pPr>
            <a:lvl9pPr lvl="8" rtl="0">
              <a:spcBef>
                <a:spcPts val="0"/>
              </a:spcBef>
              <a:spcAft>
                <a:spcPts val="0"/>
              </a:spcAft>
              <a:buClr>
                <a:schemeClr val="lt1"/>
              </a:buClr>
              <a:buSzPts val="5100"/>
              <a:buFont typeface="Roboto"/>
              <a:buNone/>
              <a:defRPr sz="5100">
                <a:solidFill>
                  <a:schemeClr val="lt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755040" y="3070520"/>
            <a:ext cx="13155300" cy="4336200"/>
          </a:xfrm>
          <a:prstGeom prst="rect">
            <a:avLst/>
          </a:prstGeom>
          <a:noFill/>
          <a:ln>
            <a:noFill/>
          </a:ln>
        </p:spPr>
        <p:txBody>
          <a:bodyPr spcFirstLastPara="1" wrap="square" lIns="146275" tIns="146275" rIns="146275" bIns="146275" anchor="t" anchorCtr="0"/>
          <a:lstStyle>
            <a:lvl1pPr marL="457200" lvl="0" indent="-412750" rtl="0">
              <a:lnSpc>
                <a:spcPct val="115000"/>
              </a:lnSpc>
              <a:spcBef>
                <a:spcPts val="0"/>
              </a:spcBef>
              <a:spcAft>
                <a:spcPts val="0"/>
              </a:spcAft>
              <a:buClr>
                <a:schemeClr val="lt2"/>
              </a:buClr>
              <a:buSzPts val="2900"/>
              <a:buFont typeface="Roboto"/>
              <a:buChar char="●"/>
              <a:defRPr sz="2900">
                <a:solidFill>
                  <a:schemeClr val="lt2"/>
                </a:solidFill>
                <a:latin typeface="Roboto"/>
                <a:ea typeface="Roboto"/>
                <a:cs typeface="Roboto"/>
                <a:sym typeface="Roboto"/>
              </a:defRPr>
            </a:lvl1pPr>
            <a:lvl2pPr marL="914400" lvl="1" indent="-368300" rtl="0">
              <a:lnSpc>
                <a:spcPct val="115000"/>
              </a:lnSpc>
              <a:spcBef>
                <a:spcPts val="2600"/>
              </a:spcBef>
              <a:spcAft>
                <a:spcPts val="0"/>
              </a:spcAft>
              <a:buClr>
                <a:schemeClr val="lt2"/>
              </a:buClr>
              <a:buSzPts val="2200"/>
              <a:buFont typeface="Roboto"/>
              <a:buChar char="○"/>
              <a:defRPr sz="2200">
                <a:solidFill>
                  <a:schemeClr val="lt2"/>
                </a:solidFill>
                <a:latin typeface="Roboto"/>
                <a:ea typeface="Roboto"/>
                <a:cs typeface="Roboto"/>
                <a:sym typeface="Roboto"/>
              </a:defRPr>
            </a:lvl2pPr>
            <a:lvl3pPr marL="1371600" lvl="2" indent="-368300" rtl="0">
              <a:lnSpc>
                <a:spcPct val="115000"/>
              </a:lnSpc>
              <a:spcBef>
                <a:spcPts val="2600"/>
              </a:spcBef>
              <a:spcAft>
                <a:spcPts val="0"/>
              </a:spcAft>
              <a:buClr>
                <a:schemeClr val="lt2"/>
              </a:buClr>
              <a:buSzPts val="2200"/>
              <a:buFont typeface="Roboto"/>
              <a:buChar char="■"/>
              <a:defRPr sz="2200">
                <a:solidFill>
                  <a:schemeClr val="lt2"/>
                </a:solidFill>
                <a:latin typeface="Roboto"/>
                <a:ea typeface="Roboto"/>
                <a:cs typeface="Roboto"/>
                <a:sym typeface="Roboto"/>
              </a:defRPr>
            </a:lvl3pPr>
            <a:lvl4pPr marL="1828800" lvl="3" indent="-368300" rtl="0">
              <a:lnSpc>
                <a:spcPct val="115000"/>
              </a:lnSpc>
              <a:spcBef>
                <a:spcPts val="2600"/>
              </a:spcBef>
              <a:spcAft>
                <a:spcPts val="0"/>
              </a:spcAft>
              <a:buClr>
                <a:schemeClr val="lt2"/>
              </a:buClr>
              <a:buSzPts val="2200"/>
              <a:buFont typeface="Roboto"/>
              <a:buChar char="●"/>
              <a:defRPr sz="2200">
                <a:solidFill>
                  <a:schemeClr val="lt2"/>
                </a:solidFill>
                <a:latin typeface="Roboto"/>
                <a:ea typeface="Roboto"/>
                <a:cs typeface="Roboto"/>
                <a:sym typeface="Roboto"/>
              </a:defRPr>
            </a:lvl4pPr>
            <a:lvl5pPr marL="2286000" lvl="4" indent="-368300" rtl="0">
              <a:lnSpc>
                <a:spcPct val="115000"/>
              </a:lnSpc>
              <a:spcBef>
                <a:spcPts val="2600"/>
              </a:spcBef>
              <a:spcAft>
                <a:spcPts val="0"/>
              </a:spcAft>
              <a:buClr>
                <a:schemeClr val="lt2"/>
              </a:buClr>
              <a:buSzPts val="2200"/>
              <a:buFont typeface="Roboto"/>
              <a:buChar char="○"/>
              <a:defRPr sz="2200">
                <a:solidFill>
                  <a:schemeClr val="lt2"/>
                </a:solidFill>
                <a:latin typeface="Roboto"/>
                <a:ea typeface="Roboto"/>
                <a:cs typeface="Roboto"/>
                <a:sym typeface="Roboto"/>
              </a:defRPr>
            </a:lvl5pPr>
            <a:lvl6pPr marL="2743200" lvl="5" indent="-368300" rtl="0">
              <a:lnSpc>
                <a:spcPct val="115000"/>
              </a:lnSpc>
              <a:spcBef>
                <a:spcPts val="2600"/>
              </a:spcBef>
              <a:spcAft>
                <a:spcPts val="0"/>
              </a:spcAft>
              <a:buClr>
                <a:schemeClr val="lt2"/>
              </a:buClr>
              <a:buSzPts val="2200"/>
              <a:buFont typeface="Roboto"/>
              <a:buChar char="■"/>
              <a:defRPr sz="2200">
                <a:solidFill>
                  <a:schemeClr val="lt2"/>
                </a:solidFill>
                <a:latin typeface="Roboto"/>
                <a:ea typeface="Roboto"/>
                <a:cs typeface="Roboto"/>
                <a:sym typeface="Roboto"/>
              </a:defRPr>
            </a:lvl6pPr>
            <a:lvl7pPr marL="3200400" lvl="6" indent="-368300" rtl="0">
              <a:lnSpc>
                <a:spcPct val="115000"/>
              </a:lnSpc>
              <a:spcBef>
                <a:spcPts val="2600"/>
              </a:spcBef>
              <a:spcAft>
                <a:spcPts val="0"/>
              </a:spcAft>
              <a:buClr>
                <a:schemeClr val="lt2"/>
              </a:buClr>
              <a:buSzPts val="2200"/>
              <a:buFont typeface="Roboto"/>
              <a:buChar char="●"/>
              <a:defRPr sz="2200">
                <a:solidFill>
                  <a:schemeClr val="lt2"/>
                </a:solidFill>
                <a:latin typeface="Roboto"/>
                <a:ea typeface="Roboto"/>
                <a:cs typeface="Roboto"/>
                <a:sym typeface="Roboto"/>
              </a:defRPr>
            </a:lvl7pPr>
            <a:lvl8pPr marL="3657600" lvl="7" indent="-368300" rtl="0">
              <a:lnSpc>
                <a:spcPct val="115000"/>
              </a:lnSpc>
              <a:spcBef>
                <a:spcPts val="2600"/>
              </a:spcBef>
              <a:spcAft>
                <a:spcPts val="0"/>
              </a:spcAft>
              <a:buClr>
                <a:schemeClr val="lt2"/>
              </a:buClr>
              <a:buSzPts val="2200"/>
              <a:buFont typeface="Roboto"/>
              <a:buChar char="○"/>
              <a:defRPr sz="2200">
                <a:solidFill>
                  <a:schemeClr val="lt2"/>
                </a:solidFill>
                <a:latin typeface="Roboto"/>
                <a:ea typeface="Roboto"/>
                <a:cs typeface="Roboto"/>
                <a:sym typeface="Roboto"/>
              </a:defRPr>
            </a:lvl8pPr>
            <a:lvl9pPr marL="4114800" lvl="8" indent="-368300" rtl="0">
              <a:lnSpc>
                <a:spcPct val="115000"/>
              </a:lnSpc>
              <a:spcBef>
                <a:spcPts val="2600"/>
              </a:spcBef>
              <a:spcAft>
                <a:spcPts val="2600"/>
              </a:spcAft>
              <a:buClr>
                <a:schemeClr val="lt2"/>
              </a:buClr>
              <a:buSzPts val="2200"/>
              <a:buFont typeface="Roboto"/>
              <a:buChar char="■"/>
              <a:defRPr sz="2200">
                <a:solidFill>
                  <a:schemeClr val="lt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13637666" y="7512997"/>
            <a:ext cx="877800" cy="629700"/>
          </a:xfrm>
          <a:prstGeom prst="rect">
            <a:avLst/>
          </a:prstGeom>
          <a:noFill/>
          <a:ln>
            <a:noFill/>
          </a:ln>
        </p:spPr>
        <p:txBody>
          <a:bodyPr spcFirstLastPara="1" wrap="square" lIns="146275" tIns="146275" rIns="146275" bIns="146275" anchor="ctr" anchorCtr="0">
            <a:noAutofit/>
          </a:bodyPr>
          <a:lstStyle>
            <a:lvl1pPr lvl="0" algn="r" rtl="0">
              <a:buNone/>
              <a:defRPr sz="1600">
                <a:solidFill>
                  <a:schemeClr val="lt2"/>
                </a:solidFill>
                <a:latin typeface="Roboto"/>
                <a:ea typeface="Roboto"/>
                <a:cs typeface="Roboto"/>
                <a:sym typeface="Roboto"/>
              </a:defRPr>
            </a:lvl1pPr>
            <a:lvl2pPr lvl="1" algn="r" rtl="0">
              <a:buNone/>
              <a:defRPr sz="1600">
                <a:solidFill>
                  <a:schemeClr val="lt2"/>
                </a:solidFill>
                <a:latin typeface="Roboto"/>
                <a:ea typeface="Roboto"/>
                <a:cs typeface="Roboto"/>
                <a:sym typeface="Roboto"/>
              </a:defRPr>
            </a:lvl2pPr>
            <a:lvl3pPr lvl="2" algn="r" rtl="0">
              <a:buNone/>
              <a:defRPr sz="1600">
                <a:solidFill>
                  <a:schemeClr val="lt2"/>
                </a:solidFill>
                <a:latin typeface="Roboto"/>
                <a:ea typeface="Roboto"/>
                <a:cs typeface="Roboto"/>
                <a:sym typeface="Roboto"/>
              </a:defRPr>
            </a:lvl3pPr>
            <a:lvl4pPr lvl="3" algn="r" rtl="0">
              <a:buNone/>
              <a:defRPr sz="1600">
                <a:solidFill>
                  <a:schemeClr val="lt2"/>
                </a:solidFill>
                <a:latin typeface="Roboto"/>
                <a:ea typeface="Roboto"/>
                <a:cs typeface="Roboto"/>
                <a:sym typeface="Roboto"/>
              </a:defRPr>
            </a:lvl4pPr>
            <a:lvl5pPr lvl="4" algn="r" rtl="0">
              <a:buNone/>
              <a:defRPr sz="1600">
                <a:solidFill>
                  <a:schemeClr val="lt2"/>
                </a:solidFill>
                <a:latin typeface="Roboto"/>
                <a:ea typeface="Roboto"/>
                <a:cs typeface="Roboto"/>
                <a:sym typeface="Roboto"/>
              </a:defRPr>
            </a:lvl5pPr>
            <a:lvl6pPr lvl="5" algn="r" rtl="0">
              <a:buNone/>
              <a:defRPr sz="1600">
                <a:solidFill>
                  <a:schemeClr val="lt2"/>
                </a:solidFill>
                <a:latin typeface="Roboto"/>
                <a:ea typeface="Roboto"/>
                <a:cs typeface="Roboto"/>
                <a:sym typeface="Roboto"/>
              </a:defRPr>
            </a:lvl6pPr>
            <a:lvl7pPr lvl="6" algn="r" rtl="0">
              <a:buNone/>
              <a:defRPr sz="1600">
                <a:solidFill>
                  <a:schemeClr val="lt2"/>
                </a:solidFill>
                <a:latin typeface="Roboto"/>
                <a:ea typeface="Roboto"/>
                <a:cs typeface="Roboto"/>
                <a:sym typeface="Roboto"/>
              </a:defRPr>
            </a:lvl7pPr>
            <a:lvl8pPr lvl="7" algn="r" rtl="0">
              <a:buNone/>
              <a:defRPr sz="1600">
                <a:solidFill>
                  <a:schemeClr val="lt2"/>
                </a:solidFill>
                <a:latin typeface="Roboto"/>
                <a:ea typeface="Roboto"/>
                <a:cs typeface="Roboto"/>
                <a:sym typeface="Roboto"/>
              </a:defRPr>
            </a:lvl8pPr>
            <a:lvl9pPr lvl="8" algn="r" rtl="0">
              <a:buNone/>
              <a:defRPr sz="16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6"/>
        <p:cNvGrpSpPr/>
        <p:nvPr/>
      </p:nvGrpSpPr>
      <p:grpSpPr>
        <a:xfrm>
          <a:off x="0" y="0"/>
          <a:ext cx="0" cy="0"/>
          <a:chOff x="0" y="0"/>
          <a:chExt cx="0" cy="0"/>
        </a:xfrm>
      </p:grpSpPr>
      <p:sp>
        <p:nvSpPr>
          <p:cNvPr id="398" name="Google Shape;398;p98"/>
          <p:cNvSpPr txBox="1"/>
          <p:nvPr/>
        </p:nvSpPr>
        <p:spPr>
          <a:xfrm>
            <a:off x="2169042" y="1881797"/>
            <a:ext cx="10611291" cy="190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5400" dirty="0" smtClean="0">
                <a:solidFill>
                  <a:schemeClr val="tx1">
                    <a:lumMod val="75000"/>
                  </a:schemeClr>
                </a:solidFill>
                <a:latin typeface="Debussy" pitchFamily="2" charset="0"/>
                <a:ea typeface="Google Sans"/>
                <a:cs typeface="Google Sans"/>
                <a:sym typeface="Google Sans"/>
              </a:rPr>
              <a:t>Toward a System to aid communication with </a:t>
            </a:r>
            <a:r>
              <a:rPr lang="en-US" sz="5400" dirty="0" smtClean="0">
                <a:solidFill>
                  <a:schemeClr val="tx1">
                    <a:lumMod val="75000"/>
                  </a:schemeClr>
                </a:solidFill>
                <a:latin typeface="Debussy" pitchFamily="2" charset="0"/>
                <a:ea typeface="Google Sans"/>
                <a:cs typeface="Google Sans"/>
                <a:sym typeface="Google Sans"/>
              </a:rPr>
              <a:t>Deaf </a:t>
            </a:r>
            <a:endParaRPr sz="5400" dirty="0">
              <a:solidFill>
                <a:schemeClr val="tx1">
                  <a:lumMod val="75000"/>
                </a:schemeClr>
              </a:solidFill>
              <a:latin typeface="Debussy" pitchFamily="2" charset="0"/>
              <a:ea typeface="Google Sans"/>
              <a:cs typeface="Google Sans"/>
              <a:sym typeface="Google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6104" y="1450"/>
            <a:ext cx="3092676" cy="223882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1169637" y="6618904"/>
            <a:ext cx="2087050" cy="113434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014528" flipH="1">
            <a:off x="9910249" y="7088606"/>
            <a:ext cx="1623194" cy="627328"/>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2379955" y="5770134"/>
            <a:ext cx="2859844" cy="205908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pic>
        <p:nvPicPr>
          <p:cNvPr id="524" name="Google Shape;524;p107"/>
          <p:cNvPicPr preferRelativeResize="0"/>
          <p:nvPr/>
        </p:nvPicPr>
        <p:blipFill>
          <a:blip r:embed="rId3">
            <a:alphaModFix/>
          </a:blip>
          <a:stretch>
            <a:fillRect/>
          </a:stretch>
        </p:blipFill>
        <p:spPr>
          <a:xfrm>
            <a:off x="0" y="29"/>
            <a:ext cx="14630400" cy="8229568"/>
          </a:xfrm>
          <a:prstGeom prst="rect">
            <a:avLst/>
          </a:prstGeom>
          <a:noFill/>
          <a:ln>
            <a:noFill/>
          </a:ln>
        </p:spPr>
      </p:pic>
      <p:sp>
        <p:nvSpPr>
          <p:cNvPr id="4" name="Google Shape;525;p107"/>
          <p:cNvSpPr txBox="1"/>
          <p:nvPr/>
        </p:nvSpPr>
        <p:spPr>
          <a:xfrm>
            <a:off x="637963" y="1178645"/>
            <a:ext cx="10664446" cy="1426332"/>
          </a:xfrm>
          <a:prstGeom prst="rect">
            <a:avLst/>
          </a:prstGeom>
          <a:noFill/>
          <a:ln>
            <a:noFill/>
          </a:ln>
        </p:spPr>
        <p:txBody>
          <a:bodyPr spcFirstLastPara="1" wrap="square" lIns="91425" tIns="91425" rIns="91425" bIns="91425" anchor="t" anchorCtr="0">
            <a:noAutofit/>
          </a:bodyPr>
          <a:lstStyle/>
          <a:p>
            <a:pPr lvl="0"/>
            <a:r>
              <a:rPr lang="en-US" sz="4000" dirty="0" smtClean="0">
                <a:solidFill>
                  <a:srgbClr val="0081C6"/>
                </a:solidFill>
                <a:latin typeface="Debussy" pitchFamily="2" charset="0"/>
              </a:rPr>
              <a:t>What is our solution?</a:t>
            </a:r>
            <a:endParaRPr sz="4000" dirty="0">
              <a:solidFill>
                <a:srgbClr val="0081C6"/>
              </a:solidFill>
              <a:latin typeface="Debussy" pitchFamily="2" charset="0"/>
              <a:ea typeface="Google Sans"/>
              <a:cs typeface="Google Sans"/>
              <a:sym typeface="Google Sans"/>
            </a:endParaRPr>
          </a:p>
        </p:txBody>
      </p:sp>
      <p:sp>
        <p:nvSpPr>
          <p:cNvPr id="5" name="Google Shape;525;p107"/>
          <p:cNvSpPr txBox="1"/>
          <p:nvPr/>
        </p:nvSpPr>
        <p:spPr>
          <a:xfrm>
            <a:off x="637963" y="2604977"/>
            <a:ext cx="9537395" cy="3668233"/>
          </a:xfrm>
          <a:prstGeom prst="rect">
            <a:avLst/>
          </a:prstGeom>
          <a:noFill/>
          <a:ln>
            <a:noFill/>
          </a:ln>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An mobile App that can translate people thoughts to sign language in real time.</a:t>
            </a:r>
          </a:p>
          <a:p>
            <a:pPr marL="457200" indent="-4572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There will be an 3d character in mobile and it will react on everything that it will hear, and do its sign  </a:t>
            </a:r>
            <a:endParaRPr lang="en-US" sz="2800" dirty="0">
              <a:solidFill>
                <a:srgbClr val="3C4043"/>
              </a:solidFill>
              <a:latin typeface="Google Sans"/>
              <a:ea typeface="Google Sans"/>
              <a:cs typeface="Google Sans"/>
              <a:sym typeface="Google Sans"/>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4075" y="2726582"/>
            <a:ext cx="4886325" cy="5543550"/>
          </a:xfrm>
          <a:prstGeom prst="rect">
            <a:avLst/>
          </a:prstGeom>
        </p:spPr>
      </p:pic>
    </p:spTree>
    <p:extLst>
      <p:ext uri="{BB962C8B-B14F-4D97-AF65-F5344CB8AC3E}">
        <p14:creationId xmlns:p14="http://schemas.microsoft.com/office/powerpoint/2010/main" val="3133543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pic>
        <p:nvPicPr>
          <p:cNvPr id="524" name="Google Shape;524;p107"/>
          <p:cNvPicPr preferRelativeResize="0"/>
          <p:nvPr/>
        </p:nvPicPr>
        <p:blipFill>
          <a:blip r:embed="rId3">
            <a:alphaModFix/>
          </a:blip>
          <a:stretch>
            <a:fillRect/>
          </a:stretch>
        </p:blipFill>
        <p:spPr>
          <a:xfrm>
            <a:off x="0" y="22889"/>
            <a:ext cx="14630400" cy="8229568"/>
          </a:xfrm>
          <a:prstGeom prst="rect">
            <a:avLst/>
          </a:prstGeom>
          <a:noFill/>
          <a:ln>
            <a:noFill/>
          </a:ln>
        </p:spPr>
      </p:pic>
      <p:sp>
        <p:nvSpPr>
          <p:cNvPr id="4" name="Google Shape;525;p107"/>
          <p:cNvSpPr txBox="1"/>
          <p:nvPr/>
        </p:nvSpPr>
        <p:spPr>
          <a:xfrm>
            <a:off x="637963" y="1178645"/>
            <a:ext cx="10664446" cy="1426332"/>
          </a:xfrm>
          <a:prstGeom prst="rect">
            <a:avLst/>
          </a:prstGeom>
          <a:noFill/>
          <a:ln>
            <a:noFill/>
          </a:ln>
        </p:spPr>
        <p:txBody>
          <a:bodyPr spcFirstLastPara="1" wrap="square" lIns="91425" tIns="91425" rIns="91425" bIns="91425" anchor="t" anchorCtr="0">
            <a:noAutofit/>
          </a:bodyPr>
          <a:lstStyle/>
          <a:p>
            <a:pPr lvl="0"/>
            <a:r>
              <a:rPr lang="en-US" sz="4000" dirty="0" smtClean="0">
                <a:solidFill>
                  <a:srgbClr val="0081C6"/>
                </a:solidFill>
                <a:latin typeface="Debussy" pitchFamily="2" charset="0"/>
              </a:rPr>
              <a:t>A little bit technical: </a:t>
            </a:r>
            <a:endParaRPr sz="4000" dirty="0">
              <a:solidFill>
                <a:srgbClr val="0081C6"/>
              </a:solidFill>
              <a:latin typeface="Debussy" pitchFamily="2" charset="0"/>
              <a:ea typeface="Google Sans"/>
              <a:cs typeface="Google Sans"/>
              <a:sym typeface="Google Sans"/>
            </a:endParaRPr>
          </a:p>
        </p:txBody>
      </p:sp>
      <p:sp>
        <p:nvSpPr>
          <p:cNvPr id="5" name="Google Shape;525;p107"/>
          <p:cNvSpPr txBox="1"/>
          <p:nvPr/>
        </p:nvSpPr>
        <p:spPr>
          <a:xfrm>
            <a:off x="637963" y="2604977"/>
            <a:ext cx="9537395" cy="3668233"/>
          </a:xfrm>
          <a:prstGeom prst="rect">
            <a:avLst/>
          </a:prstGeom>
          <a:noFill/>
          <a:ln>
            <a:noFill/>
          </a:ln>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Artificial Intelligence</a:t>
            </a:r>
          </a:p>
          <a:p>
            <a:pPr marL="457200" indent="-4572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Have you ever seen google translator?</a:t>
            </a:r>
          </a:p>
          <a:p>
            <a:pPr marL="457200" indent="-4572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Machine Translation</a:t>
            </a:r>
          </a:p>
          <a:p>
            <a:pPr marL="457200" indent="-4572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Translate sentences (not word by word)!</a:t>
            </a:r>
          </a:p>
          <a:p>
            <a:pPr marL="457200" indent="-4572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How it work:</a:t>
            </a:r>
          </a:p>
          <a:p>
            <a:pPr lvl="4"/>
            <a:r>
              <a:rPr lang="en-US" sz="2800" dirty="0">
                <a:solidFill>
                  <a:srgbClr val="3C4043"/>
                </a:solidFill>
                <a:latin typeface="Google Sans"/>
                <a:ea typeface="Google Sans"/>
                <a:cs typeface="Google Sans"/>
                <a:sym typeface="Google Sans"/>
              </a:rPr>
              <a:t>	</a:t>
            </a:r>
            <a:r>
              <a:rPr lang="en-US" sz="2800" dirty="0" smtClean="0">
                <a:solidFill>
                  <a:srgbClr val="3C4043"/>
                </a:solidFill>
                <a:latin typeface="Google Sans"/>
                <a:ea typeface="Google Sans"/>
                <a:cs typeface="Google Sans"/>
                <a:sym typeface="Google Sans"/>
              </a:rPr>
              <a:t>as an example:5 English books,5 Persian book</a:t>
            </a:r>
          </a:p>
          <a:p>
            <a:pPr lvl="4"/>
            <a:r>
              <a:rPr lang="en-US" sz="2800" dirty="0">
                <a:solidFill>
                  <a:srgbClr val="3C4043"/>
                </a:solidFill>
                <a:latin typeface="Google Sans"/>
                <a:ea typeface="Google Sans"/>
                <a:cs typeface="Google Sans"/>
                <a:sym typeface="Google Sans"/>
              </a:rPr>
              <a:t>	</a:t>
            </a:r>
            <a:r>
              <a:rPr lang="en-US" sz="2800" dirty="0" smtClean="0">
                <a:solidFill>
                  <a:srgbClr val="3C4043"/>
                </a:solidFill>
                <a:latin typeface="Google Sans"/>
                <a:ea typeface="Google Sans"/>
                <a:cs typeface="Google Sans"/>
                <a:sym typeface="Google Sans"/>
              </a:rPr>
              <a:t>The system will read it and learn the language by it 	self.</a:t>
            </a:r>
          </a:p>
          <a:p>
            <a:pPr marL="457200" indent="-457200">
              <a:buFont typeface="Arial" panose="020B0604020202020204" pitchFamily="34" charset="0"/>
              <a:buChar char="•"/>
            </a:pPr>
            <a:endParaRPr lang="en-US" sz="2800" dirty="0" smtClean="0">
              <a:solidFill>
                <a:srgbClr val="3C4043"/>
              </a:solidFill>
              <a:latin typeface="Google Sans"/>
              <a:ea typeface="Google Sans"/>
              <a:cs typeface="Google Sans"/>
              <a:sym typeface="Google Sans"/>
            </a:endParaRPr>
          </a:p>
          <a:p>
            <a:pPr marL="457200" indent="-457200">
              <a:buFont typeface="Arial" panose="020B0604020202020204" pitchFamily="34" charset="0"/>
              <a:buChar char="•"/>
            </a:pPr>
            <a:endParaRPr lang="en-US" sz="2800" dirty="0">
              <a:solidFill>
                <a:srgbClr val="3C4043"/>
              </a:solidFill>
              <a:latin typeface="Google Sans"/>
              <a:ea typeface="Google Sans"/>
              <a:cs typeface="Google Sans"/>
              <a:sym typeface="Google Sans"/>
            </a:endParaRPr>
          </a:p>
        </p:txBody>
      </p:sp>
    </p:spTree>
    <p:extLst>
      <p:ext uri="{BB962C8B-B14F-4D97-AF65-F5344CB8AC3E}">
        <p14:creationId xmlns:p14="http://schemas.microsoft.com/office/powerpoint/2010/main" val="4285174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pic>
        <p:nvPicPr>
          <p:cNvPr id="524" name="Google Shape;524;p107"/>
          <p:cNvPicPr preferRelativeResize="0"/>
          <p:nvPr/>
        </p:nvPicPr>
        <p:blipFill>
          <a:blip r:embed="rId3">
            <a:alphaModFix/>
          </a:blip>
          <a:stretch>
            <a:fillRect/>
          </a:stretch>
        </p:blipFill>
        <p:spPr>
          <a:xfrm>
            <a:off x="0" y="29"/>
            <a:ext cx="14630400" cy="8229568"/>
          </a:xfrm>
          <a:prstGeom prst="rect">
            <a:avLst/>
          </a:prstGeom>
          <a:noFill/>
          <a:ln>
            <a:noFill/>
          </a:ln>
        </p:spPr>
      </p:pic>
      <p:sp>
        <p:nvSpPr>
          <p:cNvPr id="4" name="Google Shape;525;p107"/>
          <p:cNvSpPr txBox="1"/>
          <p:nvPr/>
        </p:nvSpPr>
        <p:spPr>
          <a:xfrm>
            <a:off x="637963" y="1178645"/>
            <a:ext cx="10664446" cy="1426332"/>
          </a:xfrm>
          <a:prstGeom prst="rect">
            <a:avLst/>
          </a:prstGeom>
          <a:noFill/>
          <a:ln>
            <a:noFill/>
          </a:ln>
        </p:spPr>
        <p:txBody>
          <a:bodyPr spcFirstLastPara="1" wrap="square" lIns="91425" tIns="91425" rIns="91425" bIns="91425" anchor="t" anchorCtr="0">
            <a:noAutofit/>
          </a:bodyPr>
          <a:lstStyle/>
          <a:p>
            <a:pPr lvl="0"/>
            <a:r>
              <a:rPr lang="en-US" sz="4000" dirty="0" smtClean="0">
                <a:solidFill>
                  <a:srgbClr val="0081C6"/>
                </a:solidFill>
                <a:latin typeface="Debussy" pitchFamily="2" charset="0"/>
              </a:rPr>
              <a:t>A little more technical: </a:t>
            </a:r>
            <a:endParaRPr sz="4000" dirty="0">
              <a:solidFill>
                <a:srgbClr val="0081C6"/>
              </a:solidFill>
              <a:latin typeface="Debussy" pitchFamily="2" charset="0"/>
              <a:ea typeface="Google Sans"/>
              <a:cs typeface="Google Sans"/>
              <a:sym typeface="Google Sans"/>
            </a:endParaRPr>
          </a:p>
        </p:txBody>
      </p:sp>
      <p:sp>
        <p:nvSpPr>
          <p:cNvPr id="5" name="Google Shape;525;p107"/>
          <p:cNvSpPr txBox="1"/>
          <p:nvPr/>
        </p:nvSpPr>
        <p:spPr>
          <a:xfrm>
            <a:off x="637963" y="2604977"/>
            <a:ext cx="9537395" cy="3668233"/>
          </a:xfrm>
          <a:prstGeom prst="rect">
            <a:avLst/>
          </a:prstGeom>
          <a:noFill/>
          <a:ln>
            <a:noFill/>
          </a:ln>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Same as google translator we use Artificial Intelligence to translate people thoughts to sign Language. </a:t>
            </a:r>
          </a:p>
          <a:p>
            <a:pPr marL="457200" indent="-4572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1:convert Sounds to text using built-in mobiles feature</a:t>
            </a:r>
          </a:p>
          <a:p>
            <a:pPr marL="457200" indent="-4572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2:convert the text to sign writing using Machine translation</a:t>
            </a:r>
          </a:p>
          <a:p>
            <a:pPr marL="457200" indent="-4572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3:do the animation </a:t>
            </a:r>
          </a:p>
        </p:txBody>
      </p:sp>
    </p:spTree>
    <p:extLst>
      <p:ext uri="{BB962C8B-B14F-4D97-AF65-F5344CB8AC3E}">
        <p14:creationId xmlns:p14="http://schemas.microsoft.com/office/powerpoint/2010/main" val="3718744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pic>
        <p:nvPicPr>
          <p:cNvPr id="524" name="Google Shape;524;p107"/>
          <p:cNvPicPr preferRelativeResize="0"/>
          <p:nvPr/>
        </p:nvPicPr>
        <p:blipFill>
          <a:blip r:embed="rId3">
            <a:alphaModFix/>
          </a:blip>
          <a:stretch>
            <a:fillRect/>
          </a:stretch>
        </p:blipFill>
        <p:spPr>
          <a:xfrm>
            <a:off x="0" y="29"/>
            <a:ext cx="14630400" cy="8229568"/>
          </a:xfrm>
          <a:prstGeom prst="rect">
            <a:avLst/>
          </a:prstGeom>
          <a:noFill/>
          <a:ln>
            <a:noFill/>
          </a:ln>
        </p:spPr>
      </p:pic>
      <p:sp>
        <p:nvSpPr>
          <p:cNvPr id="4" name="Google Shape;525;p107"/>
          <p:cNvSpPr txBox="1"/>
          <p:nvPr/>
        </p:nvSpPr>
        <p:spPr>
          <a:xfrm>
            <a:off x="637963" y="1178645"/>
            <a:ext cx="10664446" cy="1426332"/>
          </a:xfrm>
          <a:prstGeom prst="rect">
            <a:avLst/>
          </a:prstGeom>
          <a:noFill/>
          <a:ln>
            <a:noFill/>
          </a:ln>
        </p:spPr>
        <p:txBody>
          <a:bodyPr spcFirstLastPara="1" wrap="square" lIns="91425" tIns="91425" rIns="91425" bIns="91425" anchor="t" anchorCtr="0">
            <a:noAutofit/>
          </a:bodyPr>
          <a:lstStyle/>
          <a:p>
            <a:pPr lvl="0"/>
            <a:r>
              <a:rPr lang="en-US" sz="4000" dirty="0" smtClean="0">
                <a:solidFill>
                  <a:srgbClr val="0081C6"/>
                </a:solidFill>
                <a:latin typeface="Debussy" pitchFamily="2" charset="0"/>
                <a:ea typeface="Google Sans"/>
                <a:cs typeface="Google Sans"/>
                <a:sym typeface="Google Sans"/>
              </a:rPr>
              <a:t>Sign writing?</a:t>
            </a:r>
            <a:endParaRPr sz="4000" dirty="0">
              <a:solidFill>
                <a:srgbClr val="0081C6"/>
              </a:solidFill>
              <a:latin typeface="Debussy" pitchFamily="2" charset="0"/>
              <a:ea typeface="Google Sans"/>
              <a:cs typeface="Google Sans"/>
              <a:sym typeface="Google Sans"/>
            </a:endParaRPr>
          </a:p>
        </p:txBody>
      </p:sp>
      <p:sp>
        <p:nvSpPr>
          <p:cNvPr id="5" name="Google Shape;525;p107"/>
          <p:cNvSpPr txBox="1"/>
          <p:nvPr/>
        </p:nvSpPr>
        <p:spPr>
          <a:xfrm>
            <a:off x="637963" y="2604977"/>
            <a:ext cx="9537395" cy="3668233"/>
          </a:xfrm>
          <a:prstGeom prst="rect">
            <a:avLst/>
          </a:prstGeom>
          <a:noFill/>
          <a:ln>
            <a:noFill/>
          </a:ln>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It’s the international writing form for sign Language which cover every sign.</a:t>
            </a:r>
          </a:p>
          <a:p>
            <a:pPr marL="457200" indent="-457200">
              <a:buFont typeface="Arial" panose="020B0604020202020204" pitchFamily="34" charset="0"/>
              <a:buChar char="•"/>
            </a:pPr>
            <a:r>
              <a:rPr lang="en-US" sz="2800" dirty="0">
                <a:solidFill>
                  <a:srgbClr val="3C4043"/>
                </a:solidFill>
                <a:latin typeface="Google Sans"/>
                <a:ea typeface="Google Sans"/>
                <a:cs typeface="Google Sans"/>
                <a:sym typeface="Google Sans"/>
              </a:rPr>
              <a:t>Assign animation for Every character in sign writing</a:t>
            </a:r>
          </a:p>
          <a:p>
            <a:pPr marL="457200" indent="-457200">
              <a:buFont typeface="Arial" panose="020B0604020202020204" pitchFamily="34" charset="0"/>
              <a:buChar char="•"/>
            </a:pPr>
            <a:endParaRPr lang="en-US" sz="2800" dirty="0" smtClean="0">
              <a:solidFill>
                <a:srgbClr val="3C4043"/>
              </a:solidFill>
              <a:latin typeface="Google Sans"/>
              <a:ea typeface="Google Sans"/>
              <a:cs typeface="Google Sans"/>
              <a:sym typeface="Google Sans"/>
            </a:endParaRPr>
          </a:p>
        </p:txBody>
      </p:sp>
      <p:sp>
        <p:nvSpPr>
          <p:cNvPr id="2" name="TextBox 1"/>
          <p:cNvSpPr txBox="1"/>
          <p:nvPr/>
        </p:nvSpPr>
        <p:spPr>
          <a:xfrm>
            <a:off x="359744" y="4770955"/>
            <a:ext cx="11413156" cy="1569660"/>
          </a:xfrm>
          <a:prstGeom prst="rect">
            <a:avLst/>
          </a:prstGeom>
          <a:noFill/>
        </p:spPr>
        <p:txBody>
          <a:bodyPr wrap="square" rtlCol="0">
            <a:spAutoFit/>
          </a:bodyPr>
          <a:lstStyle/>
          <a:p>
            <a:r>
              <a:rPr lang="en-US" sz="9600" dirty="0" smtClean="0">
                <a:solidFill>
                  <a:srgbClr val="0081C6"/>
                </a:solidFill>
                <a:latin typeface="SuttonSignWritingOneD" panose="02000603000000000000" pitchFamily="2" charset="0"/>
                <a:ea typeface="SuttonSignWritingOneD" panose="02000603000000000000" pitchFamily="2" charset="0"/>
              </a:rPr>
              <a:t>񌏁񍝁</a:t>
            </a:r>
            <a:r>
              <a:rPr lang="en-US" sz="9600" dirty="0">
                <a:solidFill>
                  <a:srgbClr val="0081C6"/>
                </a:solidFill>
                <a:latin typeface="SuttonSignWritingOneD" panose="02000603000000000000" pitchFamily="2" charset="0"/>
                <a:ea typeface="SuttonSignWritingOneD" panose="02000603000000000000" pitchFamily="2" charset="0"/>
              </a:rPr>
              <a:t> 񀀒</a:t>
            </a:r>
            <a:r>
              <a:rPr lang="en-US" sz="9600" dirty="0">
                <a:solidFill>
                  <a:srgbClr val="0081C6"/>
                </a:solidFill>
                <a:ea typeface="SuttonSignWritingOneD" panose="02000603000000000000" pitchFamily="2" charset="0"/>
              </a:rPr>
              <a:t>* </a:t>
            </a:r>
            <a:r>
              <a:rPr lang="en-US" sz="9600" dirty="0" smtClean="0">
                <a:solidFill>
                  <a:srgbClr val="0081C6"/>
                </a:solidFill>
                <a:latin typeface="SuttonSignWritingOneD" panose="02000603000000000000" pitchFamily="2" charset="0"/>
                <a:ea typeface="SuttonSignWritingOneD" panose="02000603000000000000" pitchFamily="2" charset="0"/>
              </a:rPr>
              <a:t>\</a:t>
            </a:r>
            <a:endParaRPr lang="en-US" sz="9600" dirty="0">
              <a:solidFill>
                <a:srgbClr val="0081C6"/>
              </a:solidFill>
              <a:latin typeface="SuttonSignWritingOneD" panose="02000603000000000000" pitchFamily="2" charset="0"/>
              <a:ea typeface="SuttonSignWritingOneD" panose="02000603000000000000" pitchFamily="2" charset="0"/>
            </a:endParaRPr>
          </a:p>
        </p:txBody>
      </p:sp>
    </p:spTree>
    <p:extLst>
      <p:ext uri="{BB962C8B-B14F-4D97-AF65-F5344CB8AC3E}">
        <p14:creationId xmlns:p14="http://schemas.microsoft.com/office/powerpoint/2010/main" val="2663950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pic>
        <p:nvPicPr>
          <p:cNvPr id="524" name="Google Shape;524;p107"/>
          <p:cNvPicPr preferRelativeResize="0"/>
          <p:nvPr/>
        </p:nvPicPr>
        <p:blipFill>
          <a:blip r:embed="rId3">
            <a:alphaModFix/>
          </a:blip>
          <a:stretch>
            <a:fillRect/>
          </a:stretch>
        </p:blipFill>
        <p:spPr>
          <a:xfrm>
            <a:off x="0" y="0"/>
            <a:ext cx="14630400" cy="8229568"/>
          </a:xfrm>
          <a:prstGeom prst="rect">
            <a:avLst/>
          </a:prstGeom>
          <a:noFill/>
          <a:ln>
            <a:noFill/>
          </a:ln>
        </p:spPr>
      </p:pic>
      <p:sp>
        <p:nvSpPr>
          <p:cNvPr id="525" name="Google Shape;525;p107"/>
          <p:cNvSpPr txBox="1"/>
          <p:nvPr/>
        </p:nvSpPr>
        <p:spPr>
          <a:xfrm>
            <a:off x="3645804" y="2843569"/>
            <a:ext cx="7212695" cy="300535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800" dirty="0" smtClean="0">
                <a:solidFill>
                  <a:srgbClr val="0081C6"/>
                </a:solidFill>
                <a:latin typeface="Debussy" pitchFamily="2" charset="0"/>
                <a:ea typeface="Google Sans"/>
                <a:cs typeface="Google Sans"/>
                <a:sym typeface="Google Sans"/>
              </a:rPr>
              <a:t>Thank You!</a:t>
            </a:r>
            <a:endParaRPr sz="8800" dirty="0">
              <a:solidFill>
                <a:srgbClr val="0081C6"/>
              </a:solidFill>
              <a:latin typeface="Debussy" pitchFamily="2" charset="0"/>
              <a:ea typeface="Google Sans"/>
              <a:cs typeface="Google Sans"/>
              <a:sym typeface="Google Sans"/>
            </a:endParaRPr>
          </a:p>
        </p:txBody>
      </p:sp>
    </p:spTree>
    <p:extLst>
      <p:ext uri="{BB962C8B-B14F-4D97-AF65-F5344CB8AC3E}">
        <p14:creationId xmlns:p14="http://schemas.microsoft.com/office/powerpoint/2010/main" val="2466235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pic>
        <p:nvPicPr>
          <p:cNvPr id="524" name="Google Shape;524;p107"/>
          <p:cNvPicPr preferRelativeResize="0"/>
          <p:nvPr/>
        </p:nvPicPr>
        <p:blipFill>
          <a:blip r:embed="rId3">
            <a:alphaModFix/>
          </a:blip>
          <a:stretch>
            <a:fillRect/>
          </a:stretch>
        </p:blipFill>
        <p:spPr>
          <a:xfrm>
            <a:off x="0" y="29"/>
            <a:ext cx="14630400" cy="8229568"/>
          </a:xfrm>
          <a:prstGeom prst="rect">
            <a:avLst/>
          </a:prstGeom>
          <a:noFill/>
          <a:ln>
            <a:noFill/>
          </a:ln>
        </p:spPr>
      </p:pic>
      <p:sp>
        <p:nvSpPr>
          <p:cNvPr id="525" name="Google Shape;525;p107"/>
          <p:cNvSpPr txBox="1"/>
          <p:nvPr/>
        </p:nvSpPr>
        <p:spPr>
          <a:xfrm>
            <a:off x="595434" y="2109304"/>
            <a:ext cx="85293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smtClean="0">
                <a:solidFill>
                  <a:srgbClr val="0081C6"/>
                </a:solidFill>
                <a:latin typeface="Debussy" pitchFamily="2" charset="0"/>
                <a:ea typeface="Google Sans"/>
                <a:cs typeface="Google Sans"/>
                <a:sym typeface="Google Sans"/>
              </a:rPr>
              <a:t>ICT</a:t>
            </a:r>
            <a:endParaRPr sz="4400" dirty="0">
              <a:solidFill>
                <a:srgbClr val="0081C6"/>
              </a:solidFill>
              <a:latin typeface="Debussy" pitchFamily="2" charset="0"/>
              <a:ea typeface="Google Sans"/>
              <a:cs typeface="Google Sans"/>
              <a:sym typeface="Google Sans"/>
            </a:endParaRPr>
          </a:p>
        </p:txBody>
      </p:sp>
      <p:sp>
        <p:nvSpPr>
          <p:cNvPr id="2" name="TextBox 1"/>
          <p:cNvSpPr txBox="1"/>
          <p:nvPr/>
        </p:nvSpPr>
        <p:spPr>
          <a:xfrm>
            <a:off x="595434" y="3096196"/>
            <a:ext cx="8110890" cy="3108543"/>
          </a:xfrm>
          <a:prstGeom prst="rect">
            <a:avLst/>
          </a:prstGeom>
          <a:noFill/>
        </p:spPr>
        <p:txBody>
          <a:bodyPr wrap="square" rtlCol="0">
            <a:spAutoFit/>
          </a:bodyPr>
          <a:lstStyle/>
          <a:p>
            <a:r>
              <a:rPr lang="en-US" sz="2800" dirty="0"/>
              <a:t>In our modern information and communication society, daily life would be unthinkable without technology. </a:t>
            </a:r>
            <a:endParaRPr lang="en-US" sz="2800" dirty="0" smtClean="0"/>
          </a:p>
          <a:p>
            <a:r>
              <a:rPr lang="en-US" sz="2800" dirty="0" smtClean="0"/>
              <a:t>Information </a:t>
            </a:r>
            <a:r>
              <a:rPr lang="en-US" sz="2800" dirty="0"/>
              <a:t>and Communications Technology (ICT) is also very useful for people with special needs.</a:t>
            </a:r>
          </a:p>
          <a:p>
            <a:endParaRPr lang="en-US" sz="2800" dirty="0"/>
          </a:p>
        </p:txBody>
      </p:sp>
    </p:spTree>
    <p:extLst>
      <p:ext uri="{BB962C8B-B14F-4D97-AF65-F5344CB8AC3E}">
        <p14:creationId xmlns:p14="http://schemas.microsoft.com/office/powerpoint/2010/main" val="1533348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pic>
        <p:nvPicPr>
          <p:cNvPr id="524" name="Google Shape;524;p107"/>
          <p:cNvPicPr preferRelativeResize="0"/>
          <p:nvPr/>
        </p:nvPicPr>
        <p:blipFill>
          <a:blip r:embed="rId3">
            <a:alphaModFix/>
          </a:blip>
          <a:stretch>
            <a:fillRect/>
          </a:stretch>
        </p:blipFill>
        <p:spPr>
          <a:xfrm>
            <a:off x="0" y="29"/>
            <a:ext cx="14630400" cy="8229568"/>
          </a:xfrm>
          <a:prstGeom prst="rect">
            <a:avLst/>
          </a:prstGeom>
          <a:noFill/>
          <a:ln>
            <a:noFill/>
          </a:ln>
        </p:spPr>
      </p:pic>
      <p:sp>
        <p:nvSpPr>
          <p:cNvPr id="525" name="Google Shape;525;p107"/>
          <p:cNvSpPr txBox="1"/>
          <p:nvPr/>
        </p:nvSpPr>
        <p:spPr>
          <a:xfrm>
            <a:off x="595434" y="1005880"/>
            <a:ext cx="85293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smtClean="0">
                <a:solidFill>
                  <a:srgbClr val="0081C6"/>
                </a:solidFill>
                <a:latin typeface="Debussy" pitchFamily="2" charset="0"/>
                <a:ea typeface="Google Sans"/>
                <a:cs typeface="Google Sans"/>
                <a:sym typeface="Google Sans"/>
              </a:rPr>
              <a:t>Who are </a:t>
            </a:r>
            <a:r>
              <a:rPr lang="en-US" sz="4400" dirty="0" smtClean="0">
                <a:solidFill>
                  <a:srgbClr val="0081C6"/>
                </a:solidFill>
                <a:latin typeface="Debussy" pitchFamily="2" charset="0"/>
                <a:ea typeface="Google Sans"/>
                <a:cs typeface="Google Sans"/>
                <a:sym typeface="Google Sans"/>
              </a:rPr>
              <a:t>Deaf</a:t>
            </a:r>
            <a:r>
              <a:rPr lang="en-US" sz="4400" dirty="0" smtClean="0">
                <a:solidFill>
                  <a:srgbClr val="0081C6"/>
                </a:solidFill>
                <a:latin typeface="Debussy" pitchFamily="2" charset="0"/>
                <a:ea typeface="Google Sans"/>
                <a:cs typeface="Google Sans"/>
                <a:sym typeface="Google Sans"/>
              </a:rPr>
              <a:t>?</a:t>
            </a:r>
            <a:endParaRPr sz="4400" dirty="0">
              <a:solidFill>
                <a:srgbClr val="0081C6"/>
              </a:solidFill>
              <a:latin typeface="Debussy" pitchFamily="2" charset="0"/>
              <a:ea typeface="Google Sans"/>
              <a:cs typeface="Google Sans"/>
              <a:sym typeface="Google Sans"/>
            </a:endParaRPr>
          </a:p>
        </p:txBody>
      </p:sp>
      <p:sp>
        <p:nvSpPr>
          <p:cNvPr id="526" name="Google Shape;526;p107"/>
          <p:cNvSpPr txBox="1"/>
          <p:nvPr/>
        </p:nvSpPr>
        <p:spPr>
          <a:xfrm>
            <a:off x="606066" y="2269646"/>
            <a:ext cx="9633087" cy="4854168"/>
          </a:xfrm>
          <a:prstGeom prst="rect">
            <a:avLst/>
          </a:prstGeom>
          <a:noFill/>
          <a:ln>
            <a:noFill/>
          </a:ln>
        </p:spPr>
        <p:txBody>
          <a:bodyPr spcFirstLastPara="1" wrap="square" lIns="91425" tIns="91425" rIns="91425" bIns="91425" anchor="t" anchorCtr="0">
            <a:noAutofit/>
          </a:bodyPr>
          <a:lstStyle/>
          <a:p>
            <a:pPr marL="457200" indent="-457200">
              <a:lnSpc>
                <a:spcPct val="115000"/>
              </a:lnSpc>
              <a:buFont typeface="Google Sans" panose="020B0604020202020204" charset="0"/>
              <a:buChar char="►"/>
            </a:pPr>
            <a:r>
              <a:rPr lang="en-US" sz="2800" dirty="0"/>
              <a:t>Deaf are people who can’t talk and hear</a:t>
            </a:r>
            <a:r>
              <a:rPr lang="en-US" sz="2800" dirty="0" smtClean="0"/>
              <a:t>,</a:t>
            </a:r>
          </a:p>
          <a:p>
            <a:pPr marL="457200" indent="-457200">
              <a:lnSpc>
                <a:spcPct val="115000"/>
              </a:lnSpc>
              <a:buFont typeface="Google Sans" panose="020B0604020202020204" charset="0"/>
              <a:buChar char="►"/>
            </a:pPr>
            <a:r>
              <a:rPr lang="en-US" sz="2800" dirty="0" smtClean="0"/>
              <a:t> </a:t>
            </a:r>
            <a:r>
              <a:rPr lang="en-US" sz="2800" dirty="0"/>
              <a:t>hearing people are unfamiliar with deaf people's Because they don’t know their </a:t>
            </a:r>
            <a:r>
              <a:rPr lang="en-US" sz="2800" dirty="0" smtClean="0"/>
              <a:t>language.</a:t>
            </a:r>
            <a:endParaRPr lang="en-US" sz="2800" dirty="0" smtClean="0">
              <a:solidFill>
                <a:srgbClr val="5F6368"/>
              </a:solidFill>
              <a:latin typeface="Google Sans"/>
              <a:ea typeface="Google Sans"/>
              <a:cs typeface="Google Sans"/>
              <a:sym typeface="Google Sans"/>
            </a:endParaRPr>
          </a:p>
        </p:txBody>
      </p:sp>
    </p:spTree>
    <p:extLst>
      <p:ext uri="{BB962C8B-B14F-4D97-AF65-F5344CB8AC3E}">
        <p14:creationId xmlns:p14="http://schemas.microsoft.com/office/powerpoint/2010/main" val="4107795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pic>
        <p:nvPicPr>
          <p:cNvPr id="524" name="Google Shape;524;p107"/>
          <p:cNvPicPr preferRelativeResize="0"/>
          <p:nvPr/>
        </p:nvPicPr>
        <p:blipFill>
          <a:blip r:embed="rId3">
            <a:alphaModFix/>
          </a:blip>
          <a:stretch>
            <a:fillRect/>
          </a:stretch>
        </p:blipFill>
        <p:spPr>
          <a:xfrm>
            <a:off x="0" y="29"/>
            <a:ext cx="14630400" cy="8229568"/>
          </a:xfrm>
          <a:prstGeom prst="rect">
            <a:avLst/>
          </a:prstGeom>
          <a:noFill/>
          <a:ln>
            <a:noFill/>
          </a:ln>
        </p:spPr>
      </p:pic>
      <p:sp>
        <p:nvSpPr>
          <p:cNvPr id="525" name="Google Shape;525;p107"/>
          <p:cNvSpPr txBox="1"/>
          <p:nvPr/>
        </p:nvSpPr>
        <p:spPr>
          <a:xfrm>
            <a:off x="637963" y="1178645"/>
            <a:ext cx="10664446" cy="1426332"/>
          </a:xfrm>
          <a:prstGeom prst="rect">
            <a:avLst/>
          </a:prstGeom>
          <a:noFill/>
          <a:ln>
            <a:noFill/>
          </a:ln>
        </p:spPr>
        <p:txBody>
          <a:bodyPr spcFirstLastPara="1" wrap="square" lIns="91425" tIns="91425" rIns="91425" bIns="91425" anchor="t" anchorCtr="0">
            <a:noAutofit/>
          </a:bodyPr>
          <a:lstStyle/>
          <a:p>
            <a:pPr lvl="0"/>
            <a:r>
              <a:rPr lang="en-US" sz="3800" dirty="0" smtClean="0">
                <a:solidFill>
                  <a:srgbClr val="0081C6"/>
                </a:solidFill>
                <a:latin typeface="Debussy" pitchFamily="2" charset="0"/>
                <a:ea typeface="Google Sans"/>
                <a:cs typeface="Google Sans"/>
                <a:sym typeface="Google Sans"/>
              </a:rPr>
              <a:t>How they communicate?</a:t>
            </a:r>
            <a:endParaRPr sz="3800" dirty="0">
              <a:solidFill>
                <a:srgbClr val="0081C6"/>
              </a:solidFill>
              <a:latin typeface="Debussy" pitchFamily="2" charset="0"/>
              <a:ea typeface="Google Sans"/>
              <a:cs typeface="Google Sans"/>
              <a:sym typeface="Google Sans"/>
            </a:endParaRPr>
          </a:p>
        </p:txBody>
      </p:sp>
      <p:sp>
        <p:nvSpPr>
          <p:cNvPr id="526" name="Google Shape;526;p107"/>
          <p:cNvSpPr txBox="1"/>
          <p:nvPr/>
        </p:nvSpPr>
        <p:spPr>
          <a:xfrm>
            <a:off x="1371610" y="3211800"/>
            <a:ext cx="5561625" cy="3397344"/>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0"/>
              </a:spcAft>
            </a:pPr>
            <a:endParaRPr sz="2000" dirty="0">
              <a:solidFill>
                <a:srgbClr val="5F6368"/>
              </a:solidFill>
              <a:latin typeface="Google Sans"/>
              <a:ea typeface="Google Sans"/>
              <a:cs typeface="Google Sans"/>
              <a:sym typeface="Google Sans"/>
            </a:endParaRPr>
          </a:p>
        </p:txBody>
      </p:sp>
      <p:sp>
        <p:nvSpPr>
          <p:cNvPr id="6" name="Google Shape;525;p107"/>
          <p:cNvSpPr txBox="1"/>
          <p:nvPr/>
        </p:nvSpPr>
        <p:spPr>
          <a:xfrm>
            <a:off x="627340" y="2211572"/>
            <a:ext cx="9537395" cy="5443869"/>
          </a:xfrm>
          <a:prstGeom prst="rect">
            <a:avLst/>
          </a:prstGeom>
          <a:noFill/>
          <a:ln>
            <a:noFill/>
          </a:ln>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2800" dirty="0" smtClean="0"/>
              <a:t>Hearing people think </a:t>
            </a:r>
            <a:r>
              <a:rPr lang="en-US" sz="2800" dirty="0"/>
              <a:t>that if you cannot hear, you can easily access any necessary information by simply reading it in written form, and if you really need to communicate, you can always write your message down. [5]</a:t>
            </a:r>
          </a:p>
          <a:p>
            <a:pPr marL="457200" indent="-457200">
              <a:buFont typeface="Arial" panose="020B0604020202020204" pitchFamily="34" charset="0"/>
              <a:buChar char="•"/>
            </a:pPr>
            <a:r>
              <a:rPr lang="en-US" sz="2800" dirty="0" smtClean="0"/>
              <a:t>deaf </a:t>
            </a:r>
            <a:r>
              <a:rPr lang="en-US" sz="2800" dirty="0"/>
              <a:t>have their own language of communication (sign language</a:t>
            </a:r>
            <a:r>
              <a:rPr lang="en-US" sz="2800" dirty="0" smtClean="0"/>
              <a:t>)</a:t>
            </a:r>
            <a:endParaRPr lang="en-US" sz="2800" dirty="0"/>
          </a:p>
          <a:p>
            <a:pPr marL="457200" indent="-457200">
              <a:buFont typeface="Arial" panose="020B0604020202020204" pitchFamily="34" charset="0"/>
              <a:buChar char="•"/>
            </a:pPr>
            <a:r>
              <a:rPr lang="en-US" sz="2800" dirty="0" smtClean="0"/>
              <a:t>They </a:t>
            </a:r>
            <a:r>
              <a:rPr lang="en-US" sz="2800" dirty="0"/>
              <a:t>write and read Faster on sign writing.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9655" y="29"/>
            <a:ext cx="3631368" cy="1403442"/>
          </a:xfrm>
          <a:prstGeom prst="rect">
            <a:avLst/>
          </a:prstGeom>
        </p:spPr>
      </p:pic>
    </p:spTree>
    <p:extLst>
      <p:ext uri="{BB962C8B-B14F-4D97-AF65-F5344CB8AC3E}">
        <p14:creationId xmlns:p14="http://schemas.microsoft.com/office/powerpoint/2010/main" val="754935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pic>
        <p:nvPicPr>
          <p:cNvPr id="524" name="Google Shape;524;p107"/>
          <p:cNvPicPr preferRelativeResize="0"/>
          <p:nvPr/>
        </p:nvPicPr>
        <p:blipFill>
          <a:blip r:embed="rId3">
            <a:alphaModFix/>
          </a:blip>
          <a:stretch>
            <a:fillRect/>
          </a:stretch>
        </p:blipFill>
        <p:spPr>
          <a:xfrm>
            <a:off x="0" y="29"/>
            <a:ext cx="14630400" cy="8229568"/>
          </a:xfrm>
          <a:prstGeom prst="rect">
            <a:avLst/>
          </a:prstGeom>
          <a:noFill/>
          <a:ln>
            <a:noFill/>
          </a:ln>
        </p:spPr>
      </p:pic>
      <p:sp>
        <p:nvSpPr>
          <p:cNvPr id="525" name="Google Shape;525;p107"/>
          <p:cNvSpPr txBox="1"/>
          <p:nvPr/>
        </p:nvSpPr>
        <p:spPr>
          <a:xfrm>
            <a:off x="637963" y="1178645"/>
            <a:ext cx="10664446" cy="1426332"/>
          </a:xfrm>
          <a:prstGeom prst="rect">
            <a:avLst/>
          </a:prstGeom>
          <a:noFill/>
          <a:ln>
            <a:noFill/>
          </a:ln>
        </p:spPr>
        <p:txBody>
          <a:bodyPr spcFirstLastPara="1" wrap="square" lIns="91425" tIns="91425" rIns="91425" bIns="91425" anchor="t" anchorCtr="0">
            <a:noAutofit/>
          </a:bodyPr>
          <a:lstStyle/>
          <a:p>
            <a:pPr lvl="0"/>
            <a:r>
              <a:rPr lang="en-US" sz="3800" dirty="0" smtClean="0">
                <a:solidFill>
                  <a:srgbClr val="0081C6"/>
                </a:solidFill>
                <a:latin typeface="Debussy" pitchFamily="2" charset="0"/>
                <a:ea typeface="Google Sans"/>
                <a:cs typeface="Google Sans"/>
                <a:sym typeface="Google Sans"/>
              </a:rPr>
              <a:t>What is the main problem?</a:t>
            </a:r>
            <a:endParaRPr sz="3800" dirty="0">
              <a:solidFill>
                <a:srgbClr val="0081C6"/>
              </a:solidFill>
              <a:latin typeface="Debussy" pitchFamily="2" charset="0"/>
              <a:ea typeface="Google Sans"/>
              <a:cs typeface="Google Sans"/>
              <a:sym typeface="Google Sans"/>
            </a:endParaRPr>
          </a:p>
        </p:txBody>
      </p:sp>
      <p:sp>
        <p:nvSpPr>
          <p:cNvPr id="526" name="Google Shape;526;p107"/>
          <p:cNvSpPr txBox="1"/>
          <p:nvPr/>
        </p:nvSpPr>
        <p:spPr>
          <a:xfrm>
            <a:off x="1371610" y="3211800"/>
            <a:ext cx="5561625" cy="3397344"/>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0"/>
              </a:spcAft>
            </a:pPr>
            <a:endParaRPr sz="2000" dirty="0">
              <a:solidFill>
                <a:srgbClr val="5F6368"/>
              </a:solidFill>
              <a:latin typeface="Google Sans"/>
              <a:ea typeface="Google Sans"/>
              <a:cs typeface="Google Sans"/>
              <a:sym typeface="Google Sans"/>
            </a:endParaRPr>
          </a:p>
        </p:txBody>
      </p:sp>
      <p:sp>
        <p:nvSpPr>
          <p:cNvPr id="6" name="Google Shape;525;p107"/>
          <p:cNvSpPr txBox="1"/>
          <p:nvPr/>
        </p:nvSpPr>
        <p:spPr>
          <a:xfrm>
            <a:off x="627340" y="2211572"/>
            <a:ext cx="9537395" cy="5443869"/>
          </a:xfrm>
          <a:prstGeom prst="rect">
            <a:avLst/>
          </a:prstGeom>
          <a:noFill/>
          <a:ln>
            <a:noFill/>
          </a:ln>
        </p:spPr>
        <p:txBody>
          <a:bodyPr spcFirstLastPara="1" wrap="square" lIns="91425" tIns="91425" rIns="91425" bIns="91425" anchor="t" anchorCtr="0">
            <a:noAutofit/>
          </a:bodyPr>
          <a:lstStyle/>
          <a:p>
            <a:pPr marL="342900" lvl="0" indent="-342900">
              <a:buFont typeface="Arial" panose="020B0604020202020204" pitchFamily="34" charset="0"/>
              <a:buChar char="•"/>
            </a:pPr>
            <a:r>
              <a:rPr lang="en-US" sz="2800" dirty="0"/>
              <a:t>According to survey in 2015, there are 121 “deaf sign languages” in the world. But there is not such  an efficient  mechanism where deaf can easily understand people thoughts.[3]</a:t>
            </a:r>
            <a:endParaRPr lang="en-US" sz="4400" dirty="0" smtClean="0">
              <a:solidFill>
                <a:srgbClr val="3C4043"/>
              </a:solidFill>
              <a:latin typeface="Google Sans"/>
              <a:ea typeface="Google Sans"/>
              <a:cs typeface="Google Sans"/>
              <a:sym typeface="Google Sans"/>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1918" y="29"/>
            <a:ext cx="4908482" cy="2667832"/>
          </a:xfrm>
          <a:prstGeom prst="rect">
            <a:avLst/>
          </a:prstGeom>
        </p:spPr>
      </p:pic>
    </p:spTree>
    <p:extLst>
      <p:ext uri="{BB962C8B-B14F-4D97-AF65-F5344CB8AC3E}">
        <p14:creationId xmlns:p14="http://schemas.microsoft.com/office/powerpoint/2010/main" val="3081922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pic>
        <p:nvPicPr>
          <p:cNvPr id="524" name="Google Shape;524;p107"/>
          <p:cNvPicPr preferRelativeResize="0"/>
          <p:nvPr/>
        </p:nvPicPr>
        <p:blipFill>
          <a:blip r:embed="rId3">
            <a:alphaModFix/>
          </a:blip>
          <a:stretch>
            <a:fillRect/>
          </a:stretch>
        </p:blipFill>
        <p:spPr>
          <a:xfrm>
            <a:off x="0" y="29"/>
            <a:ext cx="14630400" cy="8229568"/>
          </a:xfrm>
          <a:prstGeom prst="rect">
            <a:avLst/>
          </a:prstGeom>
          <a:noFill/>
          <a:ln>
            <a:noFill/>
          </a:ln>
        </p:spPr>
      </p:pic>
      <p:sp>
        <p:nvSpPr>
          <p:cNvPr id="525" name="Google Shape;525;p107"/>
          <p:cNvSpPr txBox="1"/>
          <p:nvPr/>
        </p:nvSpPr>
        <p:spPr>
          <a:xfrm>
            <a:off x="637963" y="1178645"/>
            <a:ext cx="10664446" cy="1426332"/>
          </a:xfrm>
          <a:prstGeom prst="rect">
            <a:avLst/>
          </a:prstGeom>
          <a:noFill/>
          <a:ln>
            <a:noFill/>
          </a:ln>
        </p:spPr>
        <p:txBody>
          <a:bodyPr spcFirstLastPara="1" wrap="square" lIns="91425" tIns="91425" rIns="91425" bIns="91425" anchor="t" anchorCtr="0">
            <a:noAutofit/>
          </a:bodyPr>
          <a:lstStyle/>
          <a:p>
            <a:pPr lvl="0"/>
            <a:r>
              <a:rPr lang="en-US" sz="3200" dirty="0">
                <a:solidFill>
                  <a:srgbClr val="0081C6"/>
                </a:solidFill>
                <a:latin typeface="Debussy" pitchFamily="2" charset="0"/>
              </a:rPr>
              <a:t>Impact of the </a:t>
            </a:r>
            <a:r>
              <a:rPr lang="en-US" sz="3200" dirty="0" smtClean="0">
                <a:solidFill>
                  <a:srgbClr val="0081C6"/>
                </a:solidFill>
                <a:latin typeface="Debussy" pitchFamily="2" charset="0"/>
              </a:rPr>
              <a:t>problem:</a:t>
            </a:r>
            <a:endParaRPr sz="6600" dirty="0">
              <a:solidFill>
                <a:srgbClr val="0081C6"/>
              </a:solidFill>
              <a:latin typeface="Debussy" pitchFamily="2" charset="0"/>
              <a:ea typeface="Google Sans"/>
              <a:cs typeface="Google Sans"/>
              <a:sym typeface="Google Sans"/>
            </a:endParaRPr>
          </a:p>
        </p:txBody>
      </p:sp>
      <p:sp>
        <p:nvSpPr>
          <p:cNvPr id="526" name="Google Shape;526;p107"/>
          <p:cNvSpPr txBox="1"/>
          <p:nvPr/>
        </p:nvSpPr>
        <p:spPr>
          <a:xfrm>
            <a:off x="1371610" y="3211800"/>
            <a:ext cx="5561625" cy="3397344"/>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0"/>
              </a:spcAft>
            </a:pPr>
            <a:endParaRPr sz="2000" dirty="0">
              <a:solidFill>
                <a:srgbClr val="5F6368"/>
              </a:solidFill>
              <a:latin typeface="Google Sans"/>
              <a:ea typeface="Google Sans"/>
              <a:cs typeface="Google Sans"/>
              <a:sym typeface="Google Sans"/>
            </a:endParaRPr>
          </a:p>
        </p:txBody>
      </p:sp>
      <p:sp>
        <p:nvSpPr>
          <p:cNvPr id="6" name="Google Shape;525;p107"/>
          <p:cNvSpPr txBox="1"/>
          <p:nvPr/>
        </p:nvSpPr>
        <p:spPr>
          <a:xfrm>
            <a:off x="637963" y="2211572"/>
            <a:ext cx="9537395" cy="5443869"/>
          </a:xfrm>
          <a:prstGeom prst="rect">
            <a:avLst/>
          </a:prstGeom>
          <a:noFill/>
          <a:ln>
            <a:noFill/>
          </a:ln>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2800" dirty="0"/>
              <a:t>Deaf </a:t>
            </a:r>
            <a:r>
              <a:rPr lang="en-US" sz="2800" dirty="0" smtClean="0"/>
              <a:t>are </a:t>
            </a:r>
            <a:r>
              <a:rPr lang="en-US" sz="2800" dirty="0"/>
              <a:t>losing their moral, and there is a huge gap between deaf and normal people, they don’t know how to understand each other feelings and messages.</a:t>
            </a:r>
          </a:p>
          <a:p>
            <a:pPr marL="457200" indent="-457200">
              <a:buFont typeface="Arial" panose="020B0604020202020204" pitchFamily="34" charset="0"/>
              <a:buChar char="•"/>
            </a:pPr>
            <a:r>
              <a:rPr lang="en-US" sz="2800" dirty="0"/>
              <a:t>Deaf don’t have access to </a:t>
            </a:r>
            <a:r>
              <a:rPr lang="en-US" sz="2800" dirty="0" smtClean="0"/>
              <a:t>facilities </a:t>
            </a:r>
            <a:r>
              <a:rPr lang="en-US" sz="2800" dirty="0"/>
              <a:t>and opportunities as much as normal people.</a:t>
            </a:r>
            <a:endParaRPr lang="en-US" sz="4400" dirty="0">
              <a:solidFill>
                <a:srgbClr val="3C4043"/>
              </a:solidFill>
              <a:latin typeface="Google Sans"/>
              <a:ea typeface="Google Sans"/>
              <a:cs typeface="Google Sans"/>
              <a:sym typeface="Google Sans"/>
            </a:endParaRPr>
          </a:p>
        </p:txBody>
      </p:sp>
    </p:spTree>
    <p:extLst>
      <p:ext uri="{BB962C8B-B14F-4D97-AF65-F5344CB8AC3E}">
        <p14:creationId xmlns:p14="http://schemas.microsoft.com/office/powerpoint/2010/main" val="2548283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pic>
        <p:nvPicPr>
          <p:cNvPr id="524" name="Google Shape;524;p107"/>
          <p:cNvPicPr preferRelativeResize="0"/>
          <p:nvPr/>
        </p:nvPicPr>
        <p:blipFill>
          <a:blip r:embed="rId3">
            <a:alphaModFix/>
          </a:blip>
          <a:stretch>
            <a:fillRect/>
          </a:stretch>
        </p:blipFill>
        <p:spPr>
          <a:xfrm>
            <a:off x="0" y="0"/>
            <a:ext cx="14630400" cy="8229568"/>
          </a:xfrm>
          <a:prstGeom prst="rect">
            <a:avLst/>
          </a:prstGeom>
          <a:noFill/>
          <a:ln>
            <a:noFill/>
          </a:ln>
        </p:spPr>
      </p:pic>
      <p:sp>
        <p:nvSpPr>
          <p:cNvPr id="525" name="Google Shape;525;p107"/>
          <p:cNvSpPr txBox="1"/>
          <p:nvPr/>
        </p:nvSpPr>
        <p:spPr>
          <a:xfrm>
            <a:off x="637963" y="1178645"/>
            <a:ext cx="10664446" cy="1426332"/>
          </a:xfrm>
          <a:prstGeom prst="rect">
            <a:avLst/>
          </a:prstGeom>
          <a:noFill/>
          <a:ln>
            <a:noFill/>
          </a:ln>
        </p:spPr>
        <p:txBody>
          <a:bodyPr spcFirstLastPara="1" wrap="square" lIns="91425" tIns="91425" rIns="91425" bIns="91425" anchor="t" anchorCtr="0">
            <a:noAutofit/>
          </a:bodyPr>
          <a:lstStyle/>
          <a:p>
            <a:pPr lvl="0"/>
            <a:r>
              <a:rPr lang="en-US" sz="3800" dirty="0" smtClean="0">
                <a:solidFill>
                  <a:srgbClr val="0081C6"/>
                </a:solidFill>
                <a:latin typeface="Debussy" pitchFamily="2" charset="0"/>
                <a:ea typeface="Google Sans"/>
                <a:cs typeface="Google Sans"/>
                <a:sym typeface="Google Sans"/>
              </a:rPr>
              <a:t>Why I told you these information?</a:t>
            </a:r>
            <a:endParaRPr sz="3800" dirty="0">
              <a:solidFill>
                <a:srgbClr val="0081C6"/>
              </a:solidFill>
              <a:latin typeface="Debussy" pitchFamily="2" charset="0"/>
              <a:ea typeface="Google Sans"/>
              <a:cs typeface="Google Sans"/>
              <a:sym typeface="Google Sans"/>
            </a:endParaRPr>
          </a:p>
        </p:txBody>
      </p:sp>
      <p:sp>
        <p:nvSpPr>
          <p:cNvPr id="526" name="Google Shape;526;p107"/>
          <p:cNvSpPr txBox="1"/>
          <p:nvPr/>
        </p:nvSpPr>
        <p:spPr>
          <a:xfrm>
            <a:off x="1371610" y="3211800"/>
            <a:ext cx="5561625" cy="3397344"/>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0"/>
              </a:spcAft>
            </a:pPr>
            <a:endParaRPr sz="2000" dirty="0">
              <a:solidFill>
                <a:srgbClr val="5F6368"/>
              </a:solidFill>
              <a:latin typeface="Google Sans"/>
              <a:ea typeface="Google Sans"/>
              <a:cs typeface="Google Sans"/>
              <a:sym typeface="Google Sans"/>
            </a:endParaRPr>
          </a:p>
        </p:txBody>
      </p:sp>
      <p:sp>
        <p:nvSpPr>
          <p:cNvPr id="6" name="Google Shape;525;p107"/>
          <p:cNvSpPr txBox="1"/>
          <p:nvPr/>
        </p:nvSpPr>
        <p:spPr>
          <a:xfrm>
            <a:off x="637963" y="2604977"/>
            <a:ext cx="9537395" cy="3668233"/>
          </a:xfrm>
          <a:prstGeom prst="rect">
            <a:avLst/>
          </a:prstGeom>
          <a:noFill/>
          <a:ln>
            <a:noFill/>
          </a:ln>
        </p:spPr>
        <p:txBody>
          <a:bodyPr spcFirstLastPara="1" wrap="square" lIns="91425" tIns="91425" rIns="91425" bIns="91425" anchor="t" anchorCtr="0">
            <a:noAutofit/>
          </a:bodyPr>
          <a:lstStyle/>
          <a:p>
            <a:pPr marL="342900" lvl="0" indent="-3429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My final project as a computer science student</a:t>
            </a:r>
          </a:p>
          <a:p>
            <a:pPr marL="342900" lvl="0" indent="-3429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Research on deaf communication system</a:t>
            </a:r>
          </a:p>
          <a:p>
            <a:pPr marL="342900" indent="-342900">
              <a:buFont typeface="Arial" panose="020B0604020202020204" pitchFamily="34" charset="0"/>
              <a:buChar char="•"/>
            </a:pPr>
            <a:r>
              <a:rPr lang="en-US" sz="2800" dirty="0" smtClean="0">
                <a:solidFill>
                  <a:srgbClr val="3C4043"/>
                </a:solidFill>
                <a:latin typeface="Google Sans"/>
                <a:ea typeface="Google Sans"/>
                <a:cs typeface="Google Sans"/>
                <a:sym typeface="Google Sans"/>
              </a:rPr>
              <a:t>“Toward </a:t>
            </a:r>
            <a:r>
              <a:rPr lang="en-US" sz="2800" dirty="0">
                <a:solidFill>
                  <a:srgbClr val="3C4043"/>
                </a:solidFill>
                <a:latin typeface="Google Sans"/>
                <a:ea typeface="Google Sans"/>
                <a:cs typeface="Google Sans"/>
                <a:sym typeface="Google Sans"/>
              </a:rPr>
              <a:t>a System to aid communication with </a:t>
            </a:r>
            <a:r>
              <a:rPr lang="en-US" sz="2800" dirty="0" smtClean="0">
                <a:solidFill>
                  <a:srgbClr val="3C4043"/>
                </a:solidFill>
                <a:latin typeface="Google Sans"/>
                <a:ea typeface="Google Sans"/>
                <a:cs typeface="Google Sans"/>
                <a:sym typeface="Google Sans"/>
              </a:rPr>
              <a:t>deaf” </a:t>
            </a:r>
            <a:endParaRPr lang="en-US" sz="2800" dirty="0">
              <a:solidFill>
                <a:srgbClr val="3C4043"/>
              </a:solidFill>
              <a:latin typeface="Google Sans"/>
              <a:ea typeface="Google Sans"/>
              <a:cs typeface="Google Sans"/>
              <a:sym typeface="Google Sans"/>
            </a:endParaRPr>
          </a:p>
          <a:p>
            <a:pPr marL="342900" lvl="0" indent="-342900">
              <a:buFont typeface="Arial" panose="020B0604020202020204" pitchFamily="34" charset="0"/>
              <a:buChar char="•"/>
            </a:pPr>
            <a:endParaRPr lang="en-US" sz="2800" dirty="0" smtClean="0">
              <a:solidFill>
                <a:srgbClr val="3C4043"/>
              </a:solidFill>
              <a:latin typeface="Google Sans"/>
              <a:ea typeface="Google Sans"/>
              <a:cs typeface="Google Sans"/>
              <a:sym typeface="Google Sans"/>
            </a:endParaRPr>
          </a:p>
          <a:p>
            <a:pPr marL="342900" lvl="0" indent="-342900">
              <a:buFont typeface="Arial" panose="020B0604020202020204" pitchFamily="34" charset="0"/>
              <a:buChar char="•"/>
            </a:pPr>
            <a:endParaRPr lang="en-US" sz="2800" dirty="0" smtClean="0">
              <a:solidFill>
                <a:srgbClr val="3C4043"/>
              </a:solidFill>
              <a:latin typeface="Google Sans"/>
              <a:ea typeface="Google Sans"/>
              <a:cs typeface="Google Sans"/>
              <a:sym typeface="Google Sans"/>
            </a:endParaRPr>
          </a:p>
          <a:p>
            <a:pPr marL="342900" lvl="0" indent="-342900">
              <a:buFont typeface="Arial" panose="020B0604020202020204" pitchFamily="34" charset="0"/>
              <a:buChar char="•"/>
            </a:pPr>
            <a:endParaRPr lang="en-US" sz="2800" dirty="0">
              <a:solidFill>
                <a:srgbClr val="3C4043"/>
              </a:solidFill>
              <a:latin typeface="Google Sans"/>
              <a:ea typeface="Google Sans"/>
              <a:cs typeface="Google Sans"/>
              <a:sym typeface="Google Sans"/>
            </a:endParaRPr>
          </a:p>
        </p:txBody>
      </p:sp>
    </p:spTree>
    <p:extLst>
      <p:ext uri="{BB962C8B-B14F-4D97-AF65-F5344CB8AC3E}">
        <p14:creationId xmlns:p14="http://schemas.microsoft.com/office/powerpoint/2010/main" val="831977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pic>
        <p:nvPicPr>
          <p:cNvPr id="524" name="Google Shape;524;p107"/>
          <p:cNvPicPr preferRelativeResize="0"/>
          <p:nvPr/>
        </p:nvPicPr>
        <p:blipFill>
          <a:blip r:embed="rId3">
            <a:alphaModFix/>
          </a:blip>
          <a:stretch>
            <a:fillRect/>
          </a:stretch>
        </p:blipFill>
        <p:spPr>
          <a:xfrm>
            <a:off x="0" y="29"/>
            <a:ext cx="14630400" cy="8229568"/>
          </a:xfrm>
          <a:prstGeom prst="rect">
            <a:avLst/>
          </a:prstGeom>
          <a:noFill/>
          <a:ln>
            <a:noFill/>
          </a:ln>
        </p:spPr>
      </p:pic>
      <p:sp>
        <p:nvSpPr>
          <p:cNvPr id="4" name="Google Shape;525;p107"/>
          <p:cNvSpPr txBox="1"/>
          <p:nvPr/>
        </p:nvSpPr>
        <p:spPr>
          <a:xfrm>
            <a:off x="637963" y="1178645"/>
            <a:ext cx="10664446" cy="1426332"/>
          </a:xfrm>
          <a:prstGeom prst="rect">
            <a:avLst/>
          </a:prstGeom>
          <a:noFill/>
          <a:ln>
            <a:noFill/>
          </a:ln>
        </p:spPr>
        <p:txBody>
          <a:bodyPr spcFirstLastPara="1" wrap="square" lIns="91425" tIns="91425" rIns="91425" bIns="91425" anchor="t" anchorCtr="0">
            <a:noAutofit/>
          </a:bodyPr>
          <a:lstStyle/>
          <a:p>
            <a:pPr lvl="0"/>
            <a:r>
              <a:rPr lang="en-US" sz="3800" dirty="0" smtClean="0">
                <a:solidFill>
                  <a:srgbClr val="0081C6"/>
                </a:solidFill>
                <a:latin typeface="Debussy" pitchFamily="2" charset="0"/>
                <a:ea typeface="Google Sans"/>
                <a:cs typeface="Google Sans"/>
                <a:sym typeface="Google Sans"/>
              </a:rPr>
              <a:t>What is our goal?</a:t>
            </a:r>
            <a:endParaRPr sz="3800" dirty="0">
              <a:solidFill>
                <a:srgbClr val="0081C6"/>
              </a:solidFill>
              <a:latin typeface="Debussy" pitchFamily="2" charset="0"/>
              <a:ea typeface="Google Sans"/>
              <a:cs typeface="Google Sans"/>
              <a:sym typeface="Google Sans"/>
            </a:endParaRPr>
          </a:p>
        </p:txBody>
      </p:sp>
      <p:sp>
        <p:nvSpPr>
          <p:cNvPr id="5" name="Google Shape;525;p107"/>
          <p:cNvSpPr txBox="1"/>
          <p:nvPr/>
        </p:nvSpPr>
        <p:spPr>
          <a:xfrm>
            <a:off x="637963" y="2604977"/>
            <a:ext cx="9537395" cy="3668233"/>
          </a:xfrm>
          <a:prstGeom prst="rect">
            <a:avLst/>
          </a:prstGeom>
          <a:noFill/>
          <a:ln>
            <a:noFill/>
          </a:ln>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2800" dirty="0"/>
              <a:t>We will suggest an efficient mechanism that deaf can easily communicate with normal people to understand their thoughts. </a:t>
            </a:r>
          </a:p>
          <a:p>
            <a:pPr marL="457200" indent="-457200">
              <a:buFont typeface="Arial" panose="020B0604020202020204" pitchFamily="34" charset="0"/>
              <a:buChar char="•"/>
            </a:pPr>
            <a:r>
              <a:rPr lang="en-US" sz="2800" dirty="0"/>
              <a:t>As deaf is a part of society and they need to make a connection with people around </a:t>
            </a:r>
            <a:r>
              <a:rPr lang="en-US" sz="2800" dirty="0" smtClean="0"/>
              <a:t>them.</a:t>
            </a:r>
            <a:endParaRPr lang="en-US" sz="4800" dirty="0">
              <a:solidFill>
                <a:srgbClr val="3C4043"/>
              </a:solidFill>
              <a:latin typeface="Google Sans"/>
              <a:ea typeface="Google Sans"/>
              <a:cs typeface="Google Sans"/>
              <a:sym typeface="Google Sans"/>
            </a:endParaRPr>
          </a:p>
        </p:txBody>
      </p:sp>
    </p:spTree>
    <p:extLst>
      <p:ext uri="{BB962C8B-B14F-4D97-AF65-F5344CB8AC3E}">
        <p14:creationId xmlns:p14="http://schemas.microsoft.com/office/powerpoint/2010/main" val="1340559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pic>
        <p:nvPicPr>
          <p:cNvPr id="524" name="Google Shape;524;p107"/>
          <p:cNvPicPr preferRelativeResize="0"/>
          <p:nvPr/>
        </p:nvPicPr>
        <p:blipFill>
          <a:blip r:embed="rId3">
            <a:alphaModFix/>
          </a:blip>
          <a:stretch>
            <a:fillRect/>
          </a:stretch>
        </p:blipFill>
        <p:spPr>
          <a:xfrm>
            <a:off x="0" y="29"/>
            <a:ext cx="14630400" cy="8229568"/>
          </a:xfrm>
          <a:prstGeom prst="rect">
            <a:avLst/>
          </a:prstGeom>
          <a:noFill/>
          <a:ln>
            <a:noFill/>
          </a:ln>
        </p:spPr>
      </p:pic>
      <p:sp>
        <p:nvSpPr>
          <p:cNvPr id="4" name="Google Shape;525;p107"/>
          <p:cNvSpPr txBox="1"/>
          <p:nvPr/>
        </p:nvSpPr>
        <p:spPr>
          <a:xfrm>
            <a:off x="637963" y="1178645"/>
            <a:ext cx="10664446" cy="1426332"/>
          </a:xfrm>
          <a:prstGeom prst="rect">
            <a:avLst/>
          </a:prstGeom>
          <a:noFill/>
          <a:ln>
            <a:noFill/>
          </a:ln>
        </p:spPr>
        <p:txBody>
          <a:bodyPr spcFirstLastPara="1" wrap="square" lIns="91425" tIns="91425" rIns="91425" bIns="91425" anchor="t" anchorCtr="0">
            <a:noAutofit/>
          </a:bodyPr>
          <a:lstStyle/>
          <a:p>
            <a:pPr lvl="0"/>
            <a:r>
              <a:rPr lang="en-US" sz="3800" dirty="0">
                <a:solidFill>
                  <a:srgbClr val="0081C6"/>
                </a:solidFill>
                <a:latin typeface="Debussy" pitchFamily="2" charset="0"/>
              </a:rPr>
              <a:t>Expected Outcomes</a:t>
            </a:r>
            <a:endParaRPr sz="3800" dirty="0">
              <a:solidFill>
                <a:srgbClr val="0081C6"/>
              </a:solidFill>
              <a:latin typeface="Debussy" pitchFamily="2" charset="0"/>
              <a:ea typeface="Google Sans"/>
              <a:cs typeface="Google Sans"/>
              <a:sym typeface="Google Sans"/>
            </a:endParaRPr>
          </a:p>
        </p:txBody>
      </p:sp>
      <p:sp>
        <p:nvSpPr>
          <p:cNvPr id="5" name="Google Shape;525;p107"/>
          <p:cNvSpPr txBox="1"/>
          <p:nvPr/>
        </p:nvSpPr>
        <p:spPr>
          <a:xfrm>
            <a:off x="637963" y="2604977"/>
            <a:ext cx="9537395" cy="3668233"/>
          </a:xfrm>
          <a:prstGeom prst="rect">
            <a:avLst/>
          </a:prstGeom>
          <a:noFill/>
          <a:ln>
            <a:noFill/>
          </a:ln>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2800" dirty="0"/>
              <a:t>We will have a brief analysis of deaf communication </a:t>
            </a:r>
            <a:r>
              <a:rPr lang="en-US" sz="2800" dirty="0" smtClean="0"/>
              <a:t>systems.</a:t>
            </a:r>
          </a:p>
          <a:p>
            <a:pPr marL="457200" indent="-457200">
              <a:buFont typeface="Arial" panose="020B0604020202020204" pitchFamily="34" charset="0"/>
              <a:buChar char="•"/>
            </a:pPr>
            <a:r>
              <a:rPr lang="en-US" sz="2800" dirty="0" smtClean="0"/>
              <a:t> </a:t>
            </a:r>
            <a:r>
              <a:rPr lang="en-US" sz="2800" dirty="0"/>
              <a:t>we will suggest an effective mechanism that can be efficient in deaf communication.</a:t>
            </a:r>
          </a:p>
          <a:p>
            <a:pPr marL="457200" indent="-457200">
              <a:buFont typeface="Arial" panose="020B0604020202020204" pitchFamily="34" charset="0"/>
              <a:buChar char="•"/>
            </a:pPr>
            <a:r>
              <a:rPr lang="en-US" sz="2800" dirty="0"/>
              <a:t>We will describe how technology can facilitate this mechanism</a:t>
            </a:r>
            <a:endParaRPr lang="en-US" sz="2800" dirty="0">
              <a:solidFill>
                <a:srgbClr val="3C4043"/>
              </a:solidFill>
              <a:latin typeface="Google Sans"/>
              <a:ea typeface="Google Sans"/>
              <a:cs typeface="Google Sans"/>
              <a:sym typeface="Google Sans"/>
            </a:endParaRPr>
          </a:p>
        </p:txBody>
      </p:sp>
    </p:spTree>
    <p:extLst>
      <p:ext uri="{BB962C8B-B14F-4D97-AF65-F5344CB8AC3E}">
        <p14:creationId xmlns:p14="http://schemas.microsoft.com/office/powerpoint/2010/main" val="1923045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1380</TotalTime>
  <Words>829</Words>
  <Application>Microsoft Office PowerPoint</Application>
  <PresentationFormat>Custom</PresentationFormat>
  <Paragraphs>62</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Debussy</vt:lpstr>
      <vt:lpstr>Roboto Mono</vt:lpstr>
      <vt:lpstr>SuttonSignWritingOneD</vt:lpstr>
      <vt:lpstr>Google Sans</vt:lpstr>
      <vt:lpstr>Roboto</vt:lpstr>
      <vt:lpstr>Wingdings</vt:lpstr>
      <vt:lpstr>Arial</vt:lpstr>
      <vt:lpstr>Material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MEHREEN</dc:creator>
  <cp:lastModifiedBy>ah.ziayosfi@gmail.com</cp:lastModifiedBy>
  <cp:revision>59</cp:revision>
  <dcterms:modified xsi:type="dcterms:W3CDTF">2019-05-25T13:10:08Z</dcterms:modified>
</cp:coreProperties>
</file>