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84" r:id="rId2"/>
    <p:sldId id="512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A93"/>
    <a:srgbClr val="ECECEC"/>
    <a:srgbClr val="D9D9D9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EA87B-425C-477F-87CB-E6B9D69C0A2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1E0B-7E23-49CA-B84E-7824136EF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63A20-B08E-4B5C-85A2-E47D52A2B76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AC3E5-1F9A-4E9D-B093-61EE218D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2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C292A-7227-4103-9E09-C05E6A12BA75}" type="datetime1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856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F168A-0F88-4382-8273-EA8809EA7014}" type="datetime1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15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BAFCD2-612D-431B-BBB8-F4A4F8A81844}" type="datetime1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6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E07847-1FAD-4C4F-93D4-33C658FB8223}" type="datetime1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29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80C438-157F-41EA-90D7-263B809C9390}" type="datetime1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6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458335-3C48-4261-BD1B-8170FE5FBB5D}" type="datetime1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45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2CC900-AB69-4389-9ED6-7FB1F96E09FE}" type="datetime1">
              <a:rPr lang="id-ID" smtClean="0"/>
              <a:t>15/06/2019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6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150D1-58BB-4896-B897-AABDEE485AFE}" type="datetime1">
              <a:rPr lang="id-ID" smtClean="0"/>
              <a:t>15/06/2019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75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7F4CE-EFCC-4783-BAD8-87A37B64FA39}" type="datetime1">
              <a:rPr lang="id-ID" smtClean="0"/>
              <a:t>15/06/2019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94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5C1A92-07D6-4A81-B29E-CB928D986033}" type="datetime1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72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D4FCCB-FFAE-472D-9203-274E997CC615}" type="datetime1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09A5C-3A85-45AA-BBFF-FC1EFE31CF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34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 userDrawn="1"/>
        </p:nvSpPr>
        <p:spPr>
          <a:xfrm>
            <a:off x="9960939" y="6473156"/>
            <a:ext cx="14804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d-ID" sz="1200" b="0" dirty="0" smtClean="0">
                <a:solidFill>
                  <a:schemeClr val="bg1">
                    <a:lumMod val="65000"/>
                  </a:schemeClr>
                </a:solidFill>
                <a:latin typeface="Roboto Thin" pitchFamily="2" charset="0"/>
                <a:ea typeface="Roboto Thin" pitchFamily="2" charset="0"/>
                <a:cs typeface="Lato Heavy" panose="020F0902020204030203" pitchFamily="34" charset="0"/>
              </a:rPr>
              <a:t>MANOX</a:t>
            </a:r>
            <a:r>
              <a:rPr lang="id-ID" sz="1200" b="0" dirty="0" smtClean="0">
                <a:solidFill>
                  <a:schemeClr val="bg1">
                    <a:lumMod val="50000"/>
                  </a:schemeClr>
                </a:solidFill>
                <a:latin typeface="Roboto Thin" pitchFamily="2" charset="0"/>
                <a:ea typeface="Roboto Thin" pitchFamily="2" charset="0"/>
                <a:cs typeface="Lato Heavy" panose="020F0902020204030203" pitchFamily="34" charset="0"/>
              </a:rPr>
              <a:t>WARI</a:t>
            </a:r>
            <a:endParaRPr lang="id-ID" sz="1400" b="0" dirty="0">
              <a:solidFill>
                <a:schemeClr val="bg1">
                  <a:lumMod val="50000"/>
                </a:schemeClr>
              </a:solidFill>
              <a:latin typeface="Roboto Thin" pitchFamily="2" charset="0"/>
              <a:ea typeface="Roboto Thin" pitchFamily="2" charset="0"/>
              <a:cs typeface="Lato Heavy" panose="020F0902020204030203" pitchFamily="34" charset="0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11441396" y="6543496"/>
            <a:ext cx="323057" cy="108000"/>
            <a:chOff x="2715065" y="5739618"/>
            <a:chExt cx="1683209" cy="56270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715065" y="5739619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V="1">
              <a:off x="3277772" y="5739618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272860" y="5739619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V="1">
              <a:off x="3835567" y="5739618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>
            <a:grpSpLocks noChangeAspect="1"/>
          </p:cNvGrpSpPr>
          <p:nvPr userDrawn="1"/>
        </p:nvGrpSpPr>
        <p:grpSpPr>
          <a:xfrm rot="10800000">
            <a:off x="228968" y="494475"/>
            <a:ext cx="323057" cy="108000"/>
            <a:chOff x="2715065" y="5739618"/>
            <a:chExt cx="1683209" cy="562708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715065" y="5739619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V="1">
              <a:off x="3277772" y="5739618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272860" y="5739619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V="1">
              <a:off x="3835567" y="5739618"/>
              <a:ext cx="562707" cy="5627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>
            <a:off x="194196" y="-42203"/>
            <a:ext cx="407964" cy="478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85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1F3A93"/>
                </a:solidFill>
                <a:latin typeface="MRT_110_Besmellah" pitchFamily="2" charset="0"/>
                <a:ea typeface="Roboto Medium" panose="02000000000000000000" pitchFamily="2" charset="0"/>
                <a:cs typeface="MRT_Wafi" pitchFamily="2" charset="-78"/>
              </a:rPr>
              <a:t>What is our solution?</a:t>
            </a:r>
            <a:endParaRPr lang="en-US" sz="2800" dirty="0">
              <a:solidFill>
                <a:srgbClr val="1F3A93"/>
              </a:solidFill>
              <a:latin typeface="MRT_110_Besmellah" pitchFamily="2" charset="0"/>
              <a:ea typeface="Roboto Medium" panose="02000000000000000000" pitchFamily="2" charset="0"/>
              <a:cs typeface="MRT_Wafi" pitchFamily="2" charset="-7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1">
              <a:defRPr/>
            </a:pPr>
            <a:endParaRPr lang="id-ID" sz="2400" i="1" dirty="0">
              <a:solidFill>
                <a:schemeClr val="accent1">
                  <a:lumMod val="60000"/>
                  <a:lumOff val="40000"/>
                </a:schemeClr>
              </a:solidFill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045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Translate </a:t>
            </a:r>
            <a:r>
              <a:rPr lang="en-US" sz="2400" dirty="0"/>
              <a:t>people Thoughts (ex: English) to Signs Language (ASL)</a:t>
            </a:r>
          </a:p>
          <a:p>
            <a:endParaRPr lang="en-US" sz="2400" dirty="0"/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>
          <a:xfrm flipH="1">
            <a:off x="602685" y="1975972"/>
            <a:ext cx="300172" cy="432000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4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720" y="2060588"/>
            <a:ext cx="27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Creating the module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74453" y="2031464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521664" y="479708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 smtClean="0">
                <a:solidFill>
                  <a:srgbClr val="1F3A93"/>
                </a:solidFill>
              </a:rPr>
              <a:t>Next Step?</a:t>
            </a:r>
            <a:endParaRPr lang="en-US" sz="2800" dirty="0">
              <a:solidFill>
                <a:srgbClr val="1F3A9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363" y="3201367"/>
            <a:ext cx="1413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-Train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-evaluate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186071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3A93"/>
                </a:solidFill>
                <a:effectLst/>
                <a:uLnTx/>
                <a:uFillTx/>
                <a:latin typeface="MRT_110_Besmellah" pitchFamily="2" charset="0"/>
                <a:ea typeface="Roboto Medium" panose="02000000000000000000" pitchFamily="2" charset="0"/>
                <a:cs typeface="MRT_Wafi" pitchFamily="2" charset="-78"/>
              </a:rPr>
              <a:t>What is our solution?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F3A93"/>
              </a:solidFill>
              <a:effectLst/>
              <a:uLnTx/>
              <a:uFillTx/>
              <a:latin typeface="MRT_110_Besmellah" pitchFamily="2" charset="0"/>
              <a:ea typeface="Roboto Medium" panose="02000000000000000000" pitchFamily="2" charset="0"/>
              <a:cs typeface="MRT_Wafi" pitchFamily="2" charset="-7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045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Thoughts (ex: English) to Signs Language (ASL)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ardrop 60"/>
          <p:cNvSpPr/>
          <p:nvPr/>
        </p:nvSpPr>
        <p:spPr>
          <a:xfrm rot="10800000" flipH="1">
            <a:off x="248773" y="3102446"/>
            <a:ext cx="1080002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>
          <a:xfrm flipH="1">
            <a:off x="602685" y="1975972"/>
            <a:ext cx="300172" cy="432000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Freeform 14"/>
          <p:cNvSpPr>
            <a:spLocks noChangeAspect="1" noEditPoints="1"/>
          </p:cNvSpPr>
          <p:nvPr/>
        </p:nvSpPr>
        <p:spPr bwMode="auto">
          <a:xfrm>
            <a:off x="599658" y="3427277"/>
            <a:ext cx="378232" cy="378000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7633" y="3504512"/>
            <a:ext cx="271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1:Speak Recognition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3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3A93"/>
                </a:solidFill>
                <a:effectLst/>
                <a:uLnTx/>
                <a:uFillTx/>
                <a:latin typeface="MRT_110_Besmellah" pitchFamily="2" charset="0"/>
                <a:ea typeface="Roboto Medium" panose="02000000000000000000" pitchFamily="2" charset="0"/>
                <a:cs typeface="MRT_Wafi" pitchFamily="2" charset="-78"/>
              </a:rPr>
              <a:t>What is our solution?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F3A93"/>
              </a:solidFill>
              <a:effectLst/>
              <a:uLnTx/>
              <a:uFillTx/>
              <a:latin typeface="MRT_110_Besmellah" pitchFamily="2" charset="0"/>
              <a:ea typeface="Roboto Medium" panose="02000000000000000000" pitchFamily="2" charset="0"/>
              <a:cs typeface="MRT_Wafi" pitchFamily="2" charset="-7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045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Thoughts (ex: English) to Signs Language (ASL)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ardrop 60"/>
          <p:cNvSpPr/>
          <p:nvPr/>
        </p:nvSpPr>
        <p:spPr>
          <a:xfrm rot="10800000" flipH="1">
            <a:off x="248773" y="3102446"/>
            <a:ext cx="1080002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ardrop 63"/>
          <p:cNvSpPr/>
          <p:nvPr/>
        </p:nvSpPr>
        <p:spPr>
          <a:xfrm rot="5400000">
            <a:off x="248775" y="4403412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>
          <a:xfrm flipH="1">
            <a:off x="602685" y="1975972"/>
            <a:ext cx="300172" cy="432000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608534" y="4745412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Freeform 14"/>
          <p:cNvSpPr>
            <a:spLocks noChangeAspect="1" noEditPoints="1"/>
          </p:cNvSpPr>
          <p:nvPr/>
        </p:nvSpPr>
        <p:spPr bwMode="auto">
          <a:xfrm>
            <a:off x="599658" y="3427277"/>
            <a:ext cx="378232" cy="378000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7633" y="3504512"/>
            <a:ext cx="271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1:Speak Recognition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6724" y="4791531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2.Module (Speak -&gt; Sign)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3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3A93"/>
                </a:solidFill>
                <a:effectLst/>
                <a:uLnTx/>
                <a:uFillTx/>
                <a:latin typeface="MRT_110_Besmellah" pitchFamily="2" charset="0"/>
                <a:ea typeface="Roboto Medium" panose="02000000000000000000" pitchFamily="2" charset="0"/>
                <a:cs typeface="MRT_Wafi" pitchFamily="2" charset="-78"/>
              </a:rPr>
              <a:t>What is our solution?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F3A93"/>
              </a:solidFill>
              <a:effectLst/>
              <a:uLnTx/>
              <a:uFillTx/>
              <a:latin typeface="MRT_110_Besmellah" pitchFamily="2" charset="0"/>
              <a:ea typeface="Roboto Medium" panose="02000000000000000000" pitchFamily="2" charset="0"/>
              <a:cs typeface="MRT_Wafi" pitchFamily="2" charset="-7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045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Thoughts (ex: English) to Signs Language (ASL)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4518" y="6051252"/>
            <a:ext cx="347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3.Preview the 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ardrop 60"/>
          <p:cNvSpPr/>
          <p:nvPr/>
        </p:nvSpPr>
        <p:spPr>
          <a:xfrm rot="10800000" flipH="1">
            <a:off x="248773" y="3102446"/>
            <a:ext cx="1080002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ardrop 61"/>
          <p:cNvSpPr/>
          <p:nvPr/>
        </p:nvSpPr>
        <p:spPr>
          <a:xfrm rot="5400000">
            <a:off x="294518" y="5641315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ardrop 63"/>
          <p:cNvSpPr/>
          <p:nvPr/>
        </p:nvSpPr>
        <p:spPr>
          <a:xfrm rot="5400000">
            <a:off x="248775" y="4403412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>
          <a:xfrm flipH="1">
            <a:off x="602685" y="1975972"/>
            <a:ext cx="300172" cy="432000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608534" y="4745412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Freeform 14"/>
          <p:cNvSpPr>
            <a:spLocks noChangeAspect="1" noEditPoints="1"/>
          </p:cNvSpPr>
          <p:nvPr/>
        </p:nvSpPr>
        <p:spPr bwMode="auto">
          <a:xfrm>
            <a:off x="599658" y="3427277"/>
            <a:ext cx="378232" cy="378000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7633" y="3504512"/>
            <a:ext cx="271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1:Speak Recognition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6724" y="4791531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2.Module (Speak -&gt; Sign)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4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3A93"/>
                </a:solidFill>
                <a:effectLst/>
                <a:uLnTx/>
                <a:uFillTx/>
                <a:latin typeface="MRT_110_Besmellah" pitchFamily="2" charset="0"/>
                <a:ea typeface="Roboto Medium" panose="02000000000000000000" pitchFamily="2" charset="0"/>
                <a:cs typeface="MRT_Wafi" pitchFamily="2" charset="-78"/>
              </a:rPr>
              <a:t>Speak Recognition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F3A93"/>
              </a:solidFill>
              <a:effectLst/>
              <a:uLnTx/>
              <a:uFillTx/>
              <a:latin typeface="MRT_110_Besmellah" pitchFamily="2" charset="0"/>
              <a:ea typeface="Roboto Medium" panose="02000000000000000000" pitchFamily="2" charset="0"/>
              <a:cs typeface="MRT_Wafi" pitchFamily="2" charset="-7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632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Embedded speak Recognition system in devices 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4"/>
          <p:cNvSpPr>
            <a:spLocks noChangeAspect="1" noEditPoints="1"/>
          </p:cNvSpPr>
          <p:nvPr/>
        </p:nvSpPr>
        <p:spPr bwMode="auto">
          <a:xfrm>
            <a:off x="566100" y="2015037"/>
            <a:ext cx="378232" cy="378000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29" y="3024632"/>
            <a:ext cx="4944854" cy="3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61872" y="296882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800" dirty="0">
              <a:solidFill>
                <a:srgbClr val="181818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353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have Deferent Options: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74453" y="2031464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2521664" y="479708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solidFill>
                  <a:srgbClr val="1F3A93"/>
                </a:solidFill>
              </a:rPr>
              <a:t>Module (Speak -&gt; Sign)</a:t>
            </a:r>
            <a:endParaRPr lang="en-US" sz="2800" dirty="0">
              <a:solidFill>
                <a:srgbClr val="1F3A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208" y="3193375"/>
            <a:ext cx="7430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1.Adding sign for each word manually (Dictionary)</a:t>
            </a:r>
          </a:p>
          <a:p>
            <a:endParaRPr lang="en-US" sz="2400" dirty="0" smtClean="0"/>
          </a:p>
          <a:p>
            <a:r>
              <a:rPr lang="en-US" sz="2400" dirty="0" smtClean="0"/>
              <a:t>2.Using Machine translation to translate sentences to sign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98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72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Machine Translation to translate text to a sign representation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74453" y="2031464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5257" y="3099624"/>
            <a:ext cx="6899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Machine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aseline="0" dirty="0" smtClean="0">
                <a:solidFill>
                  <a:srgbClr val="181818"/>
                </a:solidFill>
                <a:latin typeface="Calibri" panose="020F0502020204030204"/>
              </a:rPr>
              <a:t>Dataset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mapping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pairs( sign representation (sign writing), sentences)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 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21664" y="479708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solidFill>
                  <a:srgbClr val="1F3A93"/>
                </a:solidFill>
              </a:rPr>
              <a:t>Module (Speak -&gt; Sign)</a:t>
            </a:r>
            <a:endParaRPr lang="en-US" sz="2800" dirty="0">
              <a:solidFill>
                <a:srgbClr val="1F3A9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7618" y="4888788"/>
            <a:ext cx="11413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1C6"/>
                </a:solidFill>
                <a:latin typeface="SuttonSignWritingOneD" panose="02000603000000000000" pitchFamily="2" charset="0"/>
                <a:ea typeface="SuttonSignWritingOneD" panose="02000603000000000000" pitchFamily="2" charset="0"/>
              </a:rPr>
              <a:t>񌏁񍝁񀀒</a:t>
            </a:r>
            <a:r>
              <a:rPr lang="en-US" sz="6000" dirty="0" smtClean="0">
                <a:solidFill>
                  <a:srgbClr val="0081C6"/>
                </a:solidFill>
                <a:ea typeface="SuttonSignWritingOneD" panose="02000603000000000000" pitchFamily="2" charset="0"/>
              </a:rPr>
              <a:t>* </a:t>
            </a:r>
            <a:r>
              <a:rPr lang="en-US" sz="6000" dirty="0" smtClean="0">
                <a:solidFill>
                  <a:srgbClr val="0081C6"/>
                </a:solidFill>
                <a:latin typeface="SuttonSignWritingOneD" panose="02000603000000000000" pitchFamily="2" charset="0"/>
                <a:ea typeface="SuttonSignWritingOneD" panose="02000603000000000000" pitchFamily="2" charset="0"/>
              </a:rPr>
              <a:t>\</a:t>
            </a:r>
            <a:endParaRPr lang="en-US" sz="6000" dirty="0">
              <a:solidFill>
                <a:srgbClr val="0081C6"/>
              </a:solidFill>
              <a:latin typeface="SuttonSignWritingOneD" panose="02000603000000000000" pitchFamily="2" charset="0"/>
              <a:ea typeface="SuttonSignWritingOneD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633" y="1998632"/>
            <a:ext cx="871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game engine to develop animation for each letter in sign writing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74453" y="2031464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521664" y="479708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 smtClean="0">
                <a:solidFill>
                  <a:srgbClr val="1F3A93"/>
                </a:solidFill>
              </a:rPr>
              <a:t>Preview the sign</a:t>
            </a:r>
            <a:endParaRPr lang="en-US" sz="2800" dirty="0">
              <a:solidFill>
                <a:srgbClr val="1F3A9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0" y="3386365"/>
            <a:ext cx="5565098" cy="20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5824523" y="1799948"/>
            <a:ext cx="5247665" cy="102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980B9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MRT_Talat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81957" y="6400800"/>
            <a:ext cx="1477107" cy="3539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18" y="208201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720" y="2060588"/>
            <a:ext cx="241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ardrop 59"/>
          <p:cNvSpPr/>
          <p:nvPr/>
        </p:nvSpPr>
        <p:spPr>
          <a:xfrm rot="10800000" flipH="1">
            <a:off x="179043" y="1664037"/>
            <a:ext cx="1080000" cy="1080000"/>
          </a:xfrm>
          <a:prstGeom prst="teardrop">
            <a:avLst/>
          </a:prstGeom>
          <a:solidFill>
            <a:srgbClr val="1F3A9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638559" y="6090519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9043" y="2947698"/>
            <a:ext cx="11806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74453" y="2031464"/>
            <a:ext cx="397755" cy="396000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521664" y="479708"/>
            <a:ext cx="6792460" cy="6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 smtClean="0">
                <a:solidFill>
                  <a:srgbClr val="1F3A93"/>
                </a:solidFill>
              </a:rPr>
              <a:t>Where are we know?</a:t>
            </a:r>
            <a:endParaRPr lang="en-US" sz="2800" dirty="0">
              <a:solidFill>
                <a:srgbClr val="1F3A9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363" y="3201367"/>
            <a:ext cx="489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sign representation (sign writing)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81818"/>
                </a:solidFill>
                <a:latin typeface="Calibri" panose="020F0502020204030204"/>
              </a:rPr>
              <a:t>	</a:t>
            </a:r>
            <a:r>
              <a:rPr lang="en-US" sz="2400" dirty="0" smtClean="0">
                <a:solidFill>
                  <a:srgbClr val="181818"/>
                </a:solidFill>
                <a:latin typeface="Calibri" panose="020F0502020204030204"/>
              </a:rPr>
              <a:t>more then 5000 English 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then 10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Dari words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73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7">
      <a:dk1>
        <a:srgbClr val="181818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28599</TotalTime>
  <Words>222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Lato Heavy</vt:lpstr>
      <vt:lpstr>MRT_110_Besmellah</vt:lpstr>
      <vt:lpstr>MRT_Talat</vt:lpstr>
      <vt:lpstr>MRT_Wafi</vt:lpstr>
      <vt:lpstr>Roboto Medium</vt:lpstr>
      <vt:lpstr>Roboto Thin</vt:lpstr>
      <vt:lpstr>SuttonSignWritingOneD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ah.ziayosfi@gmail.com</cp:lastModifiedBy>
  <cp:revision>542</cp:revision>
  <dcterms:created xsi:type="dcterms:W3CDTF">2015-10-19T03:25:08Z</dcterms:created>
  <dcterms:modified xsi:type="dcterms:W3CDTF">2019-06-15T09:40:12Z</dcterms:modified>
</cp:coreProperties>
</file>