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CCC"/>
    <a:srgbClr val="A1B5D2"/>
    <a:srgbClr val="96A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327"/>
  </p:normalViewPr>
  <p:slideViewPr>
    <p:cSldViewPr snapToGrid="0" snapToObjects="1" showGuides="1">
      <p:cViewPr varScale="1">
        <p:scale>
          <a:sx n="118" d="100"/>
          <a:sy n="118" d="100"/>
        </p:scale>
        <p:origin x="1944" y="84"/>
      </p:cViewPr>
      <p:guideLst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E2F15-0505-7D48-9108-A61B1DAD6E5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D0BB-3D77-4843-AA1D-3201A7459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2512096-D337-154A-9458-75F76CA88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24782"/>
            <a:ext cx="11125200" cy="1649422"/>
          </a:xfrm>
        </p:spPr>
        <p:txBody>
          <a:bodyPr anchor="b">
            <a:no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320" y="3663109"/>
            <a:ext cx="1113028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A95C1D-3ADB-FE4B-9B0A-F1B68327CB0C}"/>
              </a:ext>
            </a:extLst>
          </p:cNvPr>
          <p:cNvSpPr txBox="1"/>
          <p:nvPr userDrawn="1"/>
        </p:nvSpPr>
        <p:spPr>
          <a:xfrm>
            <a:off x="5801360" y="6577705"/>
            <a:ext cx="6207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Altice" pitchFamily="50" charset="0"/>
              </a:rPr>
              <a:t>a4 Advertising - Internal Use Only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8397FFA-5853-4086-A119-B502865D54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97" y="115233"/>
            <a:ext cx="1679223" cy="16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4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6F0FB2A-A2E9-E643-B9C5-7C6D0900F9D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70" y="273051"/>
            <a:ext cx="11111230" cy="2852737"/>
          </a:xfrm>
        </p:spPr>
        <p:txBody>
          <a:bodyPr anchor="ctr"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370" y="4084319"/>
            <a:ext cx="11111230" cy="2005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636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C89A812-603D-9446-B307-AAB549F9C124}"/>
              </a:ext>
            </a:extLst>
          </p:cNvPr>
          <p:cNvSpPr/>
          <p:nvPr userDrawn="1"/>
        </p:nvSpPr>
        <p:spPr>
          <a:xfrm>
            <a:off x="0" y="1143000"/>
            <a:ext cx="121920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45FB0B5-E40E-134A-BC87-00614F486498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8"/>
            <a:ext cx="11963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2" y="1818967"/>
            <a:ext cx="11965858" cy="4622473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E34617D2-DF3B-AB42-8C75-27B7842E5C9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8600" y="1170298"/>
            <a:ext cx="11965857" cy="419228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460CB0BA-8178-40B8-BEA4-5E0CDBFCA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830" y="20979"/>
            <a:ext cx="1101042" cy="1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6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C89A812-603D-9446-B307-AAB549F9C124}"/>
              </a:ext>
            </a:extLst>
          </p:cNvPr>
          <p:cNvSpPr/>
          <p:nvPr userDrawn="1"/>
        </p:nvSpPr>
        <p:spPr>
          <a:xfrm>
            <a:off x="0" y="1143000"/>
            <a:ext cx="12192000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45FB0B5-E40E-134A-BC87-00614F486498}"/>
              </a:ext>
            </a:extLst>
          </p:cNvPr>
          <p:cNvSpPr/>
          <p:nvPr userDrawn="1"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18967"/>
            <a:ext cx="11963400" cy="4622473"/>
          </a:xfrm>
        </p:spPr>
        <p:txBody>
          <a:bodyPr/>
          <a:lstStyle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CCADDBA3-DED8-584B-B520-250CE244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38"/>
            <a:ext cx="11963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779BDA75-A014-4C50-B534-1FB455B92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830" y="20979"/>
            <a:ext cx="1101042" cy="1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9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8FA10B3-026F-6D41-8191-77B43844DCE0}"/>
              </a:ext>
            </a:extLst>
          </p:cNvPr>
          <p:cNvSpPr/>
          <p:nvPr userDrawn="1"/>
        </p:nvSpPr>
        <p:spPr>
          <a:xfrm>
            <a:off x="0" y="637"/>
            <a:ext cx="12192000" cy="114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D677CAD0-7AAE-AA4D-A037-843735674239}"/>
              </a:ext>
            </a:extLst>
          </p:cNvPr>
          <p:cNvSpPr/>
          <p:nvPr userDrawn="1"/>
        </p:nvSpPr>
        <p:spPr>
          <a:xfrm>
            <a:off x="0" y="1138555"/>
            <a:ext cx="121920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505074"/>
            <a:ext cx="5813534" cy="3966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A8B0BDC8-7C7C-984F-A312-F2E3C4271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1" y="1960879"/>
            <a:ext cx="5813534" cy="544195"/>
          </a:xfrm>
        </p:spPr>
        <p:txBody>
          <a:bodyPr anchor="ctr">
            <a:normAutofit/>
          </a:bodyPr>
          <a:lstStyle>
            <a:lvl1pPr marL="0" indent="0">
              <a:buNone/>
              <a:defRPr sz="2400" b="1" u="sng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39A85A8F-505B-9B4C-BBF5-25529BD8FE2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49866" y="2505074"/>
            <a:ext cx="5813534" cy="3966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1BBC52C3-F1BF-3149-AC18-1C077A366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49867" y="1960879"/>
            <a:ext cx="5813534" cy="544195"/>
          </a:xfrm>
        </p:spPr>
        <p:txBody>
          <a:bodyPr anchor="ctr">
            <a:normAutofit/>
          </a:bodyPr>
          <a:lstStyle>
            <a:lvl1pPr marL="0" indent="0">
              <a:buNone/>
              <a:defRPr sz="2400" b="1" u="sng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D9C96D6A-1F36-A947-A16D-34D7FCE2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37"/>
            <a:ext cx="11963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B5D603E4-DA2E-DE41-BCD1-5A36C5666EA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8600" y="1170298"/>
            <a:ext cx="11965857" cy="419228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334D3C4C-D1B5-4101-BD27-A976DC388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830" y="20979"/>
            <a:ext cx="1101042" cy="1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5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5813534" cy="4871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="" xmlns:a16="http://schemas.microsoft.com/office/drawing/2014/main" id="{39A85A8F-505B-9B4C-BBF5-25529BD8FE2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49865" y="1600200"/>
            <a:ext cx="5813535" cy="48717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0DB4E82E-EE0D-9848-AABA-FFF7B543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37"/>
            <a:ext cx="11963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EA700980-A182-407C-A267-EF551FA135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830" y="20979"/>
            <a:ext cx="1101042" cy="1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7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413B5685-6EA3-F049-A409-613850A8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37"/>
            <a:ext cx="11963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8E048E31-05A7-4FC1-B1EF-91D946931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830" y="20979"/>
            <a:ext cx="1101042" cy="110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8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11760200" cy="484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7930"/>
            <a:ext cx="11892280" cy="114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777E4B-3FB8-454A-A7EC-38A8DBC03097}"/>
              </a:ext>
            </a:extLst>
          </p:cNvPr>
          <p:cNvSpPr txBox="1"/>
          <p:nvPr userDrawn="1"/>
        </p:nvSpPr>
        <p:spPr>
          <a:xfrm>
            <a:off x="5801360" y="6577705"/>
            <a:ext cx="6207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/>
                </a:solidFill>
                <a:latin typeface="Altice" pitchFamily="50" charset="0"/>
              </a:rPr>
              <a:t>a4 Advertising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170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8" r:id="rId4"/>
    <p:sldLayoutId id="2147483696" r:id="rId5"/>
    <p:sldLayoutId id="2147483697" r:id="rId6"/>
    <p:sldLayoutId id="2147483690" r:id="rId7"/>
    <p:sldLayoutId id="2147483691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ltice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ltic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tic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tic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ic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tic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6A5D5E-3031-A042-9EA0-9C50F63F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1932" y="2948679"/>
            <a:ext cx="7485807" cy="1649422"/>
          </a:xfrm>
        </p:spPr>
        <p:txBody>
          <a:bodyPr/>
          <a:lstStyle/>
          <a:p>
            <a:r>
              <a:rPr lang="en-US" dirty="0" smtClean="0"/>
              <a:t>AV    CADO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E0D156-1474-4249-89CA-D4603DEBC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7674" y="5050845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Altice USA 2020 Innovation Roadshow Hackathon Project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28" y="2495935"/>
            <a:ext cx="2034814" cy="20348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74661" y="5611311"/>
            <a:ext cx="2484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Akim Adams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Lead DevOps Engineer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8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6" y="3517606"/>
            <a:ext cx="4587081" cy="2951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413-FB1F-9248-B2DF-DDA7071D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elevator.pitch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43D7C47-D8C2-2942-8A34-DCBD9DA151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AVOCADO?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6142" y="3537697"/>
            <a:ext cx="704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discover </a:t>
            </a:r>
            <a:r>
              <a:rPr lang="en-US" dirty="0" smtClean="0"/>
              <a:t>and </a:t>
            </a:r>
            <a:r>
              <a:rPr lang="en-US" dirty="0"/>
              <a:t>capture useful metadata about </a:t>
            </a:r>
            <a:r>
              <a:rPr lang="en-US" dirty="0" smtClean="0"/>
              <a:t>multimedia files (i.e. creatives, banners, ads, etc.) uploaded to Athena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81" y="5016211"/>
            <a:ext cx="2621818" cy="10401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354" y="4615819"/>
            <a:ext cx="1840937" cy="18409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A4BDEC-A8F4-E341-82DD-59284433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1" y="1818967"/>
            <a:ext cx="11531585" cy="1757713"/>
          </a:xfrm>
        </p:spPr>
        <p:txBody>
          <a:bodyPr>
            <a:normAutofit/>
          </a:bodyPr>
          <a:lstStyle/>
          <a:p>
            <a:r>
              <a:rPr lang="en-US" b="1" dirty="0" smtClean="0"/>
              <a:t>a</a:t>
            </a:r>
            <a:r>
              <a:rPr lang="en-US" sz="1800" dirty="0" smtClean="0"/>
              <a:t>4 ad</a:t>
            </a:r>
            <a:r>
              <a:rPr lang="en-US" b="1" dirty="0" smtClean="0"/>
              <a:t>v</a:t>
            </a:r>
            <a:r>
              <a:rPr lang="en-US" sz="1800" dirty="0" smtClean="0"/>
              <a:t>ertising</a:t>
            </a:r>
            <a:r>
              <a:rPr lang="en-US" dirty="0" smtClean="0"/>
              <a:t> </a:t>
            </a:r>
            <a:r>
              <a:rPr lang="en-US" sz="1800" dirty="0" smtClean="0"/>
              <a:t>ph</a:t>
            </a:r>
            <a:r>
              <a:rPr lang="en-US" b="1" dirty="0" smtClean="0"/>
              <a:t>o</a:t>
            </a:r>
            <a:r>
              <a:rPr lang="en-US" sz="1800" dirty="0" smtClean="0"/>
              <a:t>to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sz="1800" dirty="0" smtClean="0"/>
              <a:t>aption &amp; f</a:t>
            </a:r>
            <a:r>
              <a:rPr lang="en-US" b="1" dirty="0" smtClean="0"/>
              <a:t>a</a:t>
            </a:r>
            <a:r>
              <a:rPr lang="en-US" sz="1800" dirty="0" smtClean="0"/>
              <a:t>ce</a:t>
            </a:r>
            <a:r>
              <a:rPr lang="en-US" dirty="0" smtClean="0"/>
              <a:t> </a:t>
            </a:r>
            <a:r>
              <a:rPr lang="en-US" b="1" dirty="0" smtClean="0"/>
              <a:t>d</a:t>
            </a:r>
            <a:r>
              <a:rPr lang="en-US" sz="1800" dirty="0" smtClean="0"/>
              <a:t>etection b</a:t>
            </a:r>
            <a:r>
              <a:rPr lang="en-US" b="1" dirty="0" smtClean="0"/>
              <a:t>o</a:t>
            </a:r>
            <a:r>
              <a:rPr lang="en-US" sz="1800" dirty="0"/>
              <a:t>t</a:t>
            </a:r>
            <a:endParaRPr lang="en-US" sz="1800" dirty="0" smtClean="0"/>
          </a:p>
          <a:p>
            <a:r>
              <a:rPr lang="en-US" sz="1800" dirty="0" smtClean="0"/>
              <a:t>upload </a:t>
            </a:r>
            <a:r>
              <a:rPr lang="en-US" sz="1800" dirty="0"/>
              <a:t>any standard image (i.e. PNG, JPG, etc</a:t>
            </a:r>
            <a:r>
              <a:rPr lang="en-US" sz="1800" dirty="0" smtClean="0"/>
              <a:t>.), </a:t>
            </a:r>
          </a:p>
          <a:p>
            <a:r>
              <a:rPr lang="en-US" sz="1800" dirty="0" smtClean="0"/>
              <a:t>automatically generate a single-sentence caption describing the image in plain English</a:t>
            </a:r>
          </a:p>
          <a:p>
            <a:r>
              <a:rPr lang="en-US" sz="1800" dirty="0" smtClean="0"/>
              <a:t>automatically detect and count number of </a:t>
            </a:r>
            <a:r>
              <a:rPr lang="en-US" sz="1800" dirty="0" smtClean="0"/>
              <a:t>faces </a:t>
            </a:r>
            <a:r>
              <a:rPr lang="en-US" sz="1800" dirty="0" smtClean="0"/>
              <a:t>in a </a:t>
            </a:r>
            <a:r>
              <a:rPr lang="en-US" sz="1800" dirty="0" smtClean="0"/>
              <a:t>photograph</a:t>
            </a:r>
          </a:p>
        </p:txBody>
      </p:sp>
    </p:spTree>
    <p:extLst>
      <p:ext uri="{BB962C8B-B14F-4D97-AF65-F5344CB8AC3E}">
        <p14:creationId xmlns:p14="http://schemas.microsoft.com/office/powerpoint/2010/main" val="423248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4" y="1754231"/>
            <a:ext cx="6273013" cy="4960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46" y="1837229"/>
            <a:ext cx="1838325" cy="1905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151459" y="2670372"/>
            <a:ext cx="494247" cy="788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2227" y="43616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17661" y="5119484"/>
            <a:ext cx="5097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~.\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avocadoBot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install -r 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~.\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avocadoBot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avocadoBot.py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 new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5" y="1907243"/>
            <a:ext cx="5031876" cy="3973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08" y="1763495"/>
            <a:ext cx="4435784" cy="4260687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>
            <a:off x="5680609" y="3269181"/>
            <a:ext cx="890124" cy="109242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image captions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2813"/>
            <a:ext cx="5709100" cy="4523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882813"/>
            <a:ext cx="5718079" cy="45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faces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5" y="1937245"/>
            <a:ext cx="5362996" cy="4276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86" y="1937245"/>
            <a:ext cx="5382931" cy="42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izontal Internal Use Template" id="{791A4B94-34BD-BA42-A818-FC0BD34C9C9F}" vid="{AEEDFF98-3C93-704F-9225-B249DDD4F5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 Internal Use Template</Template>
  <TotalTime>2928</TotalTime>
  <Words>104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Altice</vt:lpstr>
      <vt:lpstr>Arial</vt:lpstr>
      <vt:lpstr>Calibri</vt:lpstr>
      <vt:lpstr>Century Gothic</vt:lpstr>
      <vt:lpstr>Courier New</vt:lpstr>
      <vt:lpstr>Office Theme</vt:lpstr>
      <vt:lpstr>AV    CADO </vt:lpstr>
      <vt:lpstr>elevator.pitch</vt:lpstr>
      <vt:lpstr>startup</vt:lpstr>
      <vt:lpstr>upload a new image</vt:lpstr>
      <vt:lpstr>generate image captions</vt:lpstr>
      <vt:lpstr>detect 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A4 IMPACT</dc:title>
  <dc:creator>Akim Adams</dc:creator>
  <cp:lastModifiedBy>Akim Adams</cp:lastModifiedBy>
  <cp:revision>13</cp:revision>
  <dcterms:created xsi:type="dcterms:W3CDTF">2020-11-06T23:39:12Z</dcterms:created>
  <dcterms:modified xsi:type="dcterms:W3CDTF">2020-11-09T00:53:53Z</dcterms:modified>
</cp:coreProperties>
</file>