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4639" autoAdjust="0"/>
  </p:normalViewPr>
  <p:slideViewPr>
    <p:cSldViewPr>
      <p:cViewPr>
        <p:scale>
          <a:sx n="80" d="100"/>
          <a:sy n="80" d="100"/>
        </p:scale>
        <p:origin x="336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371C-CC36-4583-8EE4-9DBBCCFFBA1F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C81E-FB0B-4491-8A7B-2ED5E0708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3">
                <a:lumMod val="75000"/>
              </a:schemeClr>
            </a:gs>
            <a:gs pos="30000">
              <a:schemeClr val="accent3">
                <a:lumMod val="60000"/>
                <a:lumOff val="40000"/>
              </a:schemeClr>
            </a:gs>
            <a:gs pos="60000">
              <a:schemeClr val="bg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2800"/>
            <a:ext cx="9144000" cy="1012825"/>
          </a:xfrm>
        </p:spPr>
        <p:txBody>
          <a:bodyPr>
            <a:normAutofit/>
          </a:bodyPr>
          <a:lstStyle>
            <a:lvl1pPr algn="ctr">
              <a:defRPr sz="3200" b="1" cap="none" baseline="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928D-1868-44C7-A243-02306DD85CE6}" type="datetime1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9200" y="6000690"/>
            <a:ext cx="310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Arial Narrow" pitchFamily="34" charset="0"/>
                <a:cs typeface="Tahoma" pitchFamily="34" charset="0"/>
              </a:rPr>
              <a:t>Internal</a:t>
            </a:r>
            <a:r>
              <a:rPr lang="en-US" sz="1600" baseline="0" dirty="0">
                <a:solidFill>
                  <a:srgbClr val="006600"/>
                </a:solidFill>
                <a:latin typeface="Arial Narrow" pitchFamily="34" charset="0"/>
                <a:cs typeface="Tahoma" pitchFamily="34" charset="0"/>
              </a:rPr>
              <a:t> Use Only</a:t>
            </a:r>
            <a:endParaRPr lang="en-US" sz="1600" dirty="0">
              <a:solidFill>
                <a:srgbClr val="006600"/>
              </a:solidFill>
              <a:latin typeface="Arial Narrow" pitchFamily="34" charset="0"/>
              <a:cs typeface="Tahoma" pitchFamily="34" charset="0"/>
            </a:endParaRPr>
          </a:p>
        </p:txBody>
      </p:sp>
      <p:pic>
        <p:nvPicPr>
          <p:cNvPr id="9" name="Picture 8" descr="PIONEER_Hero_Full_Color_RGB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248400" y="5638800"/>
            <a:ext cx="2057400" cy="9054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gradFill>
          <a:gsLst>
            <a:gs pos="0">
              <a:schemeClr val="accent3">
                <a:lumMod val="75000"/>
              </a:schemeClr>
            </a:gs>
            <a:gs pos="30000">
              <a:schemeClr val="accent3">
                <a:lumMod val="60000"/>
                <a:lumOff val="40000"/>
              </a:schemeClr>
            </a:gs>
            <a:gs pos="60000">
              <a:schemeClr val="bg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9154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09600"/>
          </a:xfrm>
        </p:spPr>
        <p:txBody>
          <a:bodyPr>
            <a:normAutofit/>
          </a:bodyPr>
          <a:lstStyle>
            <a:lvl1pPr algn="l">
              <a:defRPr sz="280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6019800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>
                <a:latin typeface="Arial Narrow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nequal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2971800" cy="6019800"/>
          </a:xfrm>
        </p:spPr>
        <p:txBody>
          <a:bodyPr anchor="ctr" anchorCtr="0">
            <a:normAutofit/>
          </a:bodyPr>
          <a:lstStyle>
            <a:lvl1pPr marL="0" indent="0"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685800"/>
            <a:ext cx="5791200" cy="601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qual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191000" cy="6019800"/>
          </a:xfrm>
        </p:spPr>
        <p:txBody>
          <a:bodyPr/>
          <a:lstStyle>
            <a:lvl1pPr marL="0" indent="0">
              <a:defRPr sz="2400"/>
            </a:lvl1pPr>
            <a:lvl2pPr marL="228600" indent="0"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685800"/>
            <a:ext cx="4191000" cy="6019800"/>
          </a:xfrm>
        </p:spPr>
        <p:txBody>
          <a:bodyPr/>
          <a:lstStyle>
            <a:lvl1pPr marL="0" indent="0">
              <a:defRPr sz="2400"/>
            </a:lvl1pPr>
            <a:lvl2pPr marL="228600" indent="0"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6D67EC2A-1FD6-4F94-A938-CDB1681050BB}" type="datetime1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397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EFF3CCA3-2A53-40E9-8069-59FEBA823D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  <p:sldLayoutId id="2147483654" r:id="rId5"/>
    <p:sldLayoutId id="2147483655" r:id="rId6"/>
    <p:sldLayoutId id="2147483660" r:id="rId7"/>
    <p:sldLayoutId id="2147483652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6600"/>
          </a:solidFill>
          <a:latin typeface="Arial Narrow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139700"/>
            <a:ext cx="457200" cy="365125"/>
          </a:xfrm>
        </p:spPr>
        <p:txBody>
          <a:bodyPr/>
          <a:lstStyle/>
          <a:p>
            <a:fld id="{DD92F1FF-A240-4C01-AE5B-0C511076146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2440" y="199499"/>
            <a:ext cx="8595186" cy="6429901"/>
            <a:chOff x="472440" y="199499"/>
            <a:chExt cx="8595186" cy="6429901"/>
          </a:xfrm>
        </p:grpSpPr>
        <p:pic>
          <p:nvPicPr>
            <p:cNvPr id="1026" name="Picture 2" descr="Cow Silhouett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5" t="10413" b="12434"/>
            <a:stretch/>
          </p:blipFill>
          <p:spPr bwMode="auto">
            <a:xfrm>
              <a:off x="4526584" y="199499"/>
              <a:ext cx="4541042" cy="6429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/>
          </p:nvSpPr>
          <p:spPr>
            <a:xfrm>
              <a:off x="2898663" y="1295260"/>
              <a:ext cx="765277" cy="49677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87594" y="2392257"/>
              <a:ext cx="765277" cy="387074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76883" y="4038600"/>
              <a:ext cx="765277" cy="2224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2440" y="5257800"/>
              <a:ext cx="765277" cy="103219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12588" y="755289"/>
              <a:ext cx="765277" cy="550771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044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B2A2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Consolas</vt:lpstr>
      <vt:lpstr>Tahoma</vt:lpstr>
      <vt:lpstr>blank</vt:lpstr>
      <vt:lpstr>PowerPoint Presentation</vt:lpstr>
    </vt:vector>
  </TitlesOfParts>
  <Company>Pioneer Hi-Bred Int'l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Kevin</dc:creator>
  <cp:lastModifiedBy>Wright, Kevin</cp:lastModifiedBy>
  <cp:revision>5</cp:revision>
  <dcterms:created xsi:type="dcterms:W3CDTF">2017-04-27T22:15:11Z</dcterms:created>
  <dcterms:modified xsi:type="dcterms:W3CDTF">2017-04-28T00:35:40Z</dcterms:modified>
</cp:coreProperties>
</file>