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1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8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1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5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0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6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287B-07E1-4C9C-8FA5-1BA699900DC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E69C-A27E-4FD8-86A9-DEB2E928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1486" y="1328057"/>
            <a:ext cx="9394371" cy="502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인공지능을 이용한 가치창출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AI </a:t>
            </a:r>
            <a:r>
              <a:rPr lang="en-US" altLang="ko-KR" dirty="0" smtClean="0">
                <a:solidFill>
                  <a:schemeClr val="tx1"/>
                </a:solidFill>
              </a:rPr>
              <a:t>Art Crew LCL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AI Art Director </a:t>
            </a:r>
            <a:r>
              <a:rPr lang="ko-KR" altLang="en-US" dirty="0" smtClean="0">
                <a:solidFill>
                  <a:schemeClr val="tx1"/>
                </a:solidFill>
              </a:rPr>
              <a:t>이영배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Mobile 010-4727-8920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Blog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blog.naver.com/newton89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Mail : ai_artdirector@kakao.com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6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2019-12-19T02:24:22Z</dcterms:created>
  <dcterms:modified xsi:type="dcterms:W3CDTF">2019-12-19T02:44:11Z</dcterms:modified>
</cp:coreProperties>
</file>