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3" r:id="rId3"/>
    <p:sldId id="357" r:id="rId4"/>
    <p:sldId id="353" r:id="rId5"/>
    <p:sldId id="355" r:id="rId6"/>
    <p:sldId id="354" r:id="rId7"/>
    <p:sldId id="356" r:id="rId8"/>
    <p:sldId id="338" r:id="rId9"/>
  </p:sldIdLst>
  <p:sldSz cx="9144000" cy="6858000" type="screen4x3"/>
  <p:notesSz cx="6858000" cy="99472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93" autoAdjust="0"/>
  </p:normalViewPr>
  <p:slideViewPr>
    <p:cSldViewPr>
      <p:cViewPr varScale="1">
        <p:scale>
          <a:sx n="84" d="100"/>
          <a:sy n="84" d="100"/>
        </p:scale>
        <p:origin x="1476" y="66"/>
      </p:cViewPr>
      <p:guideLst>
        <p:guide orient="horz" pos="2160"/>
        <p:guide pos="2925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45417-A84D-4F0C-A29F-E220B494FC20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ED8A3-975F-414E-BDB4-F115E5184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1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이렇게나 긴 제목을 가지고서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제가 경험한 것들을 같이 공유하고자 이 자리에 서있는 저는 한성대학교 연구원 </a:t>
            </a:r>
            <a:r>
              <a:rPr lang="ko-KR" altLang="en-US" dirty="0" err="1" smtClean="0"/>
              <a:t>이영배라고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반갑습니다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65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62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549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516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43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099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08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이상으로 지난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년 동안</a:t>
            </a:r>
            <a:r>
              <a:rPr lang="ko-KR" altLang="en-US" baseline="0" dirty="0" smtClean="0"/>
              <a:t> 제가 경험했던 것들에 대한 이야기를 마치도록 하겠습니다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긴 시간임에도 관심을 가지고 들어주셔서 정말 감사합니다</a:t>
            </a:r>
            <a:r>
              <a:rPr lang="en-US" altLang="ko-KR" baseline="0" smtClean="0"/>
              <a:t>. </a:t>
            </a:r>
            <a:r>
              <a:rPr lang="ko-KR" altLang="en-US" smtClean="0"/>
              <a:t>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7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6EAF-F7FF-4F3E-9258-2A53B81F3A9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84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6EAF-F7FF-4F3E-9258-2A53B81F3A9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3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6EAF-F7FF-4F3E-9258-2A53B81F3A9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4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6EAF-F7FF-4F3E-9258-2A53B81F3A9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7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6EAF-F7FF-4F3E-9258-2A53B81F3A9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16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6EAF-F7FF-4F3E-9258-2A53B81F3A9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6EAF-F7FF-4F3E-9258-2A53B81F3A9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3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6EAF-F7FF-4F3E-9258-2A53B81F3A9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6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6EAF-F7FF-4F3E-9258-2A53B81F3A9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98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6EAF-F7FF-4F3E-9258-2A53B81F3A9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3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6EAF-F7FF-4F3E-9258-2A53B81F3A9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44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46EAF-F7FF-4F3E-9258-2A53B81F3A9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55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0922" y="1412776"/>
            <a:ext cx="39061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b="1" dirty="0" smtClean="0">
                <a:solidFill>
                  <a:schemeClr val="accent6">
                    <a:lumMod val="75000"/>
                  </a:schemeClr>
                </a:solidFill>
              </a:rPr>
              <a:t>AI </a:t>
            </a:r>
            <a:r>
              <a:rPr lang="ko-KR" altLang="en-US" sz="5400" b="1" dirty="0" smtClean="0">
                <a:solidFill>
                  <a:schemeClr val="accent6">
                    <a:lumMod val="75000"/>
                  </a:schemeClr>
                </a:solidFill>
              </a:rPr>
              <a:t>실습교재</a:t>
            </a:r>
            <a:endParaRPr lang="ko-KR" alt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3980" y="4997261"/>
            <a:ext cx="2736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AI Art Crew LCL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AI Art Director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이영배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6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</a:t>
            </a:r>
            <a:r>
              <a:rPr lang="en-US" altLang="ko-KR" dirty="0" smtClean="0"/>
              <a:t>- Recognition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0668" y="955945"/>
            <a:ext cx="3755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1) </a:t>
            </a:r>
            <a:r>
              <a:rPr lang="ko-KR" altLang="en-US" sz="1400" dirty="0" smtClean="0"/>
              <a:t>인식</a:t>
            </a:r>
            <a:r>
              <a:rPr lang="en-US" altLang="ko-KR" sz="1400" dirty="0" smtClean="0"/>
              <a:t>(Recognition</a:t>
            </a:r>
            <a:r>
              <a:rPr lang="en-US" altLang="ko-KR" sz="1400" dirty="0" smtClean="0"/>
              <a:t>) / </a:t>
            </a:r>
            <a:r>
              <a:rPr lang="ko-KR" altLang="en-US" sz="1400" dirty="0" smtClean="0"/>
              <a:t>분류</a:t>
            </a:r>
            <a:r>
              <a:rPr lang="en-US" altLang="ko-KR" sz="1400" dirty="0" smtClean="0"/>
              <a:t>(Classification)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361905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‘</a:t>
            </a:r>
            <a:r>
              <a:rPr lang="ko-KR" altLang="en-US" sz="1200" dirty="0" smtClean="0"/>
              <a:t>그것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무엇인지 안다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분류</a:t>
            </a:r>
            <a:r>
              <a:rPr lang="en-US" altLang="ko-KR" sz="1200" dirty="0" smtClean="0"/>
              <a:t>(classification)</a:t>
            </a:r>
            <a:r>
              <a:rPr lang="ko-KR" altLang="en-US" sz="1200" dirty="0" smtClean="0"/>
              <a:t>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확률</a:t>
            </a:r>
            <a:r>
              <a:rPr lang="en-US" altLang="ko-KR" sz="1200" dirty="0" smtClean="0"/>
              <a:t>(probability)</a:t>
            </a:r>
            <a:r>
              <a:rPr lang="ko-KR" altLang="en-US" sz="1200" dirty="0" smtClean="0"/>
              <a:t>로 표현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71024"/>
            <a:ext cx="3312368" cy="34474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03734"/>
            <a:ext cx="3241826" cy="344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2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</a:t>
            </a:r>
            <a:r>
              <a:rPr lang="en-US" altLang="ko-KR" dirty="0" smtClean="0"/>
              <a:t>- Recognition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0668" y="955945"/>
            <a:ext cx="6275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학습 </a:t>
            </a:r>
            <a:r>
              <a:rPr lang="ko-KR" altLang="en-US" sz="1400" dirty="0" smtClean="0"/>
              <a:t>데이터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배우 </a:t>
            </a:r>
            <a:r>
              <a:rPr lang="ko-KR" altLang="en-US" sz="1400" dirty="0"/>
              <a:t>김고은 </a:t>
            </a:r>
            <a:r>
              <a:rPr lang="ko-KR" altLang="en-US" sz="1400" dirty="0" smtClean="0"/>
              <a:t>사진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배우 </a:t>
            </a:r>
            <a:r>
              <a:rPr lang="ko-KR" altLang="en-US" sz="1400" dirty="0"/>
              <a:t>공유 </a:t>
            </a:r>
            <a:r>
              <a:rPr lang="ko-KR" altLang="en-US" sz="1400" dirty="0" smtClean="0"/>
              <a:t>사진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장</a:t>
            </a:r>
            <a:r>
              <a:rPr lang="en-US" altLang="ko-KR" sz="1400" dirty="0" smtClean="0"/>
              <a:t>  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40668" y="2020277"/>
            <a:ext cx="6275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학습 모델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inception_resnet_v1 </a:t>
            </a:r>
            <a:r>
              <a:rPr lang="ko-KR" altLang="en-US" sz="1400" dirty="0" smtClean="0"/>
              <a:t>업그레이드 </a:t>
            </a:r>
            <a:r>
              <a:rPr lang="en-US" altLang="ko-KR" sz="1400" dirty="0" smtClean="0"/>
              <a:t>LCL </a:t>
            </a:r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394076" y="2708920"/>
            <a:ext cx="4392489" cy="3874588"/>
            <a:chOff x="3378442" y="2708920"/>
            <a:chExt cx="4392489" cy="3874588"/>
          </a:xfrm>
        </p:grpSpPr>
        <p:grpSp>
          <p:nvGrpSpPr>
            <p:cNvPr id="2" name="그룹 1"/>
            <p:cNvGrpSpPr/>
            <p:nvPr/>
          </p:nvGrpSpPr>
          <p:grpSpPr>
            <a:xfrm>
              <a:off x="3378442" y="2708920"/>
              <a:ext cx="4392489" cy="3874588"/>
              <a:chOff x="1043608" y="2993201"/>
              <a:chExt cx="4392489" cy="3874588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3608" y="2993201"/>
                <a:ext cx="1098376" cy="3874588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2699792" y="3967770"/>
                <a:ext cx="23762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freezing : </a:t>
                </a:r>
                <a:r>
                  <a:rPr lang="ko-KR" altLang="en-US" sz="1200" dirty="0" smtClean="0"/>
                  <a:t>학습</a:t>
                </a:r>
                <a:r>
                  <a:rPr lang="en-US" altLang="ko-KR" sz="1200" dirty="0" smtClean="0"/>
                  <a:t>(Ⅹ</a:t>
                </a:r>
                <a:r>
                  <a:rPr lang="en-US" altLang="ko-KR" sz="1200" dirty="0" smtClean="0"/>
                  <a:t>), </a:t>
                </a:r>
                <a:r>
                  <a:rPr lang="ko-KR" altLang="en-US" sz="1200" dirty="0" smtClean="0"/>
                  <a:t>시간 단축</a:t>
                </a:r>
                <a:endParaRPr lang="ko-KR" altLang="en-US" sz="12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699792" y="5738181"/>
                <a:ext cx="27363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새로운 구조 </a:t>
                </a:r>
                <a:r>
                  <a:rPr lang="en-US" altLang="ko-KR" sz="1200" dirty="0" smtClean="0"/>
                  <a:t>modeling, </a:t>
                </a:r>
                <a:r>
                  <a:rPr lang="ko-KR" altLang="en-US" sz="1200" dirty="0" smtClean="0"/>
                  <a:t>정확도 향상</a:t>
                </a:r>
                <a:endParaRPr lang="ko-KR" altLang="en-US" sz="1200" dirty="0"/>
              </a:p>
            </p:txBody>
          </p:sp>
          <p:sp>
            <p:nvSpPr>
              <p:cNvPr id="13" name="오른쪽 화살표 12"/>
              <p:cNvSpPr/>
              <p:nvPr/>
            </p:nvSpPr>
            <p:spPr>
              <a:xfrm>
                <a:off x="2339752" y="4106269"/>
                <a:ext cx="288032" cy="6534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오른쪽 화살표 13"/>
              <p:cNvSpPr/>
              <p:nvPr/>
            </p:nvSpPr>
            <p:spPr>
              <a:xfrm>
                <a:off x="2339752" y="5817428"/>
                <a:ext cx="288032" cy="6534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648726" y="3928074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특성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추출</a:t>
              </a:r>
              <a:endParaRPr lang="ko-KR" alt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48726" y="5466731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분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82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</a:t>
            </a:r>
            <a:r>
              <a:rPr lang="en-US" altLang="ko-KR" dirty="0" smtClean="0"/>
              <a:t>- Detection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0668" y="955945"/>
            <a:ext cx="74276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4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학습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환경 소개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   </a:t>
            </a: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구글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colab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활용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err="1"/>
              <a:t>구글</a:t>
            </a:r>
            <a:r>
              <a:rPr lang="ko-KR" altLang="en-US" sz="1200" dirty="0"/>
              <a:t> 드라이브와 연동해서 사용하는 </a:t>
            </a:r>
            <a:r>
              <a:rPr lang="ko-KR" altLang="en-US" sz="1200" dirty="0" smtClean="0"/>
              <a:t>무료 </a:t>
            </a:r>
            <a:r>
              <a:rPr lang="ko-KR" altLang="en-US" sz="1200" dirty="0" err="1" smtClean="0"/>
              <a:t>클라우드</a:t>
            </a:r>
            <a:r>
              <a:rPr lang="ko-KR" altLang="en-US" sz="1200" dirty="0" smtClean="0"/>
              <a:t> 서비스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- </a:t>
            </a:r>
            <a:r>
              <a:rPr lang="ko-KR" altLang="en-US" sz="1200" dirty="0"/>
              <a:t>기존</a:t>
            </a:r>
            <a:r>
              <a:rPr lang="en-US" altLang="ko-KR" sz="1200" dirty="0"/>
              <a:t> </a:t>
            </a:r>
            <a:r>
              <a:rPr lang="en-US" altLang="ko-KR" sz="1200" dirty="0" err="1"/>
              <a:t>jupyter</a:t>
            </a:r>
            <a:r>
              <a:rPr lang="en-US" altLang="ko-KR" sz="1200" dirty="0"/>
              <a:t> notebook + CPU </a:t>
            </a:r>
            <a:r>
              <a:rPr lang="ko-KR" altLang="en-US" sz="1200" dirty="0" err="1"/>
              <a:t>듀얼코어</a:t>
            </a:r>
            <a:r>
              <a:rPr lang="ko-KR" altLang="en-US" sz="1200" dirty="0"/>
              <a:t> </a:t>
            </a:r>
            <a:r>
              <a:rPr lang="en-US" altLang="ko-KR" sz="1200" dirty="0"/>
              <a:t>2.2GHz(RAM 12.7GB ) + GPU </a:t>
            </a:r>
            <a:r>
              <a:rPr lang="ko-KR" altLang="en-US" sz="1200" dirty="0"/>
              <a:t>제공</a:t>
            </a:r>
            <a:r>
              <a:rPr lang="en-US" altLang="ko-KR" sz="1200" dirty="0"/>
              <a:t>(NVIDIA Tesla K80 1</a:t>
            </a:r>
            <a:r>
              <a:rPr lang="ko-KR" altLang="en-US" sz="1200" dirty="0"/>
              <a:t>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8990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이미지처리 </a:t>
            </a:r>
            <a:r>
              <a:rPr lang="en-US" altLang="ko-KR" dirty="0" smtClean="0"/>
              <a:t>CNN </a:t>
            </a:r>
            <a:r>
              <a:rPr lang="en-US" altLang="ko-KR" dirty="0" smtClean="0"/>
              <a:t>- </a:t>
            </a:r>
            <a:r>
              <a:rPr lang="en-US" altLang="ko-KR" dirty="0" smtClean="0"/>
              <a:t>DCGAN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1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4</a:t>
            </a:r>
            <a:r>
              <a:rPr lang="en-US" altLang="ko-KR" dirty="0" smtClean="0"/>
              <a:t>. sequence data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- LSTM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59023"/>
            <a:ext cx="51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5</a:t>
            </a:r>
            <a:r>
              <a:rPr lang="en-US" altLang="ko-KR" dirty="0" smtClean="0"/>
              <a:t>. sequence data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– seq2seq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35939" y="620688"/>
            <a:ext cx="925252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6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49" y="2564904"/>
            <a:ext cx="6840760" cy="246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6789</TotalTime>
  <Words>214</Words>
  <Application>Microsoft Office PowerPoint</Application>
  <PresentationFormat>화면 슬라이드 쇼(4:3)</PresentationFormat>
  <Paragraphs>33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381</cp:revision>
  <cp:lastPrinted>2019-11-14T10:26:38Z</cp:lastPrinted>
  <dcterms:created xsi:type="dcterms:W3CDTF">2019-09-19T00:38:59Z</dcterms:created>
  <dcterms:modified xsi:type="dcterms:W3CDTF">2019-12-23T03:20:21Z</dcterms:modified>
</cp:coreProperties>
</file>