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63" r:id="rId3"/>
    <p:sldId id="358" r:id="rId4"/>
    <p:sldId id="357" r:id="rId5"/>
    <p:sldId id="353" r:id="rId6"/>
    <p:sldId id="359" r:id="rId7"/>
    <p:sldId id="361" r:id="rId8"/>
    <p:sldId id="362" r:id="rId9"/>
    <p:sldId id="363" r:id="rId10"/>
    <p:sldId id="373" r:id="rId11"/>
    <p:sldId id="371" r:id="rId12"/>
    <p:sldId id="365" r:id="rId13"/>
    <p:sldId id="368" r:id="rId14"/>
    <p:sldId id="370" r:id="rId15"/>
    <p:sldId id="369" r:id="rId16"/>
    <p:sldId id="372" r:id="rId17"/>
    <p:sldId id="376" r:id="rId18"/>
    <p:sldId id="375" r:id="rId19"/>
    <p:sldId id="366" r:id="rId20"/>
    <p:sldId id="364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9" r:id="rId32"/>
    <p:sldId id="390" r:id="rId33"/>
    <p:sldId id="391" r:id="rId34"/>
    <p:sldId id="392" r:id="rId35"/>
    <p:sldId id="393" r:id="rId36"/>
    <p:sldId id="388" r:id="rId37"/>
    <p:sldId id="377" r:id="rId38"/>
    <p:sldId id="354" r:id="rId39"/>
    <p:sldId id="356" r:id="rId40"/>
    <p:sldId id="338" r:id="rId41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93" autoAdjust="0"/>
  </p:normalViewPr>
  <p:slideViewPr>
    <p:cSldViewPr>
      <p:cViewPr varScale="1">
        <p:scale>
          <a:sx n="84" d="100"/>
          <a:sy n="84" d="100"/>
        </p:scale>
        <p:origin x="1476" y="66"/>
      </p:cViewPr>
      <p:guideLst>
        <p:guide orient="horz" pos="2160"/>
        <p:guide pos="2925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5417-A84D-4F0C-A29F-E220B494FC20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D8A3-975F-414E-BDB4-F115E518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이렇게나 긴 제목을 가지고서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경험한 것들을 같이 공유하고자 이 자리에 서있는 저는 한성대학교 연구원 </a:t>
            </a:r>
            <a:r>
              <a:rPr lang="ko-KR" altLang="en-US" dirty="0" err="1" smtClean="0"/>
              <a:t>이영배라고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9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0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4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4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9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7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97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5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2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5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0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39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90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88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68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25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69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4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68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36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5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47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5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8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72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35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99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0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49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지난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동안</a:t>
            </a:r>
            <a:r>
              <a:rPr lang="ko-KR" altLang="en-US" baseline="0" dirty="0" smtClean="0"/>
              <a:t> 제가 경험했던 것들에 대한 이야기를 마치도록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긴 시간임에도 관심을 가지고 들어주셔서 정말 감사합니다</a:t>
            </a:r>
            <a:r>
              <a:rPr lang="en-US" altLang="ko-KR" baseline="0" smtClean="0"/>
              <a:t>. </a:t>
            </a:r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1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6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3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3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6EAF-F7FF-4F3E-9258-2A53B81F3A9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anaconda.com/distribution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922" y="1412776"/>
            <a:ext cx="39061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</a:rPr>
              <a:t>AI 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실습교재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3980" y="4997261"/>
            <a:ext cx="27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AI Art Crew LCL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AI Art Director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이영배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425932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①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검색창에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google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검색한다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② </a:t>
            </a:r>
            <a:r>
              <a:rPr lang="ko-KR" altLang="en-US" sz="1200" dirty="0" err="1" smtClean="0"/>
              <a:t>로그인한다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③ </a:t>
            </a:r>
            <a:r>
              <a:rPr lang="ko-KR" altLang="en-US" sz="1200" dirty="0" smtClean="0"/>
              <a:t>계정을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다음을 클릭한다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6" y="2209087"/>
            <a:ext cx="8053189" cy="12772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4" y="4141432"/>
            <a:ext cx="4486275" cy="20574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280674" y="4159771"/>
            <a:ext cx="3612320" cy="2611586"/>
            <a:chOff x="5280674" y="4159771"/>
            <a:chExt cx="3612320" cy="26115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0674" y="4159771"/>
              <a:ext cx="3354662" cy="2611586"/>
            </a:xfrm>
            <a:prstGeom prst="rect">
              <a:avLst/>
            </a:prstGeom>
          </p:spPr>
        </p:pic>
        <p:sp>
          <p:nvSpPr>
            <p:cNvPr id="18" name="폭발 1 17"/>
            <p:cNvSpPr/>
            <p:nvPr/>
          </p:nvSpPr>
          <p:spPr>
            <a:xfrm>
              <a:off x="7884368" y="5695583"/>
              <a:ext cx="1008626" cy="1006497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폭발 1 19"/>
          <p:cNvSpPr/>
          <p:nvPr/>
        </p:nvSpPr>
        <p:spPr>
          <a:xfrm>
            <a:off x="7884368" y="1841203"/>
            <a:ext cx="1008626" cy="100649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030A0"/>
                </a:solidFill>
              </a:rPr>
              <a:t>클릭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4259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④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가장 상단에 있는 사이트 </a:t>
            </a:r>
            <a:r>
              <a:rPr lang="en-US" altLang="ko-KR" sz="1200" dirty="0" smtClean="0"/>
              <a:t>‘Google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’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클릭한다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25925" y="2060848"/>
            <a:ext cx="7128792" cy="3168352"/>
            <a:chOff x="611560" y="1916832"/>
            <a:chExt cx="6508973" cy="24934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916832"/>
              <a:ext cx="6508973" cy="249341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778862" y="3163539"/>
              <a:ext cx="108012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2887399" y="3199543"/>
              <a:ext cx="792088" cy="2160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폭발 1 6"/>
            <p:cNvSpPr/>
            <p:nvPr/>
          </p:nvSpPr>
          <p:spPr>
            <a:xfrm>
              <a:off x="3641078" y="2885634"/>
              <a:ext cx="920930" cy="792088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4259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⑤</a:t>
            </a:r>
            <a:r>
              <a:rPr lang="en-US" altLang="ko-KR" sz="1200" dirty="0" smtClean="0"/>
              <a:t> ‘</a:t>
            </a:r>
            <a:r>
              <a:rPr lang="ko-KR" altLang="en-US" sz="1200" dirty="0" smtClean="0"/>
              <a:t>새 </a:t>
            </a:r>
            <a:r>
              <a:rPr lang="en-US" altLang="ko-KR" sz="1200" dirty="0" smtClean="0"/>
              <a:t>PYTHON3 </a:t>
            </a:r>
            <a:r>
              <a:rPr lang="ko-KR" altLang="en-US" sz="1200" dirty="0" smtClean="0"/>
              <a:t>노트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클릭한다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9447" y="1910502"/>
            <a:ext cx="7761747" cy="3592529"/>
            <a:chOff x="1092600" y="1772816"/>
            <a:chExt cx="7761747" cy="359252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600" y="1772816"/>
              <a:ext cx="6995442" cy="3437654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5806175" y="4808771"/>
              <a:ext cx="1182975" cy="2692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7020272" y="4830323"/>
              <a:ext cx="867515" cy="20190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폭발 1 16"/>
            <p:cNvSpPr/>
            <p:nvPr/>
          </p:nvSpPr>
          <p:spPr>
            <a:xfrm>
              <a:off x="7845721" y="4625029"/>
              <a:ext cx="1008626" cy="740316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00B0F0"/>
                  </a:solidFill>
                </a:rPr>
                <a:t>클릭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591550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다음과 같은 것이 생성된다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⑦ </a:t>
            </a:r>
            <a:r>
              <a:rPr lang="ko-KR" altLang="en-US" sz="1200" dirty="0" smtClean="0"/>
              <a:t>다음과 같은 명령어를 </a:t>
            </a:r>
            <a:r>
              <a:rPr lang="ko-KR" altLang="en-US" sz="1200" smtClean="0"/>
              <a:t>입력하고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Ctrl] + [Enter] </a:t>
            </a:r>
            <a:r>
              <a:rPr lang="ko-KR" altLang="en-US" sz="1200" dirty="0" smtClean="0"/>
              <a:t>혹은 실행 버튼을 클릭한다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11" y="1648442"/>
            <a:ext cx="6294819" cy="22522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900466" y="4882752"/>
            <a:ext cx="7379707" cy="1790700"/>
            <a:chOff x="307346" y="4719248"/>
            <a:chExt cx="7379707" cy="1790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8653" y="4719248"/>
              <a:ext cx="6248400" cy="1790700"/>
            </a:xfrm>
            <a:prstGeom prst="rect">
              <a:avLst/>
            </a:prstGeom>
          </p:spPr>
        </p:pic>
        <p:sp>
          <p:nvSpPr>
            <p:cNvPr id="7" name="폭발 1 6"/>
            <p:cNvSpPr/>
            <p:nvPr/>
          </p:nvSpPr>
          <p:spPr>
            <a:xfrm>
              <a:off x="2088480" y="5229200"/>
              <a:ext cx="827336" cy="84430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flipH="1">
              <a:off x="1224384" y="5583506"/>
              <a:ext cx="864096" cy="2160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폭발 1 17"/>
            <p:cNvSpPr/>
            <p:nvPr/>
          </p:nvSpPr>
          <p:spPr>
            <a:xfrm>
              <a:off x="307346" y="5269363"/>
              <a:ext cx="917038" cy="84430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4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59155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⑧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파란색 링크를 클릭하여 아래 그림과 같이 계정 인증을 진행한다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80607" y="1108510"/>
            <a:ext cx="8419427" cy="2496984"/>
            <a:chOff x="380607" y="1108510"/>
            <a:chExt cx="8419427" cy="24969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07" y="1717987"/>
              <a:ext cx="8419427" cy="1887507"/>
            </a:xfrm>
            <a:prstGeom prst="rect">
              <a:avLst/>
            </a:prstGeom>
          </p:spPr>
        </p:pic>
        <p:sp>
          <p:nvSpPr>
            <p:cNvPr id="4" name="오른쪽 화살표 3"/>
            <p:cNvSpPr/>
            <p:nvPr/>
          </p:nvSpPr>
          <p:spPr>
            <a:xfrm rot="16200000">
              <a:off x="5751554" y="2122907"/>
              <a:ext cx="548292" cy="20811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폭발 1 12"/>
            <p:cNvSpPr/>
            <p:nvPr/>
          </p:nvSpPr>
          <p:spPr>
            <a:xfrm>
              <a:off x="5580112" y="1108510"/>
              <a:ext cx="917038" cy="84430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7544" y="3629312"/>
            <a:ext cx="8487549" cy="3096930"/>
            <a:chOff x="467544" y="3629312"/>
            <a:chExt cx="8487549" cy="309693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44" y="4026928"/>
              <a:ext cx="3013617" cy="183493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9128" y="3629312"/>
              <a:ext cx="1656184" cy="309693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80" y="4026928"/>
              <a:ext cx="3641813" cy="2689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8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5339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⑨ </a:t>
            </a:r>
            <a:r>
              <a:rPr lang="ko-KR" altLang="en-US" sz="1200" dirty="0" smtClean="0"/>
              <a:t>로그인 화면에서 인증 코드를 복사하여 다음과 같이 붙여 넣는다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48442"/>
            <a:ext cx="3960440" cy="2192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1" y="4149080"/>
            <a:ext cx="7128219" cy="26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37980"/>
            <a:ext cx="7488832" cy="16967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62755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⑩ </a:t>
            </a:r>
            <a:r>
              <a:rPr lang="ko-KR" altLang="en-US" sz="1200" dirty="0" smtClean="0"/>
              <a:t>인증 코드를 </a:t>
            </a:r>
            <a:r>
              <a:rPr lang="ko-KR" altLang="en-US" sz="1200" smtClean="0"/>
              <a:t>입력한 후 </a:t>
            </a:r>
            <a:r>
              <a:rPr lang="en-US" altLang="ko-KR" sz="1200" dirty="0" smtClean="0"/>
              <a:t>[Enter]</a:t>
            </a:r>
            <a:r>
              <a:rPr lang="ko-KR" altLang="en-US" sz="1200" smtClean="0"/>
              <a:t>키를 눌러서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인증을 </a:t>
            </a:r>
            <a:r>
              <a:rPr lang="ko-KR" altLang="en-US" sz="1200" dirty="0" smtClean="0"/>
              <a:t>완료한다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21" y="4509120"/>
            <a:ext cx="7326142" cy="1728192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4310811" y="3793889"/>
            <a:ext cx="378361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627554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⑪ </a:t>
            </a:r>
            <a:r>
              <a:rPr lang="ko-KR" altLang="en-US" sz="1200" dirty="0" smtClean="0"/>
              <a:t>파일 이름을 </a:t>
            </a:r>
            <a:r>
              <a:rPr lang="en-US" altLang="ko-KR" sz="1200" dirty="0" smtClean="0"/>
              <a:t>test1</a:t>
            </a:r>
            <a:r>
              <a:rPr lang="ko-KR" altLang="en-US" sz="1200" smtClean="0"/>
              <a:t>로 변경하고 </a:t>
            </a:r>
            <a:r>
              <a:rPr lang="en-US" altLang="ko-KR" sz="1200" dirty="0" smtClean="0"/>
              <a:t>[Ctrl]+[s]</a:t>
            </a:r>
            <a:r>
              <a:rPr lang="ko-KR" altLang="en-US" sz="1200" smtClean="0"/>
              <a:t>키를 눌러서 저장한다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⑫ </a:t>
            </a:r>
            <a:r>
              <a:rPr lang="ko-KR" altLang="en-US" sz="1200" dirty="0" smtClean="0"/>
              <a:t>저장 위치 확인 </a:t>
            </a:r>
            <a:r>
              <a:rPr lang="en-US" altLang="ko-KR" sz="1200" dirty="0" smtClean="0"/>
              <a:t>– 1) </a:t>
            </a:r>
            <a:r>
              <a:rPr lang="ko-KR" altLang="en-US" sz="1200" dirty="0" smtClean="0"/>
              <a:t>새 탭을 눌러서 새 창을 불러온다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8174" y="1772816"/>
            <a:ext cx="7084293" cy="2258497"/>
            <a:chOff x="1048174" y="1772816"/>
            <a:chExt cx="7084293" cy="22584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8174" y="1772816"/>
              <a:ext cx="7084293" cy="225849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19672" y="1772816"/>
              <a:ext cx="12961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04048" y="2060848"/>
              <a:ext cx="172819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75620" y="4874914"/>
            <a:ext cx="6629400" cy="1323464"/>
            <a:chOff x="1275620" y="4834824"/>
            <a:chExt cx="6629400" cy="132346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5620" y="4948613"/>
              <a:ext cx="6629400" cy="1209675"/>
            </a:xfrm>
            <a:prstGeom prst="rect">
              <a:avLst/>
            </a:prstGeom>
          </p:spPr>
        </p:pic>
        <p:sp>
          <p:nvSpPr>
            <p:cNvPr id="14" name="폭발 1 13"/>
            <p:cNvSpPr/>
            <p:nvPr/>
          </p:nvSpPr>
          <p:spPr>
            <a:xfrm>
              <a:off x="5868144" y="4834824"/>
              <a:ext cx="551106" cy="605796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7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67796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⑫ </a:t>
            </a:r>
            <a:r>
              <a:rPr lang="ko-KR" altLang="en-US" sz="1200" dirty="0"/>
              <a:t>저장 위치 확인 </a:t>
            </a:r>
            <a:r>
              <a:rPr lang="en-US" altLang="ko-KR" sz="1200" dirty="0"/>
              <a:t>– 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새 창에서 다음과 같이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드라이브를 실행한다 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82211" y="1625569"/>
            <a:ext cx="7416219" cy="4857192"/>
            <a:chOff x="1188229" y="1340768"/>
            <a:chExt cx="7416219" cy="48571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229" y="2060848"/>
              <a:ext cx="6804183" cy="4137112"/>
            </a:xfrm>
            <a:prstGeom prst="rect">
              <a:avLst/>
            </a:prstGeom>
          </p:spPr>
        </p:pic>
        <p:sp>
          <p:nvSpPr>
            <p:cNvPr id="22" name="폭발 1 21"/>
            <p:cNvSpPr/>
            <p:nvPr/>
          </p:nvSpPr>
          <p:spPr>
            <a:xfrm>
              <a:off x="6876256" y="1340768"/>
              <a:ext cx="1116156" cy="882930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r>
                <a:rPr lang="en-US" altLang="ko-KR" sz="1200" b="1" dirty="0" smtClean="0">
                  <a:solidFill>
                    <a:srgbClr val="7030A0"/>
                  </a:solidFill>
                </a:rPr>
                <a:t>1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3" name="폭발 1 22"/>
            <p:cNvSpPr/>
            <p:nvPr/>
          </p:nvSpPr>
          <p:spPr>
            <a:xfrm>
              <a:off x="7524360" y="4005064"/>
              <a:ext cx="1080088" cy="882930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r>
                <a:rPr lang="en-US" altLang="ko-KR" sz="1200" b="1" dirty="0">
                  <a:solidFill>
                    <a:srgbClr val="7030A0"/>
                  </a:solidFill>
                </a:rPr>
                <a:t>2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8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⑫ </a:t>
            </a:r>
            <a:r>
              <a:rPr lang="ko-KR" altLang="en-US" sz="1200" dirty="0"/>
              <a:t>저장 위치 확인 </a:t>
            </a:r>
            <a:r>
              <a:rPr lang="en-US" altLang="ko-KR" sz="1200" dirty="0"/>
              <a:t>– 3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구글 드라이브에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 Notebooks </a:t>
            </a:r>
            <a:r>
              <a:rPr lang="ko-KR" altLang="en-US" sz="1200" smtClean="0"/>
              <a:t>폴더가 생성되고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그 안에 </a:t>
            </a:r>
            <a:r>
              <a:rPr lang="en-US" altLang="ko-KR" sz="1200" dirty="0" smtClean="0"/>
              <a:t>test1.ipynbm </a:t>
            </a:r>
            <a:r>
              <a:rPr lang="ko-KR" altLang="en-US" sz="1200" smtClean="0"/>
              <a:t>파일이 저장된다</a:t>
            </a:r>
            <a:endParaRPr lang="en-US" altLang="ko-KR" sz="12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" y="1937980"/>
            <a:ext cx="3840008" cy="223943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62" y="1937980"/>
            <a:ext cx="4351095" cy="2970322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20414309">
            <a:off x="2595525" y="3630826"/>
            <a:ext cx="1756490" cy="16512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9" y="1590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5188" y="1268760"/>
            <a:ext cx="651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인식</a:t>
            </a:r>
            <a:r>
              <a:rPr lang="en-US" altLang="ko-KR" sz="2000" dirty="0" smtClean="0"/>
              <a:t>(Recognition) / 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(Classification)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78886" y="2708920"/>
            <a:ext cx="390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검출</a:t>
            </a:r>
            <a:r>
              <a:rPr lang="en-US" altLang="ko-KR" sz="2000" dirty="0" smtClean="0"/>
              <a:t>(Detection)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65188" y="4149080"/>
            <a:ext cx="390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3. LSTM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60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87" y="1747551"/>
            <a:ext cx="5400665" cy="12076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⑬ GPU </a:t>
            </a:r>
            <a:r>
              <a:rPr lang="ko-KR" altLang="en-US" sz="1200" smtClean="0"/>
              <a:t>연결하기 </a:t>
            </a:r>
            <a:r>
              <a:rPr lang="en-US" altLang="ko-KR" sz="1200" dirty="0" smtClean="0"/>
              <a:t>– 1) </a:t>
            </a:r>
            <a:r>
              <a:rPr lang="ko-KR" altLang="en-US" sz="1200" smtClean="0"/>
              <a:t>다시 구글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창으로 되돌아와서 상단에 있는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런타임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런타임 유형 변경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을 클릭한다  </a:t>
            </a:r>
            <a:endParaRPr lang="en-US" altLang="ko-KR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995935" y="1700808"/>
            <a:ext cx="1276860" cy="963173"/>
            <a:chOff x="3507960" y="2105787"/>
            <a:chExt cx="1276860" cy="963173"/>
          </a:xfrm>
        </p:grpSpPr>
        <p:sp>
          <p:nvSpPr>
            <p:cNvPr id="19" name="직사각형 18"/>
            <p:cNvSpPr/>
            <p:nvPr/>
          </p:nvSpPr>
          <p:spPr>
            <a:xfrm>
              <a:off x="3507960" y="2780928"/>
              <a:ext cx="487975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폭발 1 19"/>
            <p:cNvSpPr/>
            <p:nvPr/>
          </p:nvSpPr>
          <p:spPr>
            <a:xfrm>
              <a:off x="3779912" y="2105787"/>
              <a:ext cx="1004908" cy="771205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53967" y="3147154"/>
            <a:ext cx="4272707" cy="3183586"/>
            <a:chOff x="2453967" y="3147154"/>
            <a:chExt cx="4272707" cy="3183586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3967" y="3147154"/>
              <a:ext cx="4272707" cy="318358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110048" y="5949280"/>
              <a:ext cx="2550184" cy="358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7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⑬ GPU </a:t>
            </a:r>
            <a:r>
              <a:rPr lang="ko-KR" altLang="en-US" sz="1200" smtClean="0"/>
              <a:t>연결하기 </a:t>
            </a:r>
            <a:r>
              <a:rPr lang="en-US" altLang="ko-KR" sz="1200" dirty="0" smtClean="0"/>
              <a:t>– 2) </a:t>
            </a:r>
            <a:r>
              <a:rPr lang="ko-KR" altLang="en-US" sz="1200" smtClean="0"/>
              <a:t>하드웨어 가속기를 </a:t>
            </a:r>
            <a:r>
              <a:rPr lang="en-US" altLang="ko-KR" sz="1200" dirty="0" smtClean="0"/>
              <a:t>None</a:t>
            </a:r>
            <a:r>
              <a:rPr lang="ko-KR" altLang="en-US" sz="1200" smtClean="0"/>
              <a:t>에서 </a:t>
            </a:r>
            <a:r>
              <a:rPr lang="en-US" altLang="ko-KR" sz="1200" dirty="0" smtClean="0"/>
              <a:t>GPU</a:t>
            </a:r>
            <a:r>
              <a:rPr lang="ko-KR" altLang="en-US" sz="1200" smtClean="0"/>
              <a:t>로 변경한다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89558" y="2060848"/>
            <a:ext cx="8001525" cy="2832481"/>
            <a:chOff x="651464" y="2132856"/>
            <a:chExt cx="8001525" cy="283248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64" y="2132856"/>
              <a:ext cx="3948999" cy="283248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115616" y="3501008"/>
              <a:ext cx="86409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폭발 1 19"/>
            <p:cNvSpPr/>
            <p:nvPr/>
          </p:nvSpPr>
          <p:spPr>
            <a:xfrm>
              <a:off x="971600" y="3645025"/>
              <a:ext cx="216024" cy="288032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5" y="2132857"/>
              <a:ext cx="3864964" cy="283248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5220072" y="3523782"/>
              <a:ext cx="86409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폭발 1 14"/>
            <p:cNvSpPr/>
            <p:nvPr/>
          </p:nvSpPr>
          <p:spPr>
            <a:xfrm>
              <a:off x="5064615" y="3645024"/>
              <a:ext cx="216024" cy="288032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0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4357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설정하기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⑬ GPU </a:t>
            </a:r>
            <a:r>
              <a:rPr lang="ko-KR" altLang="en-US" sz="1200" smtClean="0"/>
              <a:t>연결하기 </a:t>
            </a:r>
            <a:r>
              <a:rPr lang="en-US" altLang="ko-KR" sz="1200" dirty="0" smtClean="0"/>
              <a:t>– 3) </a:t>
            </a:r>
            <a:r>
              <a:rPr lang="ko-KR" altLang="en-US" sz="1200"/>
              <a:t>구글로부터 사용 허가를 </a:t>
            </a:r>
            <a:r>
              <a:rPr lang="ko-KR" altLang="en-US" sz="1200" smtClean="0"/>
              <a:t>받기위해서 </a:t>
            </a:r>
            <a:r>
              <a:rPr lang="en-US" altLang="ko-KR" sz="1200" dirty="0"/>
              <a:t>[Ctrl] + [Enter] 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 </a:t>
            </a:r>
            <a:r>
              <a:rPr lang="ko-KR" altLang="en-US" sz="1200"/>
              <a:t>실행 버튼을 </a:t>
            </a:r>
            <a:r>
              <a:rPr lang="ko-KR" altLang="en-US" sz="1200" smtClean="0"/>
              <a:t>눌러서 인증을 다시 한번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</a:t>
            </a:r>
            <a:r>
              <a:rPr lang="ko-KR" altLang="en-US" sz="1200" smtClean="0"/>
              <a:t>실행한다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568" y="2214979"/>
            <a:ext cx="7740925" cy="2276806"/>
            <a:chOff x="683568" y="1813925"/>
            <a:chExt cx="7740925" cy="22768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149" y="1844824"/>
              <a:ext cx="7668344" cy="2245907"/>
            </a:xfrm>
            <a:prstGeom prst="rect">
              <a:avLst/>
            </a:prstGeom>
          </p:spPr>
        </p:pic>
        <p:sp>
          <p:nvSpPr>
            <p:cNvPr id="16" name="폭발 1 15"/>
            <p:cNvSpPr/>
            <p:nvPr/>
          </p:nvSpPr>
          <p:spPr>
            <a:xfrm>
              <a:off x="683568" y="1813925"/>
              <a:ext cx="719865" cy="771205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</a:t>
            </a:r>
            <a:r>
              <a:rPr lang="en-US" altLang="ko-KR" sz="1400" dirty="0" smtClean="0"/>
              <a:t>) </a:t>
            </a:r>
            <a:r>
              <a:rPr lang="ko-KR" altLang="en-US" sz="1400" smtClean="0"/>
              <a:t>실전 </a:t>
            </a:r>
            <a:r>
              <a:rPr lang="en-US" altLang="ko-KR" sz="1400" dirty="0" smtClean="0"/>
              <a:t>- </a:t>
            </a:r>
            <a:r>
              <a:rPr lang="ko-KR" altLang="en-US" sz="1400" smtClean="0"/>
              <a:t>구글 드라이브에 작업 폴더를 생성해서 사용하기</a:t>
            </a:r>
            <a:endParaRPr lang="ko-KR" altLang="en-US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① </a:t>
            </a:r>
            <a:r>
              <a:rPr lang="ko-KR" altLang="en-US" sz="1200" smtClean="0"/>
              <a:t>구글 드라이브에서 새로만들기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폴더를 클릭하여 새로운 폴더를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개 생성한다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11560" y="1937980"/>
            <a:ext cx="7979883" cy="4169423"/>
            <a:chOff x="611560" y="1937980"/>
            <a:chExt cx="7979883" cy="41694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937980"/>
              <a:ext cx="3600400" cy="170315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0" y="1937980"/>
              <a:ext cx="3299363" cy="170859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560" y="4221088"/>
              <a:ext cx="3600400" cy="18863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9607" y="4354120"/>
              <a:ext cx="3301836" cy="77908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11560" y="2276872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89607" y="2316427"/>
              <a:ext cx="506529" cy="208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59832" y="5373216"/>
              <a:ext cx="72008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40525" y="4653136"/>
              <a:ext cx="864096" cy="378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② </a:t>
            </a:r>
            <a:r>
              <a:rPr lang="ko-KR" altLang="en-US" sz="1200" smtClean="0"/>
              <a:t>새로 생성한 폴더 클릭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새로운 폴더로 이동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새로 만들기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더보기</a:t>
            </a:r>
            <a:r>
              <a:rPr lang="en-US" altLang="ko-KR" sz="1200" dirty="0" smtClean="0"/>
              <a:t>, Google </a:t>
            </a:r>
            <a:r>
              <a:rPr lang="en-US" altLang="ko-KR" sz="1200" dirty="0" err="1" smtClean="0"/>
              <a:t>Colaboratory</a:t>
            </a:r>
            <a:r>
              <a:rPr lang="ko-KR" altLang="en-US" sz="1200" smtClean="0"/>
              <a:t>를 클릭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04185" y="1937980"/>
            <a:ext cx="8343008" cy="3671446"/>
            <a:chOff x="504185" y="1937980"/>
            <a:chExt cx="8343008" cy="367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185" y="1937980"/>
              <a:ext cx="3420440" cy="272582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053" y="1937980"/>
              <a:ext cx="3573044" cy="27258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2736" y="1937980"/>
              <a:ext cx="4104457" cy="367144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533569" y="2348880"/>
              <a:ext cx="864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1720" y="3573015"/>
              <a:ext cx="432048" cy="2012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94964" y="4725144"/>
              <a:ext cx="123342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68" y="955945"/>
            <a:ext cx="890333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③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새로 생성된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파일의 이름을 변경하고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런타임에서 런타임 유형 변경을 클릭하여 하드웨어 가속기를 </a:t>
            </a:r>
            <a:r>
              <a:rPr lang="en-US" altLang="ko-KR" sz="1200" dirty="0" smtClean="0"/>
              <a:t>GPU</a:t>
            </a:r>
            <a:r>
              <a:rPr lang="ko-KR" altLang="en-US" sz="1200" smtClean="0"/>
              <a:t>로 설정한다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④ </a:t>
            </a:r>
            <a:r>
              <a:rPr lang="ko-KR" altLang="en-US" sz="1200" smtClean="0"/>
              <a:t>구글 드라이브에 연결하기 위해서 다음과 같이 입력하고 </a:t>
            </a:r>
            <a:r>
              <a:rPr lang="en-US" altLang="ko-KR" sz="1200" dirty="0"/>
              <a:t>[Ctrl] + [Enter] </a:t>
            </a:r>
            <a:r>
              <a:rPr lang="ko-KR" altLang="en-US" sz="1200"/>
              <a:t>혹은 실행 버튼을 </a:t>
            </a:r>
            <a:r>
              <a:rPr lang="ko-KR" altLang="en-US" sz="1200" smtClean="0"/>
              <a:t>클릭하여 계정 인증을 진행한다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693778" y="1649645"/>
            <a:ext cx="5793085" cy="1999120"/>
            <a:chOff x="1693778" y="1594683"/>
            <a:chExt cx="5793085" cy="19991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3778" y="1654324"/>
              <a:ext cx="5793085" cy="193947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283968" y="2060848"/>
              <a:ext cx="550339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폭발 1 15"/>
            <p:cNvSpPr/>
            <p:nvPr/>
          </p:nvSpPr>
          <p:spPr>
            <a:xfrm>
              <a:off x="2627784" y="1594683"/>
              <a:ext cx="216023" cy="288032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757" y="4643039"/>
            <a:ext cx="5953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0607" y="917338"/>
            <a:ext cx="8574486" cy="5808904"/>
            <a:chOff x="380607" y="917338"/>
            <a:chExt cx="8574486" cy="58089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07" y="1526815"/>
              <a:ext cx="8419427" cy="1887507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 rot="16200000">
              <a:off x="5751554" y="1931735"/>
              <a:ext cx="548292" cy="20811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폭발 1 16"/>
            <p:cNvSpPr/>
            <p:nvPr/>
          </p:nvSpPr>
          <p:spPr>
            <a:xfrm>
              <a:off x="5580112" y="917338"/>
              <a:ext cx="917038" cy="84430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7030A0"/>
                  </a:solidFill>
                </a:rPr>
                <a:t>클릭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67544" y="3629312"/>
              <a:ext cx="8487549" cy="3096930"/>
              <a:chOff x="467544" y="3629312"/>
              <a:chExt cx="8487549" cy="309693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544" y="4026928"/>
                <a:ext cx="3013617" cy="183493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9128" y="3629312"/>
                <a:ext cx="1656184" cy="309693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280" y="4026928"/>
                <a:ext cx="3641813" cy="26892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6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1" y="685415"/>
            <a:ext cx="3960440" cy="21927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61" y="3031937"/>
            <a:ext cx="5742319" cy="1755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489" y="4941168"/>
            <a:ext cx="5742319" cy="17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⑤ [Ctrl]+[s]</a:t>
            </a:r>
            <a:r>
              <a:rPr lang="ko-KR" altLang="en-US" sz="1200"/>
              <a:t>키를 눌러서 </a:t>
            </a:r>
            <a:r>
              <a:rPr lang="ko-KR" altLang="en-US" sz="1200" smtClean="0"/>
              <a:t>저장한 후 현재 파일을 종료한다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⑥ </a:t>
            </a:r>
            <a:r>
              <a:rPr lang="ko-KR" altLang="en-US" sz="1200"/>
              <a:t>구글 드라이브에서 작업 폴더를 클릭하여 파일이 </a:t>
            </a:r>
            <a:r>
              <a:rPr lang="ko-KR" altLang="en-US" sz="1200" smtClean="0"/>
              <a:t>저장이 </a:t>
            </a:r>
            <a:r>
              <a:rPr lang="ko-KR" altLang="en-US" sz="1200"/>
              <a:t>되었는지를 </a:t>
            </a:r>
            <a:r>
              <a:rPr lang="ko-KR" altLang="en-US" sz="1200" smtClean="0"/>
              <a:t>확인해본다</a:t>
            </a:r>
            <a:endParaRPr lang="en-US" altLang="ko-KR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06234" y="1742658"/>
            <a:ext cx="5442030" cy="1398310"/>
            <a:chOff x="1506234" y="1742658"/>
            <a:chExt cx="5904656" cy="16749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234" y="1772816"/>
              <a:ext cx="5904656" cy="1644770"/>
            </a:xfrm>
            <a:prstGeom prst="rect">
              <a:avLst/>
            </a:prstGeom>
          </p:spPr>
        </p:pic>
        <p:sp>
          <p:nvSpPr>
            <p:cNvPr id="9" name="폭발 1 8"/>
            <p:cNvSpPr/>
            <p:nvPr/>
          </p:nvSpPr>
          <p:spPr>
            <a:xfrm>
              <a:off x="6228184" y="1742658"/>
              <a:ext cx="288032" cy="31818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28395" y="3952858"/>
            <a:ext cx="3523852" cy="2707926"/>
            <a:chOff x="2828395" y="3952858"/>
            <a:chExt cx="3523852" cy="270792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8395" y="3952858"/>
              <a:ext cx="3523852" cy="270792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283968" y="4365104"/>
              <a:ext cx="144016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1960" y="5296920"/>
              <a:ext cx="1646263" cy="12284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1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⑦ </a:t>
            </a:r>
            <a:r>
              <a:rPr lang="ko-KR" altLang="en-US" sz="1200"/>
              <a:t>해당 파일을 </a:t>
            </a:r>
            <a:r>
              <a:rPr lang="ko-KR" altLang="en-US" sz="1200" smtClean="0"/>
              <a:t>마우스 오른 </a:t>
            </a:r>
            <a:r>
              <a:rPr lang="ko-KR" altLang="en-US" sz="1200"/>
              <a:t>클릭한 후 </a:t>
            </a:r>
            <a:r>
              <a:rPr lang="en-US" altLang="ko-KR" sz="1200" dirty="0"/>
              <a:t> </a:t>
            </a:r>
            <a:r>
              <a:rPr lang="ko-KR" altLang="en-US" sz="1200" smtClean="0"/>
              <a:t>다음과 같이 연결 앱</a:t>
            </a:r>
            <a:r>
              <a:rPr lang="en-US" altLang="ko-KR" sz="1200" dirty="0" smtClean="0"/>
              <a:t>, Google </a:t>
            </a:r>
            <a:r>
              <a:rPr lang="en-US" altLang="ko-KR" sz="1200" dirty="0" err="1" smtClean="0"/>
              <a:t>Colaboratory</a:t>
            </a:r>
            <a:r>
              <a:rPr lang="ko-KR" altLang="en-US" sz="1200" smtClean="0"/>
              <a:t>를 클릭하여 불러오기를 실행한다</a:t>
            </a:r>
            <a:endParaRPr lang="en-US" altLang="ko-KR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146004" y="1648442"/>
            <a:ext cx="6888634" cy="4154926"/>
            <a:chOff x="1146004" y="1648442"/>
            <a:chExt cx="6888634" cy="41549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004" y="1648442"/>
              <a:ext cx="6888634" cy="4154926"/>
            </a:xfrm>
            <a:prstGeom prst="rect">
              <a:avLst/>
            </a:prstGeom>
          </p:spPr>
        </p:pic>
        <p:sp>
          <p:nvSpPr>
            <p:cNvPr id="13" name="폭발 1 12"/>
            <p:cNvSpPr/>
            <p:nvPr/>
          </p:nvSpPr>
          <p:spPr>
            <a:xfrm>
              <a:off x="3781669" y="2996951"/>
              <a:ext cx="265465" cy="26563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5" name="폭발 1 14"/>
            <p:cNvSpPr/>
            <p:nvPr/>
          </p:nvSpPr>
          <p:spPr>
            <a:xfrm>
              <a:off x="6948264" y="3129771"/>
              <a:ext cx="265465" cy="265639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668" y="955945"/>
            <a:ext cx="375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(Recognition) / </a:t>
            </a:r>
            <a:r>
              <a:rPr lang="ko-KR" altLang="en-US" sz="1400" dirty="0" smtClean="0"/>
              <a:t>분류</a:t>
            </a:r>
            <a:r>
              <a:rPr lang="en-US" altLang="ko-KR" sz="1400" dirty="0" smtClean="0"/>
              <a:t>(Classification)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61905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그것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무엇인지 안다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분류</a:t>
            </a:r>
            <a:r>
              <a:rPr lang="en-US" altLang="ko-KR" sz="1200" dirty="0" smtClean="0"/>
              <a:t>(classification)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확률</a:t>
            </a:r>
            <a:r>
              <a:rPr lang="en-US" altLang="ko-KR" sz="1200" dirty="0" smtClean="0"/>
              <a:t>(probability)</a:t>
            </a:r>
            <a:r>
              <a:rPr lang="ko-KR" altLang="en-US" sz="1200" dirty="0" smtClean="0"/>
              <a:t>로 표현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71024"/>
            <a:ext cx="3312368" cy="34474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03734"/>
            <a:ext cx="3241826" cy="34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⑧ </a:t>
            </a:r>
            <a:r>
              <a:rPr lang="ko-KR" altLang="en-US" sz="1200" smtClean="0"/>
              <a:t>해당 파일은 구글 서버와의 연결이 끊아진 상태이므로 </a:t>
            </a:r>
            <a:r>
              <a:rPr lang="en-US" altLang="ko-KR" sz="1200" dirty="0"/>
              <a:t>[Ctrl] + [Enter] /</a:t>
            </a:r>
            <a:r>
              <a:rPr lang="ko-KR" altLang="en-US" sz="1200" smtClean="0"/>
              <a:t> </a:t>
            </a:r>
            <a:r>
              <a:rPr lang="ko-KR" altLang="en-US" sz="1200"/>
              <a:t>실행 버튼을 </a:t>
            </a:r>
            <a:r>
              <a:rPr lang="ko-KR" altLang="en-US" sz="1200" smtClean="0"/>
              <a:t>클릭하여 인증을 </a:t>
            </a:r>
            <a:r>
              <a:rPr lang="ko-KR" altLang="en-US" sz="1200"/>
              <a:t>진행한다</a:t>
            </a:r>
            <a:endParaRPr lang="en-US" altLang="ko-KR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48426" y="1844824"/>
            <a:ext cx="7020272" cy="3746907"/>
            <a:chOff x="948426" y="1844824"/>
            <a:chExt cx="7020272" cy="374690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426" y="1844824"/>
              <a:ext cx="7020272" cy="3746907"/>
            </a:xfrm>
            <a:prstGeom prst="rect">
              <a:avLst/>
            </a:prstGeom>
          </p:spPr>
        </p:pic>
        <p:sp>
          <p:nvSpPr>
            <p:cNvPr id="11" name="폭발 1 10"/>
            <p:cNvSpPr/>
            <p:nvPr/>
          </p:nvSpPr>
          <p:spPr>
            <a:xfrm>
              <a:off x="1403648" y="3501008"/>
              <a:ext cx="504056" cy="504056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⑨ [Ctrl] + [M</a:t>
            </a:r>
            <a:r>
              <a:rPr lang="en-US" altLang="ko-KR" sz="1200" dirty="0"/>
              <a:t>, B] </a:t>
            </a:r>
            <a:r>
              <a:rPr lang="ko-KR" altLang="en-US" sz="1200" smtClean="0"/>
              <a:t>단축키를 이용하여 코드 셀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입력창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을 새로 생성한다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⑩ </a:t>
            </a:r>
            <a:r>
              <a:rPr lang="ko-KR" altLang="en-US" sz="1200" smtClean="0"/>
              <a:t>새로 생성된 코드 셀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입력창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에 다음 코드를 입력하여 현재 작업 폴더를 확인해본다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4" y="1670051"/>
            <a:ext cx="7596336" cy="2457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4" y="4924010"/>
            <a:ext cx="7648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⑪ </a:t>
            </a:r>
            <a:r>
              <a:rPr lang="ko-KR" altLang="en-US" sz="1200" smtClean="0"/>
              <a:t>현재 디렉토리는 내가 구글 드라이브에 생성했던 </a:t>
            </a:r>
            <a:r>
              <a:rPr lang="en-US" altLang="ko-KR" sz="1200" dirty="0" smtClean="0"/>
              <a:t>MyWork1 </a:t>
            </a:r>
            <a:r>
              <a:rPr lang="ko-KR" altLang="en-US" sz="1200" smtClean="0"/>
              <a:t>폴더의 최상위 디렉토리이다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⑫ </a:t>
            </a:r>
            <a:r>
              <a:rPr lang="en-US" altLang="ko-KR" sz="1200" dirty="0"/>
              <a:t>[Ctrl] + [M, B] </a:t>
            </a:r>
            <a:r>
              <a:rPr lang="ko-KR" altLang="en-US" sz="1200"/>
              <a:t>단축키를 이용하여 코드 셀</a:t>
            </a:r>
            <a:r>
              <a:rPr lang="en-US" altLang="ko-KR" sz="1200" dirty="0"/>
              <a:t>(</a:t>
            </a:r>
            <a:r>
              <a:rPr lang="ko-KR" altLang="en-US" sz="1200"/>
              <a:t>입력창</a:t>
            </a:r>
            <a:r>
              <a:rPr lang="en-US" altLang="ko-KR" sz="1200" dirty="0"/>
              <a:t>)</a:t>
            </a:r>
            <a:r>
              <a:rPr lang="ko-KR" altLang="en-US" sz="1200"/>
              <a:t>을 새로 </a:t>
            </a:r>
            <a:r>
              <a:rPr lang="ko-KR" altLang="en-US" sz="1200" smtClean="0"/>
              <a:t>생성한 후</a:t>
            </a:r>
            <a:r>
              <a:rPr lang="en-US" altLang="ko-KR" sz="1200" dirty="0" smtClean="0"/>
              <a:t>,</a:t>
            </a:r>
            <a:r>
              <a:rPr lang="ko-KR" altLang="en-US" sz="1200" smtClean="0"/>
              <a:t> 다음 명령어를 입력하고 </a:t>
            </a:r>
            <a:r>
              <a:rPr lang="en-US" altLang="ko-KR" sz="1200" dirty="0"/>
              <a:t>[Ctrl] + [Enter] 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 </a:t>
            </a:r>
            <a:r>
              <a:rPr lang="ko-KR" altLang="en-US" sz="1200"/>
              <a:t>실행 </a:t>
            </a:r>
            <a:r>
              <a:rPr lang="ko-KR" altLang="en-US" sz="1200" smtClean="0"/>
              <a:t>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smtClean="0"/>
              <a:t>버튼을 클릭하여 </a:t>
            </a:r>
            <a:r>
              <a:rPr lang="en-US" altLang="ko-KR" sz="1200" dirty="0"/>
              <a:t>MyWork1 </a:t>
            </a:r>
            <a:r>
              <a:rPr lang="ko-KR" altLang="en-US" sz="1200" smtClean="0"/>
              <a:t>폴더로 이동한다 </a:t>
            </a:r>
            <a:endParaRPr lang="en-US" altLang="ko-KR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11560" y="1700808"/>
            <a:ext cx="3576970" cy="794882"/>
            <a:chOff x="611560" y="1700808"/>
            <a:chExt cx="3576970" cy="7948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700808"/>
              <a:ext cx="3576970" cy="79488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83568" y="2132856"/>
              <a:ext cx="1512168" cy="3628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604230"/>
            <a:ext cx="797563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dirty="0"/>
              <a:t>⑬ </a:t>
            </a:r>
            <a:r>
              <a:rPr lang="en-US" altLang="ko-KR" sz="1200" dirty="0" smtClean="0"/>
              <a:t>GPU </a:t>
            </a:r>
            <a:r>
              <a:rPr lang="ko-KR" altLang="en-US" sz="1200" smtClean="0"/>
              <a:t>상태를 확인해보자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: [Ctrl] </a:t>
            </a:r>
            <a:r>
              <a:rPr lang="en-US" altLang="ko-KR" sz="1200" dirty="0"/>
              <a:t>+ [M, B] </a:t>
            </a:r>
            <a:r>
              <a:rPr lang="ko-KR" altLang="en-US" sz="1200"/>
              <a:t>단축키를 이용하여 코드 셀</a:t>
            </a:r>
            <a:r>
              <a:rPr lang="en-US" altLang="ko-KR" sz="1200" dirty="0"/>
              <a:t>(</a:t>
            </a:r>
            <a:r>
              <a:rPr lang="ko-KR" altLang="en-US" sz="1200"/>
              <a:t>입력창</a:t>
            </a:r>
            <a:r>
              <a:rPr lang="en-US" altLang="ko-KR" sz="1200" dirty="0"/>
              <a:t>)</a:t>
            </a:r>
            <a:r>
              <a:rPr lang="ko-KR" altLang="en-US" sz="1200"/>
              <a:t>을 새로 생성한 후</a:t>
            </a:r>
            <a:r>
              <a:rPr lang="en-US" altLang="ko-KR" sz="1200" dirty="0"/>
              <a:t>,</a:t>
            </a:r>
            <a:r>
              <a:rPr lang="ko-KR" altLang="en-US" sz="1200"/>
              <a:t> 다음 명령어를 </a:t>
            </a:r>
            <a:r>
              <a:rPr lang="ko-KR" altLang="en-US" sz="1200" smtClean="0"/>
              <a:t>입력하고 실행한다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8" y="1887320"/>
            <a:ext cx="7524328" cy="7687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061929" y="2671165"/>
            <a:ext cx="7056784" cy="4054205"/>
            <a:chOff x="696398" y="2656060"/>
            <a:chExt cx="7056784" cy="405420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398" y="2656060"/>
              <a:ext cx="7056784" cy="405420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259632" y="4581128"/>
              <a:ext cx="640871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위로 굽은 화살표 12"/>
          <p:cNvSpPr/>
          <p:nvPr/>
        </p:nvSpPr>
        <p:spPr>
          <a:xfrm rot="5400000">
            <a:off x="755576" y="2852936"/>
            <a:ext cx="372870" cy="228854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⑭ </a:t>
            </a:r>
            <a:r>
              <a:rPr lang="ko-KR" altLang="en-US" sz="1200" smtClean="0"/>
              <a:t>모든 준비는 다 끝났으니 </a:t>
            </a:r>
            <a:r>
              <a:rPr lang="en-US" altLang="ko-KR" sz="1200" dirty="0" smtClean="0"/>
              <a:t>[Ctrl] </a:t>
            </a:r>
            <a:r>
              <a:rPr lang="en-US" altLang="ko-KR" sz="1200" dirty="0"/>
              <a:t>+ [M, B] </a:t>
            </a:r>
            <a:r>
              <a:rPr lang="ko-KR" altLang="en-US" sz="1200"/>
              <a:t>단축키를 이용하여 코드 셀</a:t>
            </a:r>
            <a:r>
              <a:rPr lang="en-US" altLang="ko-KR" sz="1200" dirty="0"/>
              <a:t>(</a:t>
            </a:r>
            <a:r>
              <a:rPr lang="ko-KR" altLang="en-US" sz="1200"/>
              <a:t>입력창</a:t>
            </a:r>
            <a:r>
              <a:rPr lang="en-US" altLang="ko-KR" sz="1200" dirty="0"/>
              <a:t>)</a:t>
            </a:r>
            <a:r>
              <a:rPr lang="ko-KR" altLang="en-US" sz="1200"/>
              <a:t>을 새로 생성한 후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작업을 시작한다 </a:t>
            </a:r>
            <a:endParaRPr lang="en-US" altLang="ko-KR" sz="12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814332" y="1648442"/>
            <a:ext cx="5637987" cy="5020918"/>
            <a:chOff x="1814332" y="1648442"/>
            <a:chExt cx="5637987" cy="50209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333" y="1648442"/>
              <a:ext cx="5551976" cy="502091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814332" y="6186778"/>
              <a:ext cx="5637987" cy="410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9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10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Colab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단축키 </a:t>
            </a:r>
            <a:r>
              <a:rPr lang="ko-KR" altLang="en-US" sz="1400" dirty="0" smtClean="0"/>
              <a:t>소개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① </a:t>
            </a:r>
            <a:r>
              <a:rPr lang="ko-KR" altLang="en-US" sz="1200" dirty="0" smtClean="0"/>
              <a:t>실행 </a:t>
            </a:r>
            <a:r>
              <a:rPr lang="en-US" altLang="ko-KR" sz="1200" dirty="0"/>
              <a:t>: [Ctrl] + [Enter]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② </a:t>
            </a:r>
            <a:r>
              <a:rPr lang="ko-KR" altLang="en-US" sz="1200" dirty="0" smtClean="0"/>
              <a:t>코드 </a:t>
            </a:r>
            <a:r>
              <a:rPr lang="ko-KR" altLang="en-US" sz="1200" dirty="0"/>
              <a:t>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입력창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생성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[Ctrl] + [M, B</a:t>
            </a:r>
            <a:r>
              <a:rPr lang="en-US" altLang="ko-KR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③ </a:t>
            </a:r>
            <a:r>
              <a:rPr lang="ko-KR" altLang="en-US" sz="1200" dirty="0"/>
              <a:t>코드 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제거</a:t>
            </a:r>
            <a:r>
              <a:rPr lang="en-US" altLang="ko-KR" sz="1200" dirty="0" smtClean="0"/>
              <a:t> : </a:t>
            </a:r>
            <a:r>
              <a:rPr lang="en-US" altLang="ko-KR" sz="1200" dirty="0"/>
              <a:t>[Ctrl] + [M, </a:t>
            </a:r>
            <a:r>
              <a:rPr lang="en-US" altLang="ko-KR" sz="1200" dirty="0" smtClean="0"/>
              <a:t>D]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④ </a:t>
            </a:r>
            <a:r>
              <a:rPr lang="ko-KR" altLang="en-US" sz="1200" dirty="0" smtClean="0"/>
              <a:t>저장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[Ctrl] +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⑤ </a:t>
            </a:r>
            <a:r>
              <a:rPr lang="ko-KR" altLang="en-US" sz="1200" dirty="0" smtClean="0"/>
              <a:t>단축키 확인 </a:t>
            </a:r>
            <a:r>
              <a:rPr lang="en-US" altLang="ko-KR" sz="1200" dirty="0"/>
              <a:t>: [Ctrl] + [M, </a:t>
            </a:r>
            <a:r>
              <a:rPr lang="en-US" altLang="ko-KR" sz="1200" dirty="0" smtClean="0"/>
              <a:t>H]</a:t>
            </a:r>
          </a:p>
        </p:txBody>
      </p:sp>
    </p:spTree>
    <p:extLst>
      <p:ext uri="{BB962C8B-B14F-4D97-AF65-F5344CB8AC3E}">
        <p14:creationId xmlns:p14="http://schemas.microsoft.com/office/powerpoint/2010/main" val="35881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668" y="955945"/>
            <a:ext cx="84357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9) </a:t>
            </a:r>
            <a:r>
              <a:rPr lang="ko-KR" altLang="en-US" sz="1400"/>
              <a:t>실전 </a:t>
            </a:r>
            <a:r>
              <a:rPr lang="en-US" altLang="ko-KR" sz="1400" dirty="0"/>
              <a:t>- </a:t>
            </a:r>
            <a:r>
              <a:rPr lang="ko-KR" altLang="en-US" sz="1400"/>
              <a:t>구글 드라이브에 작업 폴더를 생성해서 사용하기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⑦ </a:t>
            </a:r>
            <a:r>
              <a:rPr lang="ko-KR" altLang="en-US" sz="1200"/>
              <a:t>해당 파일을 </a:t>
            </a:r>
            <a:r>
              <a:rPr lang="ko-KR" altLang="en-US" sz="1200" smtClean="0"/>
              <a:t>마우스 오른 </a:t>
            </a:r>
            <a:r>
              <a:rPr lang="ko-KR" altLang="en-US" sz="1200"/>
              <a:t>클릭한 후 </a:t>
            </a:r>
            <a:r>
              <a:rPr lang="en-US" altLang="ko-KR" sz="1200" dirty="0"/>
              <a:t> </a:t>
            </a:r>
            <a:r>
              <a:rPr lang="ko-KR" altLang="en-US" sz="1200" smtClean="0"/>
              <a:t>다음과 같이 연결 앱</a:t>
            </a:r>
            <a:r>
              <a:rPr lang="en-US" altLang="ko-KR" sz="1200" dirty="0" smtClean="0"/>
              <a:t>, Google </a:t>
            </a:r>
            <a:r>
              <a:rPr lang="en-US" altLang="ko-KR" sz="1200" dirty="0" err="1" smtClean="0"/>
              <a:t>Colaboratory</a:t>
            </a:r>
            <a:r>
              <a:rPr lang="ko-KR" altLang="en-US" sz="1200" smtClean="0"/>
              <a:t>를 클릭한다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26" y="1844824"/>
            <a:ext cx="7020272" cy="37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Detection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r>
              <a:rPr lang="en-US" altLang="ko-KR" dirty="0" smtClean="0"/>
              <a:t>. time series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LSTM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smtClean="0"/>
              <a:t>time series</a:t>
            </a:r>
            <a:r>
              <a:rPr lang="en-US" altLang="ko-KR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– seq2seq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668" y="955945"/>
            <a:ext cx="627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학습 데이터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배우 </a:t>
            </a:r>
            <a:r>
              <a:rPr lang="ko-KR" altLang="en-US" sz="1400" dirty="0"/>
              <a:t>김고은 </a:t>
            </a:r>
            <a:r>
              <a:rPr lang="ko-KR" altLang="en-US" sz="1400" dirty="0" smtClean="0"/>
              <a:t>사진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배우 </a:t>
            </a:r>
            <a:r>
              <a:rPr lang="ko-KR" altLang="en-US" sz="1400" dirty="0"/>
              <a:t>공유 </a:t>
            </a:r>
            <a:r>
              <a:rPr lang="ko-KR" altLang="en-US" sz="1400" dirty="0" smtClean="0"/>
              <a:t>사진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0668" y="2020277"/>
            <a:ext cx="627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학습 모델 </a:t>
            </a:r>
            <a:r>
              <a:rPr lang="en-US" altLang="ko-KR" sz="1400" dirty="0" smtClean="0"/>
              <a:t>: inception_resnet_v1 </a:t>
            </a:r>
            <a:r>
              <a:rPr lang="ko-KR" altLang="en-US" sz="1400" dirty="0" smtClean="0"/>
              <a:t>업그레이드 </a:t>
            </a:r>
            <a:r>
              <a:rPr lang="en-US" altLang="ko-KR" sz="1400" dirty="0" smtClean="0"/>
              <a:t>LCL </a:t>
            </a:r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94076" y="2708920"/>
            <a:ext cx="4392489" cy="3874588"/>
            <a:chOff x="3378442" y="2708920"/>
            <a:chExt cx="4392489" cy="3874588"/>
          </a:xfrm>
        </p:grpSpPr>
        <p:grpSp>
          <p:nvGrpSpPr>
            <p:cNvPr id="2" name="그룹 1"/>
            <p:cNvGrpSpPr/>
            <p:nvPr/>
          </p:nvGrpSpPr>
          <p:grpSpPr>
            <a:xfrm>
              <a:off x="3378442" y="2708920"/>
              <a:ext cx="4392489" cy="3874588"/>
              <a:chOff x="1043608" y="2993201"/>
              <a:chExt cx="4392489" cy="387458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608" y="2993201"/>
                <a:ext cx="1098376" cy="387458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699792" y="3967770"/>
                <a:ext cx="2376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freezing : </a:t>
                </a:r>
                <a:r>
                  <a:rPr lang="ko-KR" altLang="en-US" sz="1200" dirty="0" smtClean="0"/>
                  <a:t>학습</a:t>
                </a:r>
                <a:r>
                  <a:rPr lang="en-US" altLang="ko-KR" sz="1200" dirty="0" smtClean="0"/>
                  <a:t>(Ⅹ), </a:t>
                </a:r>
                <a:r>
                  <a:rPr lang="ko-KR" altLang="en-US" sz="1200" dirty="0" smtClean="0"/>
                  <a:t>시간 단축</a:t>
                </a:r>
                <a:endParaRPr lang="ko-KR" alt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99792" y="5738181"/>
                <a:ext cx="273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새로운 구조 </a:t>
                </a:r>
                <a:r>
                  <a:rPr lang="en-US" altLang="ko-KR" sz="1200" dirty="0" smtClean="0"/>
                  <a:t>modeling, </a:t>
                </a:r>
                <a:r>
                  <a:rPr lang="ko-KR" altLang="en-US" sz="1200" dirty="0" smtClean="0"/>
                  <a:t>정확도 향상</a:t>
                </a:r>
                <a:endParaRPr lang="ko-KR" altLang="en-US" sz="1200" dirty="0"/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339752" y="4106269"/>
                <a:ext cx="288032" cy="653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339752" y="5817428"/>
                <a:ext cx="288032" cy="653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48726" y="392807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특성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추출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8726" y="5466731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분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9" y="2564904"/>
            <a:ext cx="6840760" cy="2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7931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4) 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환경 소개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① </a:t>
            </a:r>
            <a:r>
              <a:rPr lang="ko-KR" altLang="en-US" sz="1200" dirty="0" smtClean="0"/>
              <a:t>사용 언어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파이썬</a:t>
            </a:r>
            <a:r>
              <a:rPr lang="en-US" altLang="ko-KR" sz="1200" dirty="0" smtClean="0"/>
              <a:t>(python3)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② 개발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도구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코드를 작성하고 수정할 수 있는 프로그램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2144"/>
              </p:ext>
            </p:extLst>
          </p:nvPr>
        </p:nvGraphicFramePr>
        <p:xfrm>
          <a:off x="611560" y="2060848"/>
          <a:ext cx="8064896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448"/>
                <a:gridCol w="4032448"/>
              </a:tblGrid>
              <a:tr h="3171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en-US" altLang="ko-KR" sz="14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Colaboratory</a:t>
                      </a:r>
                      <a:endParaRPr lang="en-US" altLang="ko-KR" sz="14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70C0"/>
                          </a:solidFill>
                        </a:rPr>
                        <a:t>아나콘다</a:t>
                      </a:r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</a:rPr>
                        <a:t>(anaconda)3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267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드라이브와 연동해서 사용하는 개발 도구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jupyter</a:t>
                      </a:r>
                      <a:r>
                        <a:rPr lang="en-US" altLang="ko-KR" sz="1200" dirty="0" smtClean="0"/>
                        <a:t> notebook +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제공 </a:t>
                      </a:r>
                      <a:r>
                        <a:rPr lang="ko-KR" altLang="en-US" sz="1200" dirty="0" err="1" smtClean="0"/>
                        <a:t>클라우드</a:t>
                      </a:r>
                      <a:r>
                        <a:rPr lang="ko-KR" altLang="en-US" sz="1200" dirty="0" smtClean="0"/>
                        <a:t> 서비스   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(CPU </a:t>
                      </a:r>
                      <a:r>
                        <a:rPr lang="ko-KR" altLang="en-US" sz="1200" dirty="0" err="1" smtClean="0"/>
                        <a:t>듀얼코어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2.2GHz, RAM 12.7GB + GPU : NVIDIA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Tesla K80 1</a:t>
                      </a:r>
                      <a:r>
                        <a:rPr lang="ko-KR" altLang="en-US" sz="1200" dirty="0" smtClean="0"/>
                        <a:t>개 제공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본인의 컴퓨터와 연동해서 사용하는 개발도구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파이썬</a:t>
                      </a:r>
                      <a:r>
                        <a:rPr lang="ko-KR" altLang="en-US" sz="1200" dirty="0" smtClean="0"/>
                        <a:t> 및 유용한 여러 라이브러리들을 한번에 설치 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할 수 있음 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baseline="0" dirty="0" err="1" smtClean="0"/>
                        <a:t>클라우드</a:t>
                      </a:r>
                      <a:r>
                        <a:rPr lang="ko-KR" altLang="en-US" sz="1200" baseline="0" dirty="0" smtClean="0"/>
                        <a:t> 환경에서 실행하기 어려운 작업을 할 때 사용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735566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5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아나콘다 설치하기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① </a:t>
            </a:r>
            <a:r>
              <a:rPr lang="ko-KR" altLang="en-US" sz="1200" dirty="0" smtClean="0"/>
              <a:t>해당 사이트 방문 </a:t>
            </a:r>
            <a:r>
              <a:rPr lang="en-US" altLang="ko-KR" sz="1200" dirty="0" smtClean="0"/>
              <a:t>: </a:t>
            </a:r>
            <a:r>
              <a:rPr lang="en-US" altLang="ko-KR" sz="1200" dirty="0">
                <a:hlinkClick r:id="rId3"/>
              </a:rPr>
              <a:t>https://www.anaconda.com/distribution/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② 상단 왼쪽에 있는 다운로드 클릭                                    ③ 윈도우용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3.7</a:t>
            </a:r>
            <a:r>
              <a:rPr lang="ko-KR" altLang="en-US" sz="1200" dirty="0" smtClean="0"/>
              <a:t>버전 다운로드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④ </a:t>
            </a:r>
            <a:r>
              <a:rPr lang="ko-KR" altLang="en-US" sz="1200" dirty="0" smtClean="0"/>
              <a:t>다음 순서대로 설치를 진행한다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2086064"/>
            <a:ext cx="3240360" cy="2175932"/>
            <a:chOff x="611560" y="1988840"/>
            <a:chExt cx="4220536" cy="27495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1988840"/>
              <a:ext cx="4220536" cy="274957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331640" y="3218485"/>
              <a:ext cx="792088" cy="282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13951" y="2121218"/>
            <a:ext cx="4299400" cy="2003483"/>
            <a:chOff x="4813951" y="2121218"/>
            <a:chExt cx="4299400" cy="20034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951" y="2121218"/>
              <a:ext cx="4299400" cy="200348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594939" y="3151264"/>
              <a:ext cx="662190" cy="3497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4875872"/>
            <a:ext cx="2448272" cy="18993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318" y="4848090"/>
            <a:ext cx="2501283" cy="19271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200" y="4875872"/>
            <a:ext cx="2429930" cy="19021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8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0650" y="908720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  ⑤ </a:t>
            </a:r>
            <a:r>
              <a:rPr lang="ko-KR" altLang="en-US" sz="1200" dirty="0" smtClean="0"/>
              <a:t>다음 순서대로 설치를 진행하여 마무리한다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39172"/>
            <a:ext cx="2448272" cy="18982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1" y="1541551"/>
            <a:ext cx="2447952" cy="18980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1" y="4149080"/>
            <a:ext cx="2448272" cy="18982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149080"/>
            <a:ext cx="2448272" cy="1898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60" y="4149079"/>
            <a:ext cx="2448273" cy="189826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1" y="1639172"/>
            <a:ext cx="2448272" cy="18982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6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381642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6) pip</a:t>
            </a:r>
            <a:r>
              <a:rPr lang="ko-KR" altLang="en-US" sz="1400" dirty="0" smtClean="0"/>
              <a:t> 설치하기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① </a:t>
            </a:r>
            <a:r>
              <a:rPr lang="ko-KR" altLang="en-US" sz="1200" dirty="0" smtClean="0"/>
              <a:t>아나콘다 프롬프트를 실행한다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② </a:t>
            </a:r>
            <a:r>
              <a:rPr lang="en-US" altLang="ko-KR" sz="1200" dirty="0" err="1" smtClean="0"/>
              <a:t>conda</a:t>
            </a:r>
            <a:r>
              <a:rPr lang="en-US" altLang="ko-KR" sz="1200" dirty="0" smtClean="0"/>
              <a:t> install pip</a:t>
            </a:r>
            <a:r>
              <a:rPr lang="ko-KR" altLang="en-US" sz="1200" dirty="0" smtClean="0"/>
              <a:t>를 입력하고 실행한다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1628800"/>
            <a:ext cx="3039157" cy="2688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1" y="4940472"/>
            <a:ext cx="5457357" cy="865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381642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7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labelImg</a:t>
            </a:r>
            <a:r>
              <a:rPr lang="ko-KR" altLang="en-US" sz="1400" dirty="0" smtClean="0"/>
              <a:t> 설치하기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① </a:t>
            </a:r>
            <a:r>
              <a:rPr lang="ko-KR" altLang="en-US" sz="1200" dirty="0" smtClean="0"/>
              <a:t>아나콘다 프롬프트를 실행한다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② pip install </a:t>
            </a:r>
            <a:r>
              <a:rPr lang="en-US" altLang="ko-KR" sz="1200" dirty="0" err="1" smtClean="0"/>
              <a:t>labelImg</a:t>
            </a:r>
            <a:r>
              <a:rPr lang="ko-KR" altLang="en-US" sz="1200" dirty="0" smtClean="0"/>
              <a:t>를 입력하고 실행한다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③ </a:t>
            </a:r>
            <a:r>
              <a:rPr lang="en-US" altLang="ko-KR" sz="1200" dirty="0" err="1" smtClean="0"/>
              <a:t>labelImg</a:t>
            </a:r>
            <a:r>
              <a:rPr lang="ko-KR" altLang="en-US" sz="1200" dirty="0" smtClean="0"/>
              <a:t>를 입력하고 실행한다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6336704" cy="235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996755"/>
            <a:ext cx="3168352" cy="66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66" y="4925204"/>
            <a:ext cx="2744206" cy="18652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-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0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1427</Words>
  <Application>Microsoft Office PowerPoint</Application>
  <PresentationFormat>화면 슬라이드 쇼(4:3)</PresentationFormat>
  <Paragraphs>286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455</cp:revision>
  <cp:lastPrinted>2019-11-14T10:26:38Z</cp:lastPrinted>
  <dcterms:created xsi:type="dcterms:W3CDTF">2019-09-19T00:38:59Z</dcterms:created>
  <dcterms:modified xsi:type="dcterms:W3CDTF">2020-01-02T08:27:53Z</dcterms:modified>
</cp:coreProperties>
</file>