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8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2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6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5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6568-A1CB-4D6F-941D-740F3BAE5EA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5AF8-123B-4E14-B98C-FCADB0D92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4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74171" y="1257408"/>
            <a:ext cx="11607279" cy="4231714"/>
            <a:chOff x="174171" y="1257408"/>
            <a:chExt cx="11607279" cy="42317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71" y="1257408"/>
              <a:ext cx="11607279" cy="3347249"/>
            </a:xfrm>
            <a:prstGeom prst="rect">
              <a:avLst/>
            </a:prstGeom>
          </p:spPr>
        </p:pic>
        <p:cxnSp>
          <p:nvCxnSpPr>
            <p:cNvPr id="15" name="꺾인 연결선 14"/>
            <p:cNvCxnSpPr/>
            <p:nvPr/>
          </p:nvCxnSpPr>
          <p:spPr>
            <a:xfrm>
              <a:off x="1600200" y="4027714"/>
              <a:ext cx="1545771" cy="90351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폭발 1 15"/>
            <p:cNvSpPr/>
            <p:nvPr/>
          </p:nvSpPr>
          <p:spPr>
            <a:xfrm>
              <a:off x="3145971" y="4373336"/>
              <a:ext cx="1621972" cy="1115786"/>
            </a:xfrm>
            <a:prstGeom prst="irregularSeal1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Ctrl+V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3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폭발 1 9"/>
          <p:cNvSpPr/>
          <p:nvPr/>
        </p:nvSpPr>
        <p:spPr>
          <a:xfrm>
            <a:off x="1471050" y="4138232"/>
            <a:ext cx="1194470" cy="859972"/>
          </a:xfrm>
          <a:prstGeom prst="irregularSeal1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1929151" y="3751457"/>
            <a:ext cx="278267" cy="45886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폭발 1 12"/>
          <p:cNvSpPr/>
          <p:nvPr/>
        </p:nvSpPr>
        <p:spPr>
          <a:xfrm>
            <a:off x="1709057" y="3004457"/>
            <a:ext cx="718457" cy="674915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462337" y="1847850"/>
            <a:ext cx="5267325" cy="3862040"/>
            <a:chOff x="3462337" y="1847850"/>
            <a:chExt cx="5267325" cy="3862040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337" y="1847850"/>
              <a:ext cx="5267325" cy="3162300"/>
            </a:xfrm>
            <a:prstGeom prst="rect">
              <a:avLst/>
            </a:prstGeom>
          </p:spPr>
        </p:pic>
        <p:sp>
          <p:nvSpPr>
            <p:cNvPr id="17" name="폭발 1 16"/>
            <p:cNvSpPr/>
            <p:nvPr/>
          </p:nvSpPr>
          <p:spPr>
            <a:xfrm>
              <a:off x="7630886" y="3788228"/>
              <a:ext cx="718457" cy="674915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폭발 1 17"/>
            <p:cNvSpPr/>
            <p:nvPr/>
          </p:nvSpPr>
          <p:spPr>
            <a:xfrm>
              <a:off x="7392879" y="4849918"/>
              <a:ext cx="1194470" cy="859972"/>
            </a:xfrm>
            <a:prstGeom prst="irregularSeal1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클릭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7850980" y="4463143"/>
              <a:ext cx="278267" cy="45886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787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74171" y="1257408"/>
            <a:ext cx="11607279" cy="4231714"/>
            <a:chOff x="174171" y="1257408"/>
            <a:chExt cx="11607279" cy="423171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71" y="1257408"/>
              <a:ext cx="11607279" cy="3347249"/>
            </a:xfrm>
            <a:prstGeom prst="rect">
              <a:avLst/>
            </a:prstGeom>
          </p:spPr>
        </p:pic>
        <p:cxnSp>
          <p:nvCxnSpPr>
            <p:cNvPr id="9" name="꺾인 연결선 8"/>
            <p:cNvCxnSpPr/>
            <p:nvPr/>
          </p:nvCxnSpPr>
          <p:spPr>
            <a:xfrm>
              <a:off x="1600200" y="4027714"/>
              <a:ext cx="1545771" cy="90351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폭발 1 9"/>
            <p:cNvSpPr/>
            <p:nvPr/>
          </p:nvSpPr>
          <p:spPr>
            <a:xfrm>
              <a:off x="3145971" y="4373336"/>
              <a:ext cx="1621972" cy="1115786"/>
            </a:xfrm>
            <a:prstGeom prst="irregularSeal1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Ctrl+V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78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2019-12-17T23:55:49Z</dcterms:created>
  <dcterms:modified xsi:type="dcterms:W3CDTF">2019-12-18T08:52:12Z</dcterms:modified>
</cp:coreProperties>
</file>