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6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7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2024/2/24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F469C-A272-E44B-6C28-2FAEAAA2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8E62777-3C58-C9EA-8917-5867FF58F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6CE5439-B5D1-CACD-8CAD-84727010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9D08D-8390-0BCE-0C9B-26D78E16A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172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D2BB9-86E8-062D-EE66-0F95A413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190527-FAFC-E004-54A9-3E9A921A1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3C5BDB7-9F49-3FC8-96D8-A34C3BBC8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5C433-F975-C817-5828-D00D18EAB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411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9760-192C-0003-3221-388787DC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FBD462F-D749-9EC2-459A-FD282E7A0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E8A95B-AA5E-B30C-A62E-6404F557C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E24676-1838-C1A0-B0F7-D4939379A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062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CEB0-7B72-E6C3-0686-04C28B34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EEB04D-DABA-D83D-2B98-AB6DBE203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850705-9870-C0D2-0ECD-F3389EB2D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FEB78C-1B0B-884A-D458-41D70119A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6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F62EB-15DD-4E4D-54A9-45A9FAE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24B8D7-D5B1-C0D9-3813-A90D048DD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3BE1D51-5703-3149-DCE8-75294B629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064A5A-013E-72E6-56B5-10A95D101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310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50A57-FFF4-D63F-032A-FA62A6D68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6155E96-6B91-5555-0457-14F6D323B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6878F74-4BEA-733E-3CB1-D92C83071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C0F5D6-B48D-4D56-2DEC-0141FD52B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67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2024年2月24日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2024年2月24日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2024年2月24日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2024年2月24日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ユーザーフロー案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LINE,AI</a:t>
            </a:r>
            <a:r>
              <a:rPr lang="ja-JP" altLang="en-US" dirty="0"/>
              <a:t>アバターによる自動面接システム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 err="1"/>
              <a:t>KazUBot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en-US" altLang="ja-JP" dirty="0"/>
              <a:t>2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dirty="0"/>
              <a:t>24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3BFD1-D5D9-7913-BB2F-23F78E25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C981D-C1FF-773C-2674-433C0BCA88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8EE47-6879-AB72-EEF9-EDACB509AA0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1D86FF4B-3A1F-F04E-35EC-307CDA3DC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2"/>
          <a:stretch/>
        </p:blipFill>
        <p:spPr>
          <a:xfrm>
            <a:off x="1233170" y="1768253"/>
            <a:ext cx="9153282" cy="332149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9A0D2-045C-8BEE-2C16-B402B9790923}"/>
              </a:ext>
            </a:extLst>
          </p:cNvPr>
          <p:cNvSpPr txBox="1"/>
          <p:nvPr/>
        </p:nvSpPr>
        <p:spPr>
          <a:xfrm>
            <a:off x="0" y="47247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（仮イメージ）リッチメニュー</a:t>
            </a:r>
          </a:p>
        </p:txBody>
      </p:sp>
    </p:spTree>
    <p:extLst>
      <p:ext uri="{BB962C8B-B14F-4D97-AF65-F5344CB8AC3E}">
        <p14:creationId xmlns:p14="http://schemas.microsoft.com/office/powerpoint/2010/main" val="9193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EA2D-8D8E-9A50-2A08-ECBAC83B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56E0980-D0C1-2E1F-06F2-17FFD19D1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>
          <a:xfrm>
            <a:off x="0" y="738979"/>
            <a:ext cx="12192000" cy="571706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60495-74C2-9527-6E47-BBE8EDE89C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4D725-B106-D9E3-F38C-E5AC20E67C9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4CD44E-F39A-E275-FAC0-42DE5753F9E8}"/>
              </a:ext>
            </a:extLst>
          </p:cNvPr>
          <p:cNvSpPr txBox="1"/>
          <p:nvPr/>
        </p:nvSpPr>
        <p:spPr>
          <a:xfrm>
            <a:off x="0" y="4724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仮イメージ</a:t>
            </a:r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各メニュー項目のユーザーフロー</a:t>
            </a:r>
          </a:p>
        </p:txBody>
      </p:sp>
    </p:spTree>
    <p:extLst>
      <p:ext uri="{BB962C8B-B14F-4D97-AF65-F5344CB8AC3E}">
        <p14:creationId xmlns:p14="http://schemas.microsoft.com/office/powerpoint/2010/main" val="707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6274-8EDC-90BE-D0D7-327D9935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ダイアグラム&#10;&#10;自動的に生成された説明">
            <a:extLst>
              <a:ext uri="{FF2B5EF4-FFF2-40B4-BE49-F238E27FC236}">
                <a16:creationId xmlns:a16="http://schemas.microsoft.com/office/drawing/2014/main" id="{F8CA9797-ED81-928A-081D-913B9937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02" y="556486"/>
            <a:ext cx="5661236" cy="602338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608F1-8459-10C6-F532-700DEB457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23296-C85F-2C65-AE1E-2EC75D5DAEA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90EC5C-F648-1B91-7320-DB8FC2FC256D}"/>
              </a:ext>
            </a:extLst>
          </p:cNvPr>
          <p:cNvSpPr txBox="1"/>
          <p:nvPr/>
        </p:nvSpPr>
        <p:spPr>
          <a:xfrm>
            <a:off x="0" y="4724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仮イメージ</a:t>
            </a:r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各メニュー項目のユーザーフロー</a:t>
            </a:r>
          </a:p>
        </p:txBody>
      </p:sp>
    </p:spTree>
    <p:extLst>
      <p:ext uri="{BB962C8B-B14F-4D97-AF65-F5344CB8AC3E}">
        <p14:creationId xmlns:p14="http://schemas.microsoft.com/office/powerpoint/2010/main" val="371068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6832C-E153-7D0C-664D-E39D6187C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1ECD4-180E-FE9A-179D-CA22EB397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0D998B-0E73-4552-E3EA-C797DA521E2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 descr="グラフィカル ユーザー インターフェイス, ダイアグラム&#10;&#10;自動的に生成された説明">
            <a:extLst>
              <a:ext uri="{FF2B5EF4-FFF2-40B4-BE49-F238E27FC236}">
                <a16:creationId xmlns:a16="http://schemas.microsoft.com/office/drawing/2014/main" id="{3B27C7C3-E098-60C7-34BD-B83CB7EB8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1487804"/>
            <a:ext cx="9965161" cy="408729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A0FFDF-7171-B8F0-2430-54290E73C52B}"/>
              </a:ext>
            </a:extLst>
          </p:cNvPr>
          <p:cNvSpPr txBox="1"/>
          <p:nvPr/>
        </p:nvSpPr>
        <p:spPr>
          <a:xfrm>
            <a:off x="0" y="4724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仮イメージ</a:t>
            </a:r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各メニュー項目のユーザーフロー</a:t>
            </a:r>
          </a:p>
        </p:txBody>
      </p:sp>
    </p:spTree>
    <p:extLst>
      <p:ext uri="{BB962C8B-B14F-4D97-AF65-F5344CB8AC3E}">
        <p14:creationId xmlns:p14="http://schemas.microsoft.com/office/powerpoint/2010/main" val="376671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13A9-A996-5435-59B8-41469128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09063FB-A9D4-5748-E843-324C8EE9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97" y="467677"/>
            <a:ext cx="7516183" cy="592264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19BB3-9398-0BBF-E85A-E4E111EB75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57312-6895-8AB8-6DAE-B6B512F5AA7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1569007-4786-2FFD-A185-A2399417BB06}"/>
              </a:ext>
            </a:extLst>
          </p:cNvPr>
          <p:cNvSpPr txBox="1"/>
          <p:nvPr/>
        </p:nvSpPr>
        <p:spPr>
          <a:xfrm>
            <a:off x="0" y="4724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仮イメージ</a:t>
            </a:r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各メニュー項目のユーザーフロー</a:t>
            </a:r>
          </a:p>
        </p:txBody>
      </p:sp>
    </p:spTree>
    <p:extLst>
      <p:ext uri="{BB962C8B-B14F-4D97-AF65-F5344CB8AC3E}">
        <p14:creationId xmlns:p14="http://schemas.microsoft.com/office/powerpoint/2010/main" val="400192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3662-192A-A2C5-955D-CA1A91DA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771A5649-90F4-B975-DF27-8AFD779107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/>
          <a:stretch/>
        </p:blipFill>
        <p:spPr>
          <a:xfrm>
            <a:off x="3933110" y="676751"/>
            <a:ext cx="4325779" cy="5779294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26256-E478-8156-5EB3-103C9F1666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4232F-7077-7315-746D-6D8127017B9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2024年2月24日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C2B3A4-6EC4-3AF9-6FAA-1CF9E7AC7165}"/>
              </a:ext>
            </a:extLst>
          </p:cNvPr>
          <p:cNvSpPr txBox="1"/>
          <p:nvPr/>
        </p:nvSpPr>
        <p:spPr>
          <a:xfrm>
            <a:off x="0" y="4724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仮イメージ</a:t>
            </a:r>
            <a:r>
              <a:rPr kumimoji="1" lang="en-US" altLang="ja-JP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8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共通のユーザーフロー</a:t>
            </a:r>
          </a:p>
        </p:txBody>
      </p:sp>
    </p:spTree>
    <p:extLst>
      <p:ext uri="{BB962C8B-B14F-4D97-AF65-F5344CB8AC3E}">
        <p14:creationId xmlns:p14="http://schemas.microsoft.com/office/powerpoint/2010/main" val="1285225490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16</TotalTime>
  <Words>75</Words>
  <Application>Microsoft Office PowerPoint</Application>
  <PresentationFormat>ワイド画面</PresentationFormat>
  <Paragraphs>29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Meiryo UI</vt:lpstr>
      <vt:lpstr>Arial</vt:lpstr>
      <vt:lpstr>Wingdings</vt:lpstr>
      <vt:lpstr>ユーザー設定</vt:lpstr>
      <vt:lpstr>ユーザーフロー案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ユーザーフロー案</dc:title>
  <dc:creator>一樹 旦尾</dc:creator>
  <cp:lastModifiedBy>一樹 旦尾</cp:lastModifiedBy>
  <cp:revision>1</cp:revision>
  <dcterms:created xsi:type="dcterms:W3CDTF">2024-02-24T08:07:25Z</dcterms:created>
  <dcterms:modified xsi:type="dcterms:W3CDTF">2024-02-24T08:23:31Z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