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62D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3115F-04F5-471B-8E2D-DAD6FBCEDAB3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A59B3-4B3C-46AF-9A9C-123962061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93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A59B3-4B3C-46AF-9A9C-123962061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25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BFC32-5EF9-63F2-9F77-0F5D48F51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DBD256-4FCB-8709-4BAF-291AB5D0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12394-5A63-EDF3-4732-76258099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C67D5-0D91-B4AD-6725-7F202628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E2F62-F6A3-345D-87D3-CD2B5C8B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7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6C25-43AC-E8DA-3690-B0841A68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581D1D-9B8E-FC52-BA30-48ACC963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A4F9C-36BD-8F69-C49D-226D38B1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FD1E5-4382-6C49-512A-916C250E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5DABE-EAC4-7445-42A6-100F1FE3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A84FDF-F84B-886A-0F0A-A3CA1090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4CB4C-9DAE-D3AE-477F-9006D8B2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B21D7-00C7-CD35-C46F-807E01C8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191138-B49E-E8E2-FCAB-0D37DB1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760F6-3E6F-F378-4047-498916E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18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D704E-3785-96D9-7B51-C737B190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7EA315-13F9-1D97-9467-728D314A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8F6AA-404B-5716-0BBA-AF0AAF79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7D393-E2A1-A0DF-2B79-C645309C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31CA7-1032-CF1E-9D1E-3979A1B0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6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48E40-A499-C7D2-3C67-6782816E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26219C-70EC-0CA5-4E51-4BA015A9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334D5-3799-DA71-D4D2-68384849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568C46-5A47-4515-2361-8E57A159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4BF88-939A-64F6-115D-751505BD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9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DB008-90F3-CA92-C020-DCA03482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2FD914-08BF-2A28-DF64-794611315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BB4548-BDDA-FDCA-0529-14B73F574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87150-5DE7-DEDE-431E-F4C78FEC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DC9E8-EEF4-D375-72E2-4066A682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728F92-0988-5428-BFE3-6FE5243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8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3D15B-18AD-C6C2-026C-75D40965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17408-C3CC-CA87-0F10-2D3BACE3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93A48-743F-925A-C1C1-598355B9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E64D0D-77C2-D0A2-1551-9B295EDBC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DB141C-5D34-60DE-E3CE-D2A53294C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6B6E1B-0A9E-37B7-5791-DB9E9972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1EDEDE-6859-8671-9B68-2CF06E87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F30F23-ACCC-458A-BFF7-15685AC6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17C-07E4-DFD4-4041-1E0C05AC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D06907-4804-9038-6DBF-17B7AFDD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4F732D-0C5B-C232-45A9-DC8D13E9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D04C7-BBDB-5A38-C58A-57317E7C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FF2C7A-6854-946D-3EEF-20DDAE7C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8C7357-8FEF-4515-DCF6-6182281A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780A8D-123B-BF1F-0119-2E3BE400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BCD69-DD2E-325E-790E-61A12972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2B5B3-91CE-8E42-174D-F5673092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59DC67-539D-07F7-9B55-581DCBB2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9E81B-D5AB-8E67-C621-F29B71C7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79AD5-36F8-6CC5-AA93-9CD225CE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02959-A5E0-CDD1-EFA5-2545B16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6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4BB36-6BD3-8A2D-5E62-64199310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1AF47F-4171-104E-338E-03357C4BD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06C344-BFFE-4700-2D3B-05377B85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7843D-A653-C795-951A-70F0EF61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3C4FE0-555B-1C92-9D6C-328D51C6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324AB4-D491-9768-362C-97CD1B42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A5FAA-CE06-3637-86AF-F6C9EF9F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37BE91-C3BE-43BB-2B9B-6AF6A3EB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0B3721-DE93-B067-1AEB-86365EA1E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ADE35-19D4-4BEC-A507-EDB9E3F4B51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57C56C-C5D2-A81C-CEA1-EBA38C9F9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88FA1E-A2B2-B925-82A8-CAA242AC5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5FC9D-158B-4134-A4F5-EB9902BB5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4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9D880C0-40F0-5273-5A9A-80721A93EB37}"/>
              </a:ext>
            </a:extLst>
          </p:cNvPr>
          <p:cNvGrpSpPr/>
          <p:nvPr/>
        </p:nvGrpSpPr>
        <p:grpSpPr>
          <a:xfrm>
            <a:off x="1794032" y="242082"/>
            <a:ext cx="7972215" cy="6373836"/>
            <a:chOff x="1757818" y="143734"/>
            <a:chExt cx="7972215" cy="637383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6C2906D-1888-31F1-F3E5-363C62A9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1321" y="898724"/>
              <a:ext cx="6748712" cy="2306957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F79DF8D-F14D-6652-41DE-1777325F9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1321" y="652356"/>
              <a:ext cx="6748712" cy="254021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80AB0D6-86A3-3167-C7B8-EFA057CB3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7818" y="6006654"/>
              <a:ext cx="7972215" cy="510916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91AB6C0-37FD-4700-E7CC-FD9936CC7F76}"/>
                </a:ext>
              </a:extLst>
            </p:cNvPr>
            <p:cNvSpPr/>
            <p:nvPr/>
          </p:nvSpPr>
          <p:spPr>
            <a:xfrm>
              <a:off x="1757818" y="906377"/>
              <a:ext cx="1223503" cy="2295664"/>
            </a:xfrm>
            <a:prstGeom prst="rect">
              <a:avLst/>
            </a:prstGeom>
            <a:solidFill>
              <a:srgbClr val="25262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ボーカル</a:t>
              </a: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99F6AF9-E073-F41D-E17E-D5DCA52EE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1321" y="3205681"/>
              <a:ext cx="6748712" cy="231424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3A6C5CC-4D6E-EF3C-953E-A0DD1B57B5E2}"/>
                </a:ext>
              </a:extLst>
            </p:cNvPr>
            <p:cNvSpPr/>
            <p:nvPr/>
          </p:nvSpPr>
          <p:spPr>
            <a:xfrm>
              <a:off x="1757818" y="3202042"/>
              <a:ext cx="1223503" cy="2321520"/>
            </a:xfrm>
            <a:prstGeom prst="rect">
              <a:avLst/>
            </a:prstGeom>
            <a:solidFill>
              <a:srgbClr val="25262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ピアノ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D155FE7-440E-1B24-320F-4153AAADCA38}"/>
                </a:ext>
              </a:extLst>
            </p:cNvPr>
            <p:cNvSpPr/>
            <p:nvPr/>
          </p:nvSpPr>
          <p:spPr>
            <a:xfrm>
              <a:off x="1757818" y="5523560"/>
              <a:ext cx="7972215" cy="485388"/>
            </a:xfrm>
            <a:prstGeom prst="rect">
              <a:avLst/>
            </a:prstGeom>
            <a:solidFill>
              <a:srgbClr val="25262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33BA1224-0C64-F726-E389-07549CEAE5FE}"/>
                </a:ext>
              </a:extLst>
            </p:cNvPr>
            <p:cNvSpPr/>
            <p:nvPr/>
          </p:nvSpPr>
          <p:spPr>
            <a:xfrm>
              <a:off x="3679735" y="5633832"/>
              <a:ext cx="4128380" cy="262550"/>
            </a:xfrm>
            <a:prstGeom prst="roundRect">
              <a:avLst/>
            </a:prstGeom>
            <a:solidFill>
              <a:srgbClr val="25262D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トラックの追加＋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864EB10-C148-2089-D5D5-1D09B8311EEA}"/>
                </a:ext>
              </a:extLst>
            </p:cNvPr>
            <p:cNvSpPr/>
            <p:nvPr/>
          </p:nvSpPr>
          <p:spPr>
            <a:xfrm>
              <a:off x="1778000" y="652356"/>
              <a:ext cx="1261602" cy="257659"/>
            </a:xfrm>
            <a:prstGeom prst="rect">
              <a:avLst/>
            </a:prstGeom>
            <a:solidFill>
              <a:srgbClr val="25262D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DCE5CF0-F273-4947-9F89-D35A164B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8000" y="148336"/>
              <a:ext cx="978958" cy="47625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042FDCB7-30E5-7435-6FCB-E3A4F2A16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089" b="-1"/>
            <a:stretch/>
          </p:blipFill>
          <p:spPr>
            <a:xfrm>
              <a:off x="2793888" y="147637"/>
              <a:ext cx="816084" cy="476432"/>
            </a:xfrm>
            <a:prstGeom prst="rect">
              <a:avLst/>
            </a:prstGeom>
          </p:spPr>
        </p:pic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6F74239-D68C-EB8B-E3F9-260E321E7578}"/>
                </a:ext>
              </a:extLst>
            </p:cNvPr>
            <p:cNvSpPr/>
            <p:nvPr/>
          </p:nvSpPr>
          <p:spPr>
            <a:xfrm>
              <a:off x="3646902" y="143734"/>
              <a:ext cx="6083131" cy="476250"/>
            </a:xfrm>
            <a:prstGeom prst="rect">
              <a:avLst/>
            </a:prstGeom>
            <a:solidFill>
              <a:srgbClr val="2526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78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一樹 旦尾</dc:creator>
  <cp:lastModifiedBy>一樹 旦尾</cp:lastModifiedBy>
  <cp:revision>1</cp:revision>
  <dcterms:created xsi:type="dcterms:W3CDTF">2024-07-01T06:46:19Z</dcterms:created>
  <dcterms:modified xsi:type="dcterms:W3CDTF">2024-07-01T12:34:09Z</dcterms:modified>
</cp:coreProperties>
</file>