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c05d9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c05d9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a838b3d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a838b3d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27.0.0.1:5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44"/>
              <a:t>Austin Housing Market Analysis</a:t>
            </a:r>
            <a:endParaRPr sz="4544"/>
          </a:p>
          <a:p>
            <a:pPr indent="-374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44"/>
              <a:t>1990  -  2023</a:t>
            </a:r>
            <a:endParaRPr sz="25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Team # 1 - MACK 2.0</a:t>
            </a:r>
            <a:endParaRPr sz="10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Nathan Karr, Ivy Jones, Caroline Sudhakar,</a:t>
            </a:r>
            <a:endParaRPr sz="10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Kristen Pollok, Allan Ivey</a:t>
            </a:r>
            <a:endParaRPr sz="10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Process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Collect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Clean / Analyze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Generate the PostgreSQL </a:t>
            </a:r>
            <a:r>
              <a:rPr lang="en"/>
              <a:t>database</a:t>
            </a:r>
            <a:r>
              <a:rPr lang="en"/>
              <a:t> and import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Produce a flask API to connect with database and json-ify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HTML file(s) to act as our framework to host our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javascript files to visualize our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Profit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50" y="1110250"/>
            <a:ext cx="764550" cy="7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525" y="1709450"/>
            <a:ext cx="629375" cy="6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625" y="2168075"/>
            <a:ext cx="862275" cy="8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4388" y="2844300"/>
            <a:ext cx="693650" cy="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8263" y="3873625"/>
            <a:ext cx="725900" cy="7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1338" y="3323625"/>
            <a:ext cx="812575" cy="8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2200816" y="3950892"/>
            <a:ext cx="13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…eventually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32138" y="4335800"/>
            <a:ext cx="590975" cy="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/>
        </p:nvSpPr>
        <p:spPr>
          <a:xfrm>
            <a:off x="2757300" y="2343150"/>
            <a:ext cx="352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Austin Housing Dashboard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