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>
        <p:scale>
          <a:sx n="52" d="100"/>
          <a:sy n="52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2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2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6365-2E98-4DD1-BDAA-4579F839349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C53772D7-FA13-857A-9E36-90D87948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3" y="596437"/>
            <a:ext cx="29352875" cy="64008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E3ADC73-5BF5-227F-4888-4E741121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731520"/>
            <a:ext cx="5029200" cy="593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cxnSp>
        <p:nvCxnSpPr>
          <p:cNvPr id="1029" name="AutoShape 5">
            <a:extLst>
              <a:ext uri="{FF2B5EF4-FFF2-40B4-BE49-F238E27FC236}">
                <a16:creationId xmlns:a16="http://schemas.microsoft.com/office/drawing/2014/main" id="{A3BA57AB-2348-451D-ECDB-738FE3D799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5200" y="914400"/>
            <a:ext cx="0" cy="548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157B91-B0FC-D394-6E97-D298B24FE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5" r="40028"/>
          <a:stretch/>
        </p:blipFill>
        <p:spPr bwMode="auto">
          <a:xfrm>
            <a:off x="25567549" y="1132979"/>
            <a:ext cx="1696568" cy="104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FB2F00D-CC03-2851-0840-7DB244B5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960" y="34019001"/>
            <a:ext cx="4979988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36E94AA5-37C6-4E62-BB5E-A7F8E456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360" y="2577473"/>
            <a:ext cx="1532985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Title: TH </a:t>
            </a:r>
            <a:r>
              <a:rPr kumimoji="0" lang="en-US" altLang="en-US" sz="7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7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(Bold)(Font size: 78)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50F9DF73-C3D0-B93A-6074-346499AB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184" y="3922776"/>
            <a:ext cx="1464945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Authors: TH </a:t>
            </a:r>
            <a:r>
              <a:rPr kumimoji="0" lang="en-US" altLang="en-US" sz="5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5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(Bold)(Font size: 56)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F34DB21-00DE-0326-A6C9-120F1A78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9079992"/>
            <a:ext cx="16175038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Subheader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: TH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(Bold)(Font size: 48)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A75BC2F-85C8-4DAC-B515-CFFAAB11E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0058400"/>
            <a:ext cx="9248775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Body text: TH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(Font size: 36)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01BAA58-F510-9052-CBF9-5C38B1AC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7737" y="32705821"/>
            <a:ext cx="1078953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QR link to your work (optional)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08CB7A7F-9DD3-ED26-AA68-AAE417A15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6610" y="9049131"/>
            <a:ext cx="10039350" cy="572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Subheader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(Guideline)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Abstract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 &amp; Motivation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Mat</a:t>
            </a: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erials &amp; Methods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Results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Discussion &amp; Conclusion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09FF1C6-A933-9FD4-0C6E-8440F355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7599" y="29244066"/>
            <a:ext cx="10946447" cy="54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C3718DA-D28A-B095-629F-FCB1F0E887B4}"/>
              </a:ext>
            </a:extLst>
          </p:cNvPr>
          <p:cNvSpPr txBox="1"/>
          <p:nvPr/>
        </p:nvSpPr>
        <p:spPr>
          <a:xfrm>
            <a:off x="17627599" y="29978305"/>
            <a:ext cx="11690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C.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Polpanumas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et al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., "AI Builders: Teaching Thai Students to Build End-to-End Machine Learning Projects Online,"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2021 IEEE International Conference on Engineering, Technology &amp; Education (TALE)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2021, pp. 565-572,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doi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: 10.1109/TALE52509.2021.9678620.  (Font TH </a:t>
            </a:r>
            <a:r>
              <a:rPr lang="en-US" sz="2400" dirty="0" err="1">
                <a:solidFill>
                  <a:srgbClr val="33333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arabun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new, size: 24)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DF087C-8FAC-C68F-8C7F-D5E68E994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800" y="1118032"/>
            <a:ext cx="2018348" cy="9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background with a yellow circle and a black arrow&#10;&#10;Description automatically generated">
            <a:extLst>
              <a:ext uri="{FF2B5EF4-FFF2-40B4-BE49-F238E27FC236}">
                <a16:creationId xmlns:a16="http://schemas.microsoft.com/office/drawing/2014/main" id="{76DF0B68-6670-8E92-AAFB-302C2A4B1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777" y="969339"/>
            <a:ext cx="2018348" cy="12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22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132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ธีมของ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nakorn kumsrimak</dc:creator>
  <cp:lastModifiedBy>Pai Buabthong</cp:lastModifiedBy>
  <cp:revision>7</cp:revision>
  <dcterms:created xsi:type="dcterms:W3CDTF">2022-06-23T12:33:24Z</dcterms:created>
  <dcterms:modified xsi:type="dcterms:W3CDTF">2024-04-16T09:42:03Z</dcterms:modified>
</cp:coreProperties>
</file>