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9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6"/>
    <a:srgbClr val="C7D5ED"/>
    <a:srgbClr val="EAEBF1"/>
    <a:srgbClr val="18124C"/>
    <a:srgbClr val="FF5757"/>
    <a:srgbClr val="5A491D"/>
    <a:srgbClr val="FF4545"/>
    <a:srgbClr val="7D2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25545-5A0D-4503-BCEE-269AC0F572AE}" v="6" dt="2022-06-21T09:29:3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tawat Lapsongpon" userId="2b0a6076-cef5-4cd3-a69e-6c987573ea1a" providerId="ADAL" clId="{A0325545-5A0D-4503-BCEE-269AC0F572AE}"/>
    <pc:docChg chg="undo custSel addSld modSld">
      <pc:chgData name="Teetawat Lapsongpon" userId="2b0a6076-cef5-4cd3-a69e-6c987573ea1a" providerId="ADAL" clId="{A0325545-5A0D-4503-BCEE-269AC0F572AE}" dt="2022-06-21T09:30:19.751" v="27" actId="478"/>
      <pc:docMkLst>
        <pc:docMk/>
      </pc:docMkLst>
      <pc:sldChg chg="addSp delSp modSp mod">
        <pc:chgData name="Teetawat Lapsongpon" userId="2b0a6076-cef5-4cd3-a69e-6c987573ea1a" providerId="ADAL" clId="{A0325545-5A0D-4503-BCEE-269AC0F572AE}" dt="2022-06-21T09:29:55.648" v="22" actId="6549"/>
        <pc:sldMkLst>
          <pc:docMk/>
          <pc:sldMk cId="588819721" sldId="269"/>
        </pc:sldMkLst>
        <pc:spChg chg="add mod">
          <ac:chgData name="Teetawat Lapsongpon" userId="2b0a6076-cef5-4cd3-a69e-6c987573ea1a" providerId="ADAL" clId="{A0325545-5A0D-4503-BCEE-269AC0F572AE}" dt="2022-06-21T09:29:55.648" v="22" actId="6549"/>
          <ac:spMkLst>
            <pc:docMk/>
            <pc:sldMk cId="588819721" sldId="269"/>
            <ac:spMk id="4" creationId="{65A75963-2FBB-BE4C-DD90-ED0F9329AA96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588819721" sldId="269"/>
            <ac:spMk id="5" creationId="{DE9A8B8B-F0FF-6450-E11A-D7643461D552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29:50.374" v="21" actId="478"/>
        <pc:sldMkLst>
          <pc:docMk/>
          <pc:sldMk cId="2110545787" sldId="270"/>
        </pc:sldMkLst>
        <pc:spChg chg="add del mod">
          <ac:chgData name="Teetawat Lapsongpon" userId="2b0a6076-cef5-4cd3-a69e-6c987573ea1a" providerId="ADAL" clId="{A0325545-5A0D-4503-BCEE-269AC0F572AE}" dt="2022-06-21T09:29:50.374" v="21" actId="478"/>
          <ac:spMkLst>
            <pc:docMk/>
            <pc:sldMk cId="2110545787" sldId="270"/>
            <ac:spMk id="4" creationId="{9E16DDC9-2A1B-A15C-DD26-DF671563957F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2110545787" sldId="270"/>
            <ac:spMk id="5" creationId="{05997915-99BB-2BE9-62EE-2D4458929832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30:03.040" v="23" actId="20577"/>
        <pc:sldMkLst>
          <pc:docMk/>
          <pc:sldMk cId="3621826010" sldId="271"/>
        </pc:sldMkLst>
        <pc:spChg chg="add mod">
          <ac:chgData name="Teetawat Lapsongpon" userId="2b0a6076-cef5-4cd3-a69e-6c987573ea1a" providerId="ADAL" clId="{A0325545-5A0D-4503-BCEE-269AC0F572AE}" dt="2022-06-21T09:30:03.040" v="23" actId="20577"/>
          <ac:spMkLst>
            <pc:docMk/>
            <pc:sldMk cId="3621826010" sldId="271"/>
            <ac:spMk id="3" creationId="{1DF23EB4-BC4E-CD0B-19BF-8C7224390C47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3621826010" sldId="271"/>
            <ac:spMk id="4" creationId="{D98B96DB-91D5-6B27-1B52-AADC37DCB5BD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30:06.960" v="24" actId="20577"/>
        <pc:sldMkLst>
          <pc:docMk/>
          <pc:sldMk cId="1727016269" sldId="272"/>
        </pc:sldMkLst>
        <pc:spChg chg="add mod">
          <ac:chgData name="Teetawat Lapsongpon" userId="2b0a6076-cef5-4cd3-a69e-6c987573ea1a" providerId="ADAL" clId="{A0325545-5A0D-4503-BCEE-269AC0F572AE}" dt="2022-06-21T09:30:06.960" v="24" actId="20577"/>
          <ac:spMkLst>
            <pc:docMk/>
            <pc:sldMk cId="1727016269" sldId="272"/>
            <ac:spMk id="3" creationId="{D11F20F0-E2A5-08E8-84EF-6510F365631B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1727016269" sldId="272"/>
            <ac:spMk id="4" creationId="{8A645B15-2644-D60E-0DE1-4887B769A920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30:10.600" v="25" actId="20577"/>
        <pc:sldMkLst>
          <pc:docMk/>
          <pc:sldMk cId="3339647340" sldId="273"/>
        </pc:sldMkLst>
        <pc:spChg chg="add mod">
          <ac:chgData name="Teetawat Lapsongpon" userId="2b0a6076-cef5-4cd3-a69e-6c987573ea1a" providerId="ADAL" clId="{A0325545-5A0D-4503-BCEE-269AC0F572AE}" dt="2022-06-21T09:30:10.600" v="25" actId="20577"/>
          <ac:spMkLst>
            <pc:docMk/>
            <pc:sldMk cId="3339647340" sldId="273"/>
            <ac:spMk id="3" creationId="{7F7690F7-29D6-0215-D9D3-83A1FA70C8A4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3339647340" sldId="273"/>
            <ac:spMk id="4" creationId="{7A56CE33-A5D8-AA2A-4B7E-A8DBDA554749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30:14.735" v="26" actId="20577"/>
        <pc:sldMkLst>
          <pc:docMk/>
          <pc:sldMk cId="1016169799" sldId="274"/>
        </pc:sldMkLst>
        <pc:spChg chg="add mod">
          <ac:chgData name="Teetawat Lapsongpon" userId="2b0a6076-cef5-4cd3-a69e-6c987573ea1a" providerId="ADAL" clId="{A0325545-5A0D-4503-BCEE-269AC0F572AE}" dt="2022-06-21T09:30:14.735" v="26" actId="20577"/>
          <ac:spMkLst>
            <pc:docMk/>
            <pc:sldMk cId="1016169799" sldId="274"/>
            <ac:spMk id="3" creationId="{548B151C-6849-7CF8-EE65-63A5FCA836C9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1016169799" sldId="274"/>
            <ac:spMk id="4" creationId="{9B23CC5B-DE27-E0B3-50C4-3901710BE1B1}"/>
          </ac:spMkLst>
        </pc:spChg>
      </pc:sldChg>
      <pc:sldChg chg="addSp delSp modSp add mod">
        <pc:chgData name="Teetawat Lapsongpon" userId="2b0a6076-cef5-4cd3-a69e-6c987573ea1a" providerId="ADAL" clId="{A0325545-5A0D-4503-BCEE-269AC0F572AE}" dt="2022-06-21T09:30:19.751" v="27" actId="478"/>
        <pc:sldMkLst>
          <pc:docMk/>
          <pc:sldMk cId="333096691" sldId="275"/>
        </pc:sldMkLst>
        <pc:spChg chg="mod">
          <ac:chgData name="Teetawat Lapsongpon" userId="2b0a6076-cef5-4cd3-a69e-6c987573ea1a" providerId="ADAL" clId="{A0325545-5A0D-4503-BCEE-269AC0F572AE}" dt="2022-06-21T09:28:21.682" v="17" actId="403"/>
          <ac:spMkLst>
            <pc:docMk/>
            <pc:sldMk cId="333096691" sldId="275"/>
            <ac:spMk id="2" creationId="{B933F337-4248-8424-4CFD-F13DDEAE7431}"/>
          </ac:spMkLst>
        </pc:spChg>
        <pc:spChg chg="del">
          <ac:chgData name="Teetawat Lapsongpon" userId="2b0a6076-cef5-4cd3-a69e-6c987573ea1a" providerId="ADAL" clId="{A0325545-5A0D-4503-BCEE-269AC0F572AE}" dt="2022-06-21T09:27:57.757" v="1" actId="478"/>
          <ac:spMkLst>
            <pc:docMk/>
            <pc:sldMk cId="333096691" sldId="275"/>
            <ac:spMk id="3" creationId="{A2E0EC66-3066-25AE-D0FE-72F7B37F0C7A}"/>
          </ac:spMkLst>
        </pc:spChg>
        <pc:spChg chg="add del">
          <ac:chgData name="Teetawat Lapsongpon" userId="2b0a6076-cef5-4cd3-a69e-6c987573ea1a" providerId="ADAL" clId="{A0325545-5A0D-4503-BCEE-269AC0F572AE}" dt="2022-06-21T09:30:19.751" v="27" actId="478"/>
          <ac:spMkLst>
            <pc:docMk/>
            <pc:sldMk cId="333096691" sldId="275"/>
            <ac:spMk id="4" creationId="{3939477F-E3BD-27EA-21AC-E6A309CDE15A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333096691" sldId="275"/>
            <ac:spMk id="5" creationId="{9F129756-9D3B-321E-2C79-0CB6E594A64C}"/>
          </ac:spMkLst>
        </pc:spChg>
      </pc:sldChg>
    </pc:docChg>
  </pc:docChgLst>
  <pc:docChgLst>
    <pc:chgData name="Thanaree Srichainont" userId="85d983b0-faa0-4cc1-98f7-d89f88c32086" providerId="ADAL" clId="{343675A0-ED55-407A-813A-2292D54B635D}"/>
    <pc:docChg chg="undo custSel addSld delSld modSld sldOrd modMainMaster">
      <pc:chgData name="Thanaree Srichainont" userId="85d983b0-faa0-4cc1-98f7-d89f88c32086" providerId="ADAL" clId="{343675A0-ED55-407A-813A-2292D54B635D}" dt="2022-06-20T06:41:47.517" v="916"/>
      <pc:docMkLst>
        <pc:docMk/>
      </pc:docMkLst>
      <pc:sldChg chg="modSp del mod">
        <pc:chgData name="Thanaree Srichainont" userId="85d983b0-faa0-4cc1-98f7-d89f88c32086" providerId="ADAL" clId="{343675A0-ED55-407A-813A-2292D54B635D}" dt="2022-06-20T06:37:25.486" v="849" actId="47"/>
        <pc:sldMkLst>
          <pc:docMk/>
          <pc:sldMk cId="2865108894" sldId="256"/>
        </pc:sldMkLst>
        <pc:spChg chg="mod">
          <ac:chgData name="Thanaree Srichainont" userId="85d983b0-faa0-4cc1-98f7-d89f88c32086" providerId="ADAL" clId="{343675A0-ED55-407A-813A-2292D54B635D}" dt="2022-06-17T07:34:49.742" v="57" actId="20577"/>
          <ac:spMkLst>
            <pc:docMk/>
            <pc:sldMk cId="2865108894" sldId="256"/>
            <ac:spMk id="2" creationId="{B8F13F5E-1035-505D-F513-E72A163477C7}"/>
          </ac:spMkLst>
        </pc:spChg>
      </pc:sldChg>
      <pc:sldChg chg="del mod modShow">
        <pc:chgData name="Thanaree Srichainont" userId="85d983b0-faa0-4cc1-98f7-d89f88c32086" providerId="ADAL" clId="{343675A0-ED55-407A-813A-2292D54B635D}" dt="2022-06-20T06:37:17.966" v="846" actId="47"/>
        <pc:sldMkLst>
          <pc:docMk/>
          <pc:sldMk cId="2639079275" sldId="257"/>
        </pc:sldMkLst>
      </pc:sldChg>
      <pc:sldChg chg="modSp del mod ord">
        <pc:chgData name="Thanaree Srichainont" userId="85d983b0-faa0-4cc1-98f7-d89f88c32086" providerId="ADAL" clId="{343675A0-ED55-407A-813A-2292D54B635D}" dt="2022-06-17T07:45:08.925" v="280" actId="47"/>
        <pc:sldMkLst>
          <pc:docMk/>
          <pc:sldMk cId="3598107480" sldId="258"/>
        </pc:sldMkLst>
        <pc:spChg chg="mod">
          <ac:chgData name="Thanaree Srichainont" userId="85d983b0-faa0-4cc1-98f7-d89f88c32086" providerId="ADAL" clId="{343675A0-ED55-407A-813A-2292D54B635D}" dt="2022-06-17T07:41:05.551" v="154" actId="11530"/>
          <ac:spMkLst>
            <pc:docMk/>
            <pc:sldMk cId="3598107480" sldId="258"/>
            <ac:spMk id="2" creationId="{78AF96BC-A98E-55AF-A0C6-04DF10386395}"/>
          </ac:spMkLst>
        </pc:spChg>
        <pc:spChg chg="mod">
          <ac:chgData name="Thanaree Srichainont" userId="85d983b0-faa0-4cc1-98f7-d89f88c32086" providerId="ADAL" clId="{343675A0-ED55-407A-813A-2292D54B635D}" dt="2022-06-17T07:38:10.114" v="125" actId="5793"/>
          <ac:spMkLst>
            <pc:docMk/>
            <pc:sldMk cId="3598107480" sldId="258"/>
            <ac:spMk id="3" creationId="{428770CD-99F6-D8D0-1AE5-C524D27A4F81}"/>
          </ac:spMkLst>
        </pc:spChg>
      </pc:sldChg>
      <pc:sldChg chg="del mod modShow">
        <pc:chgData name="Thanaree Srichainont" userId="85d983b0-faa0-4cc1-98f7-d89f88c32086" providerId="ADAL" clId="{343675A0-ED55-407A-813A-2292D54B635D}" dt="2022-06-20T06:37:17.323" v="845" actId="47"/>
        <pc:sldMkLst>
          <pc:docMk/>
          <pc:sldMk cId="685604939" sldId="259"/>
        </pc:sldMkLst>
      </pc:sldChg>
      <pc:sldChg chg="del mod modShow">
        <pc:chgData name="Thanaree Srichainont" userId="85d983b0-faa0-4cc1-98f7-d89f88c32086" providerId="ADAL" clId="{343675A0-ED55-407A-813A-2292D54B635D}" dt="2022-06-20T06:37:16.345" v="844" actId="47"/>
        <pc:sldMkLst>
          <pc:docMk/>
          <pc:sldMk cId="120104112" sldId="260"/>
        </pc:sldMkLst>
      </pc:sldChg>
      <pc:sldChg chg="addSp modSp del mod ord">
        <pc:chgData name="Thanaree Srichainont" userId="85d983b0-faa0-4cc1-98f7-d89f88c32086" providerId="ADAL" clId="{343675A0-ED55-407A-813A-2292D54B635D}" dt="2022-06-17T07:39:52.615" v="142" actId="47"/>
        <pc:sldMkLst>
          <pc:docMk/>
          <pc:sldMk cId="915489456" sldId="261"/>
        </pc:sldMkLst>
        <pc:spChg chg="mod">
          <ac:chgData name="Thanaree Srichainont" userId="85d983b0-faa0-4cc1-98f7-d89f88c32086" providerId="ADAL" clId="{343675A0-ED55-407A-813A-2292D54B635D}" dt="2022-06-17T07:37:23.300" v="96" actId="20577"/>
          <ac:spMkLst>
            <pc:docMk/>
            <pc:sldMk cId="915489456" sldId="261"/>
            <ac:spMk id="2" creationId="{927C6EAB-610D-DB49-4DEB-5B9DC7A363C3}"/>
          </ac:spMkLst>
        </pc:spChg>
        <pc:picChg chg="add mod">
          <ac:chgData name="Thanaree Srichainont" userId="85d983b0-faa0-4cc1-98f7-d89f88c32086" providerId="ADAL" clId="{343675A0-ED55-407A-813A-2292D54B635D}" dt="2022-06-17T07:39:13.301" v="132" actId="14100"/>
          <ac:picMkLst>
            <pc:docMk/>
            <pc:sldMk cId="915489456" sldId="261"/>
            <ac:picMk id="5" creationId="{042896F1-340E-9892-EFDE-3340B78281D5}"/>
          </ac:picMkLst>
        </pc:picChg>
      </pc:sldChg>
      <pc:sldChg chg="del mod modShow">
        <pc:chgData name="Thanaree Srichainont" userId="85d983b0-faa0-4cc1-98f7-d89f88c32086" providerId="ADAL" clId="{343675A0-ED55-407A-813A-2292D54B635D}" dt="2022-06-20T06:37:15.596" v="843" actId="47"/>
        <pc:sldMkLst>
          <pc:docMk/>
          <pc:sldMk cId="594246269" sldId="262"/>
        </pc:sldMkLst>
      </pc:sldChg>
      <pc:sldChg chg="delSp modSp add del mod">
        <pc:chgData name="Thanaree Srichainont" userId="85d983b0-faa0-4cc1-98f7-d89f88c32086" providerId="ADAL" clId="{343675A0-ED55-407A-813A-2292D54B635D}" dt="2022-06-17T07:55:01.418" v="831" actId="47"/>
        <pc:sldMkLst>
          <pc:docMk/>
          <pc:sldMk cId="2494513059" sldId="263"/>
        </pc:sldMkLst>
        <pc:spChg chg="mod">
          <ac:chgData name="Thanaree Srichainont" userId="85d983b0-faa0-4cc1-98f7-d89f88c32086" providerId="ADAL" clId="{343675A0-ED55-407A-813A-2292D54B635D}" dt="2022-06-17T07:54:52.372" v="828" actId="20577"/>
          <ac:spMkLst>
            <pc:docMk/>
            <pc:sldMk cId="2494513059" sldId="263"/>
            <ac:spMk id="2" creationId="{927C6EAB-610D-DB49-4DEB-5B9DC7A363C3}"/>
          </ac:spMkLst>
        </pc:spChg>
        <pc:picChg chg="del">
          <ac:chgData name="Thanaree Srichainont" userId="85d983b0-faa0-4cc1-98f7-d89f88c32086" providerId="ADAL" clId="{343675A0-ED55-407A-813A-2292D54B635D}" dt="2022-06-17T07:39:18.783" v="134" actId="478"/>
          <ac:picMkLst>
            <pc:docMk/>
            <pc:sldMk cId="2494513059" sldId="263"/>
            <ac:picMk id="5" creationId="{042896F1-340E-9892-EFDE-3340B78281D5}"/>
          </ac:picMkLst>
        </pc:picChg>
      </pc:sldChg>
      <pc:sldChg chg="modSp new del mod">
        <pc:chgData name="Thanaree Srichainont" userId="85d983b0-faa0-4cc1-98f7-d89f88c32086" providerId="ADAL" clId="{343675A0-ED55-407A-813A-2292D54B635D}" dt="2022-06-20T06:37:19.919" v="847" actId="47"/>
        <pc:sldMkLst>
          <pc:docMk/>
          <pc:sldMk cId="4261699802" sldId="264"/>
        </pc:sldMkLst>
        <pc:spChg chg="mod">
          <ac:chgData name="Thanaree Srichainont" userId="85d983b0-faa0-4cc1-98f7-d89f88c32086" providerId="ADAL" clId="{343675A0-ED55-407A-813A-2292D54B635D}" dt="2022-06-17T07:54:46.613" v="819" actId="20577"/>
          <ac:spMkLst>
            <pc:docMk/>
            <pc:sldMk cId="4261699802" sldId="264"/>
            <ac:spMk id="2" creationId="{1C119F3F-E9B6-C6D7-A2BE-ADE04B277FF0}"/>
          </ac:spMkLst>
        </pc:spChg>
        <pc:spChg chg="mod">
          <ac:chgData name="Thanaree Srichainont" userId="85d983b0-faa0-4cc1-98f7-d89f88c32086" providerId="ADAL" clId="{343675A0-ED55-407A-813A-2292D54B635D}" dt="2022-06-17T07:41:59.649" v="188"/>
          <ac:spMkLst>
            <pc:docMk/>
            <pc:sldMk cId="4261699802" sldId="264"/>
            <ac:spMk id="3" creationId="{18991867-AEEA-0366-6708-F04B0047CD83}"/>
          </ac:spMkLst>
        </pc:spChg>
      </pc:sldChg>
      <pc:sldChg chg="addSp delSp modSp add del mod">
        <pc:chgData name="Thanaree Srichainont" userId="85d983b0-faa0-4cc1-98f7-d89f88c32086" providerId="ADAL" clId="{343675A0-ED55-407A-813A-2292D54B635D}" dt="2022-06-17T07:45:08.123" v="279" actId="47"/>
        <pc:sldMkLst>
          <pc:docMk/>
          <pc:sldMk cId="4044532419" sldId="265"/>
        </pc:sldMkLst>
        <pc:picChg chg="add del mod">
          <ac:chgData name="Thanaree Srichainont" userId="85d983b0-faa0-4cc1-98f7-d89f88c32086" providerId="ADAL" clId="{343675A0-ED55-407A-813A-2292D54B635D}" dt="2022-06-17T07:42:23.558" v="191" actId="478"/>
          <ac:picMkLst>
            <pc:docMk/>
            <pc:sldMk cId="4044532419" sldId="265"/>
            <ac:picMk id="4" creationId="{49425D5A-B18A-D925-2733-9E25884C449C}"/>
          </ac:picMkLst>
        </pc:picChg>
      </pc:sldChg>
      <pc:sldChg chg="addSp delSp modSp new del mod setBg">
        <pc:chgData name="Thanaree Srichainont" userId="85d983b0-faa0-4cc1-98f7-d89f88c32086" providerId="ADAL" clId="{343675A0-ED55-407A-813A-2292D54B635D}" dt="2022-06-17T07:49:25.149" v="705" actId="47"/>
        <pc:sldMkLst>
          <pc:docMk/>
          <pc:sldMk cId="2986869270" sldId="266"/>
        </pc:sldMkLst>
        <pc:spChg chg="add mod">
          <ac:chgData name="Thanaree Srichainont" userId="85d983b0-faa0-4cc1-98f7-d89f88c32086" providerId="ADAL" clId="{343675A0-ED55-407A-813A-2292D54B635D}" dt="2022-06-17T07:48:01.606" v="687"/>
          <ac:spMkLst>
            <pc:docMk/>
            <pc:sldMk cId="2986869270" sldId="266"/>
            <ac:spMk id="3" creationId="{DCB0D329-9210-2F24-A097-7892FE0B264C}"/>
          </ac:spMkLst>
        </pc:spChg>
        <pc:spChg chg="add del mod">
          <ac:chgData name="Thanaree Srichainont" userId="85d983b0-faa0-4cc1-98f7-d89f88c32086" providerId="ADAL" clId="{343675A0-ED55-407A-813A-2292D54B635D}" dt="2022-06-17T07:43:27.314" v="252" actId="478"/>
          <ac:spMkLst>
            <pc:docMk/>
            <pc:sldMk cId="2986869270" sldId="266"/>
            <ac:spMk id="4" creationId="{1DA9CA46-39CB-2810-74C0-063E35AE3298}"/>
          </ac:spMkLst>
        </pc:spChg>
        <pc:spChg chg="add del mod">
          <ac:chgData name="Thanaree Srichainont" userId="85d983b0-faa0-4cc1-98f7-d89f88c32086" providerId="ADAL" clId="{343675A0-ED55-407A-813A-2292D54B635D}" dt="2022-06-17T07:43:54.474" v="267" actId="478"/>
          <ac:spMkLst>
            <pc:docMk/>
            <pc:sldMk cId="2986869270" sldId="266"/>
            <ac:spMk id="5" creationId="{11591257-95E4-EAA7-DA66-625F3AF007F9}"/>
          </ac:spMkLst>
        </pc:spChg>
        <pc:spChg chg="add mod">
          <ac:chgData name="Thanaree Srichainont" userId="85d983b0-faa0-4cc1-98f7-d89f88c32086" providerId="ADAL" clId="{343675A0-ED55-407A-813A-2292D54B635D}" dt="2022-06-17T07:45:13.860" v="281" actId="14100"/>
          <ac:spMkLst>
            <pc:docMk/>
            <pc:sldMk cId="2986869270" sldId="266"/>
            <ac:spMk id="6" creationId="{779EA674-F675-96A3-2B1D-68A2BEFABE9A}"/>
          </ac:spMkLst>
        </pc:spChg>
        <pc:spChg chg="add mod">
          <ac:chgData name="Thanaree Srichainont" userId="85d983b0-faa0-4cc1-98f7-d89f88c32086" providerId="ADAL" clId="{343675A0-ED55-407A-813A-2292D54B635D}" dt="2022-06-17T07:45:16.522" v="282" actId="1076"/>
          <ac:spMkLst>
            <pc:docMk/>
            <pc:sldMk cId="2986869270" sldId="266"/>
            <ac:spMk id="7" creationId="{C5FF1F32-99CF-0463-6BEE-9F30199E3791}"/>
          </ac:spMkLst>
        </pc:spChg>
        <pc:picChg chg="add mod">
          <ac:chgData name="Thanaree Srichainont" userId="85d983b0-faa0-4cc1-98f7-d89f88c32086" providerId="ADAL" clId="{343675A0-ED55-407A-813A-2292D54B635D}" dt="2022-06-17T07:48:36.093" v="700" actId="1076"/>
          <ac:picMkLst>
            <pc:docMk/>
            <pc:sldMk cId="2986869270" sldId="266"/>
            <ac:picMk id="2" creationId="{161D56FE-9A9E-3565-407E-C3016151E1C5}"/>
          </ac:picMkLst>
        </pc:picChg>
        <pc:picChg chg="add del mod">
          <ac:chgData name="Thanaree Srichainont" userId="85d983b0-faa0-4cc1-98f7-d89f88c32086" providerId="ADAL" clId="{343675A0-ED55-407A-813A-2292D54B635D}" dt="2022-06-17T07:46:06.312" v="349" actId="478"/>
          <ac:picMkLst>
            <pc:docMk/>
            <pc:sldMk cId="2986869270" sldId="266"/>
            <ac:picMk id="9" creationId="{CDEE05FC-2AD5-8E38-D42A-C7AA9BE6838D}"/>
          </ac:picMkLst>
        </pc:picChg>
        <pc:picChg chg="add del mod">
          <ac:chgData name="Thanaree Srichainont" userId="85d983b0-faa0-4cc1-98f7-d89f88c32086" providerId="ADAL" clId="{343675A0-ED55-407A-813A-2292D54B635D}" dt="2022-06-17T07:48:17.419" v="689" actId="478"/>
          <ac:picMkLst>
            <pc:docMk/>
            <pc:sldMk cId="2986869270" sldId="266"/>
            <ac:picMk id="11" creationId="{BF22630B-5CE5-9B68-A4D2-D78315BC76F9}"/>
          </ac:picMkLst>
        </pc:picChg>
        <pc:picChg chg="add mod">
          <ac:chgData name="Thanaree Srichainont" userId="85d983b0-faa0-4cc1-98f7-d89f88c32086" providerId="ADAL" clId="{343675A0-ED55-407A-813A-2292D54B635D}" dt="2022-06-17T07:49:08.884" v="702" actId="1076"/>
          <ac:picMkLst>
            <pc:docMk/>
            <pc:sldMk cId="2986869270" sldId="266"/>
            <ac:picMk id="13" creationId="{ADE1441D-2E65-F4BC-96C8-D8C49BAD7D45}"/>
          </ac:picMkLst>
        </pc:picChg>
      </pc:sldChg>
      <pc:sldChg chg="delSp modSp add del mod">
        <pc:chgData name="Thanaree Srichainont" userId="85d983b0-faa0-4cc1-98f7-d89f88c32086" providerId="ADAL" clId="{343675A0-ED55-407A-813A-2292D54B635D}" dt="2022-06-20T06:37:30.879" v="850" actId="47"/>
        <pc:sldMkLst>
          <pc:docMk/>
          <pc:sldMk cId="3842232862" sldId="267"/>
        </pc:sldMkLst>
        <pc:spChg chg="mod">
          <ac:chgData name="Thanaree Srichainont" userId="85d983b0-faa0-4cc1-98f7-d89f88c32086" providerId="ADAL" clId="{343675A0-ED55-407A-813A-2292D54B635D}" dt="2022-06-17T07:49:32.997" v="708" actId="20577"/>
          <ac:spMkLst>
            <pc:docMk/>
            <pc:sldMk cId="3842232862" sldId="267"/>
            <ac:spMk id="3" creationId="{DCB0D329-9210-2F24-A097-7892FE0B264C}"/>
          </ac:spMkLst>
        </pc:spChg>
        <pc:picChg chg="del">
          <ac:chgData name="Thanaree Srichainont" userId="85d983b0-faa0-4cc1-98f7-d89f88c32086" providerId="ADAL" clId="{343675A0-ED55-407A-813A-2292D54B635D}" dt="2022-06-17T07:49:14.925" v="704" actId="478"/>
          <ac:picMkLst>
            <pc:docMk/>
            <pc:sldMk cId="3842232862" sldId="267"/>
            <ac:picMk id="13" creationId="{ADE1441D-2E65-F4BC-96C8-D8C49BAD7D45}"/>
          </ac:picMkLst>
        </pc:picChg>
      </pc:sldChg>
      <pc:sldChg chg="addSp delSp modSp new del mod ord">
        <pc:chgData name="Thanaree Srichainont" userId="85d983b0-faa0-4cc1-98f7-d89f88c32086" providerId="ADAL" clId="{343675A0-ED55-407A-813A-2292D54B635D}" dt="2022-06-20T06:37:21.111" v="848" actId="47"/>
        <pc:sldMkLst>
          <pc:docMk/>
          <pc:sldMk cId="977707065" sldId="268"/>
        </pc:sldMkLst>
        <pc:spChg chg="mod">
          <ac:chgData name="Thanaree Srichainont" userId="85d983b0-faa0-4cc1-98f7-d89f88c32086" providerId="ADAL" clId="{343675A0-ED55-407A-813A-2292D54B635D}" dt="2022-06-17T07:54:07.812" v="804" actId="20577"/>
          <ac:spMkLst>
            <pc:docMk/>
            <pc:sldMk cId="977707065" sldId="268"/>
            <ac:spMk id="2" creationId="{765346BD-7C9D-775A-3EE7-C8DD4CD65500}"/>
          </ac:spMkLst>
        </pc:spChg>
        <pc:spChg chg="del mod">
          <ac:chgData name="Thanaree Srichainont" userId="85d983b0-faa0-4cc1-98f7-d89f88c32086" providerId="ADAL" clId="{343675A0-ED55-407A-813A-2292D54B635D}" dt="2022-06-17T07:54:12.265" v="805" actId="478"/>
          <ac:spMkLst>
            <pc:docMk/>
            <pc:sldMk cId="977707065" sldId="268"/>
            <ac:spMk id="3" creationId="{85FCDEEE-B83C-93D3-C4EF-D95142FCC9D6}"/>
          </ac:spMkLst>
        </pc:spChg>
        <pc:spChg chg="add del mod">
          <ac:chgData name="Thanaree Srichainont" userId="85d983b0-faa0-4cc1-98f7-d89f88c32086" providerId="ADAL" clId="{343675A0-ED55-407A-813A-2292D54B635D}" dt="2022-06-17T07:54:13.765" v="806" actId="478"/>
          <ac:spMkLst>
            <pc:docMk/>
            <pc:sldMk cId="977707065" sldId="268"/>
            <ac:spMk id="5" creationId="{6A6D26FF-3433-F9DA-FFB8-44B880BD50BD}"/>
          </ac:spMkLst>
        </pc:spChg>
      </pc:sldChg>
      <pc:sldChg chg="modSp new del mod">
        <pc:chgData name="Thanaree Srichainont" userId="85d983b0-faa0-4cc1-98f7-d89f88c32086" providerId="ADAL" clId="{343675A0-ED55-407A-813A-2292D54B635D}" dt="2022-06-17T07:53:11.152" v="775" actId="2696"/>
        <pc:sldMkLst>
          <pc:docMk/>
          <pc:sldMk cId="4087290591" sldId="268"/>
        </pc:sldMkLst>
        <pc:spChg chg="mod">
          <ac:chgData name="Thanaree Srichainont" userId="85d983b0-faa0-4cc1-98f7-d89f88c32086" providerId="ADAL" clId="{343675A0-ED55-407A-813A-2292D54B635D}" dt="2022-06-17T07:50:35.810" v="745" actId="1076"/>
          <ac:spMkLst>
            <pc:docMk/>
            <pc:sldMk cId="4087290591" sldId="268"/>
            <ac:spMk id="2" creationId="{5175D315-D757-AE1C-60AF-638143537445}"/>
          </ac:spMkLst>
        </pc:spChg>
        <pc:spChg chg="mod">
          <ac:chgData name="Thanaree Srichainont" userId="85d983b0-faa0-4cc1-98f7-d89f88c32086" providerId="ADAL" clId="{343675A0-ED55-407A-813A-2292D54B635D}" dt="2022-06-17T07:50:22.615" v="734" actId="20577"/>
          <ac:spMkLst>
            <pc:docMk/>
            <pc:sldMk cId="4087290591" sldId="268"/>
            <ac:spMk id="3" creationId="{4BA75144-FE7A-DCAE-9759-5F4D853C449C}"/>
          </ac:spMkLst>
        </pc:spChg>
      </pc:sldChg>
      <pc:sldChg chg="addSp delSp modSp add mod">
        <pc:chgData name="Thanaree Srichainont" userId="85d983b0-faa0-4cc1-98f7-d89f88c32086" providerId="ADAL" clId="{343675A0-ED55-407A-813A-2292D54B635D}" dt="2022-06-20T06:41:14.495" v="903" actId="403"/>
        <pc:sldMkLst>
          <pc:docMk/>
          <pc:sldMk cId="588819721" sldId="269"/>
        </pc:sldMkLst>
        <pc:spChg chg="mod">
          <ac:chgData name="Thanaree Srichainont" userId="85d983b0-faa0-4cc1-98f7-d89f88c32086" providerId="ADAL" clId="{343675A0-ED55-407A-813A-2292D54B635D}" dt="2022-06-20T06:41:14.495" v="903" actId="403"/>
          <ac:spMkLst>
            <pc:docMk/>
            <pc:sldMk cId="588819721" sldId="269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17T07:54:33.682" v="808" actId="207"/>
          <ac:spMkLst>
            <pc:docMk/>
            <pc:sldMk cId="588819721" sldId="269"/>
            <ac:spMk id="6" creationId="{779EA674-F675-96A3-2B1D-68A2BEFABE9A}"/>
          </ac:spMkLst>
        </pc:spChg>
        <pc:spChg chg="mod">
          <ac:chgData name="Thanaree Srichainont" userId="85d983b0-faa0-4cc1-98f7-d89f88c32086" providerId="ADAL" clId="{343675A0-ED55-407A-813A-2292D54B635D}" dt="2022-06-20T06:39:37.832" v="866"/>
          <ac:spMkLst>
            <pc:docMk/>
            <pc:sldMk cId="588819721" sldId="269"/>
            <ac:spMk id="7" creationId="{C5FF1F32-99CF-0463-6BEE-9F30199E3791}"/>
          </ac:spMkLst>
        </pc:spChg>
        <pc:spChg chg="add del mod">
          <ac:chgData name="Thanaree Srichainont" userId="85d983b0-faa0-4cc1-98f7-d89f88c32086" providerId="ADAL" clId="{343675A0-ED55-407A-813A-2292D54B635D}" dt="2022-06-20T06:39:48.268" v="868" actId="478"/>
          <ac:spMkLst>
            <pc:docMk/>
            <pc:sldMk cId="588819721" sldId="269"/>
            <ac:spMk id="8" creationId="{0547D2BA-4555-7EC4-DDA4-0F70BA4BB43C}"/>
          </ac:spMkLst>
        </pc:spChg>
      </pc:sldChg>
      <pc:sldChg chg="modSp new mod">
        <pc:chgData name="Thanaree Srichainont" userId="85d983b0-faa0-4cc1-98f7-d89f88c32086" providerId="ADAL" clId="{343675A0-ED55-407A-813A-2292D54B635D}" dt="2022-06-20T06:38:16.986" v="859" actId="20577"/>
        <pc:sldMkLst>
          <pc:docMk/>
          <pc:sldMk cId="2110545787" sldId="270"/>
        </pc:sldMkLst>
        <pc:spChg chg="mod">
          <ac:chgData name="Thanaree Srichainont" userId="85d983b0-faa0-4cc1-98f7-d89f88c32086" providerId="ADAL" clId="{343675A0-ED55-407A-813A-2292D54B635D}" dt="2022-06-20T06:38:15.304" v="858" actId="20577"/>
          <ac:spMkLst>
            <pc:docMk/>
            <pc:sldMk cId="2110545787" sldId="270"/>
            <ac:spMk id="2" creationId="{B933F337-4248-8424-4CFD-F13DDEAE7431}"/>
          </ac:spMkLst>
        </pc:spChg>
        <pc:spChg chg="mod">
          <ac:chgData name="Thanaree Srichainont" userId="85d983b0-faa0-4cc1-98f7-d89f88c32086" providerId="ADAL" clId="{343675A0-ED55-407A-813A-2292D54B635D}" dt="2022-06-20T06:38:16.986" v="859" actId="20577"/>
          <ac:spMkLst>
            <pc:docMk/>
            <pc:sldMk cId="2110545787" sldId="270"/>
            <ac:spMk id="3" creationId="{A2E0EC66-3066-25AE-D0FE-72F7B37F0C7A}"/>
          </ac:spMkLst>
        </pc:spChg>
      </pc:sldChg>
      <pc:sldChg chg="addSp delSp modSp add mod">
        <pc:chgData name="Thanaree Srichainont" userId="85d983b0-faa0-4cc1-98f7-d89f88c32086" providerId="ADAL" clId="{343675A0-ED55-407A-813A-2292D54B635D}" dt="2022-06-20T06:41:38.734" v="910"/>
        <pc:sldMkLst>
          <pc:docMk/>
          <pc:sldMk cId="3621826010" sldId="271"/>
        </pc:sldMkLst>
        <pc:spChg chg="del mod">
          <ac:chgData name="Thanaree Srichainont" userId="85d983b0-faa0-4cc1-98f7-d89f88c32086" providerId="ADAL" clId="{343675A0-ED55-407A-813A-2292D54B635D}" dt="2022-06-20T06:41:38.416" v="909" actId="478"/>
          <ac:spMkLst>
            <pc:docMk/>
            <pc:sldMk cId="3621826010" sldId="271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20T06:39:55.685" v="869"/>
          <ac:spMkLst>
            <pc:docMk/>
            <pc:sldMk cId="3621826010" sldId="271"/>
            <ac:spMk id="7" creationId="{C5FF1F32-99CF-0463-6BEE-9F30199E3791}"/>
          </ac:spMkLst>
        </pc:spChg>
        <pc:spChg chg="del mod">
          <ac:chgData name="Thanaree Srichainont" userId="85d983b0-faa0-4cc1-98f7-d89f88c32086" providerId="ADAL" clId="{343675A0-ED55-407A-813A-2292D54B635D}" dt="2022-06-20T06:40:32.222" v="879" actId="478"/>
          <ac:spMkLst>
            <pc:docMk/>
            <pc:sldMk cId="3621826010" sldId="271"/>
            <ac:spMk id="8" creationId="{0547D2BA-4555-7EC4-DDA4-0F70BA4BB43C}"/>
          </ac:spMkLst>
        </pc:spChg>
        <pc:spChg chg="add mod">
          <ac:chgData name="Thanaree Srichainont" userId="85d983b0-faa0-4cc1-98f7-d89f88c32086" providerId="ADAL" clId="{343675A0-ED55-407A-813A-2292D54B635D}" dt="2022-06-20T06:41:38.734" v="910"/>
          <ac:spMkLst>
            <pc:docMk/>
            <pc:sldMk cId="3621826010" sldId="271"/>
            <ac:spMk id="9" creationId="{6773294D-56BB-D9E4-ECEF-7330A7E2181B}"/>
          </ac:spMkLst>
        </pc:spChg>
      </pc:sldChg>
      <pc:sldChg chg="addSp delSp modSp add mod ord">
        <pc:chgData name="Thanaree Srichainont" userId="85d983b0-faa0-4cc1-98f7-d89f88c32086" providerId="ADAL" clId="{343675A0-ED55-407A-813A-2292D54B635D}" dt="2022-06-20T06:41:41.435" v="912"/>
        <pc:sldMkLst>
          <pc:docMk/>
          <pc:sldMk cId="1727016269" sldId="272"/>
        </pc:sldMkLst>
        <pc:spChg chg="del mod">
          <ac:chgData name="Thanaree Srichainont" userId="85d983b0-faa0-4cc1-98f7-d89f88c32086" providerId="ADAL" clId="{343675A0-ED55-407A-813A-2292D54B635D}" dt="2022-06-20T06:41:41.215" v="911" actId="478"/>
          <ac:spMkLst>
            <pc:docMk/>
            <pc:sldMk cId="1727016269" sldId="272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20T06:40:04.083" v="873"/>
          <ac:spMkLst>
            <pc:docMk/>
            <pc:sldMk cId="1727016269" sldId="272"/>
            <ac:spMk id="7" creationId="{C5FF1F32-99CF-0463-6BEE-9F30199E3791}"/>
          </ac:spMkLst>
        </pc:spChg>
        <pc:spChg chg="add mod">
          <ac:chgData name="Thanaree Srichainont" userId="85d983b0-faa0-4cc1-98f7-d89f88c32086" providerId="ADAL" clId="{343675A0-ED55-407A-813A-2292D54B635D}" dt="2022-06-20T06:41:41.435" v="912"/>
          <ac:spMkLst>
            <pc:docMk/>
            <pc:sldMk cId="1727016269" sldId="272"/>
            <ac:spMk id="8" creationId="{D96A47DA-4139-07E8-FACF-0B79CA6765A4}"/>
          </ac:spMkLst>
        </pc:spChg>
      </pc:sldChg>
      <pc:sldChg chg="addSp delSp modSp add mod">
        <pc:chgData name="Thanaree Srichainont" userId="85d983b0-faa0-4cc1-98f7-d89f88c32086" providerId="ADAL" clId="{343675A0-ED55-407A-813A-2292D54B635D}" dt="2022-06-20T06:41:44.201" v="914"/>
        <pc:sldMkLst>
          <pc:docMk/>
          <pc:sldMk cId="3339647340" sldId="273"/>
        </pc:sldMkLst>
        <pc:spChg chg="del mod">
          <ac:chgData name="Thanaree Srichainont" userId="85d983b0-faa0-4cc1-98f7-d89f88c32086" providerId="ADAL" clId="{343675A0-ED55-407A-813A-2292D54B635D}" dt="2022-06-20T06:41:44.006" v="913" actId="478"/>
          <ac:spMkLst>
            <pc:docMk/>
            <pc:sldMk cId="3339647340" sldId="273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20T06:40:13.024" v="875"/>
          <ac:spMkLst>
            <pc:docMk/>
            <pc:sldMk cId="3339647340" sldId="273"/>
            <ac:spMk id="7" creationId="{C5FF1F32-99CF-0463-6BEE-9F30199E3791}"/>
          </ac:spMkLst>
        </pc:spChg>
        <pc:spChg chg="add mod">
          <ac:chgData name="Thanaree Srichainont" userId="85d983b0-faa0-4cc1-98f7-d89f88c32086" providerId="ADAL" clId="{343675A0-ED55-407A-813A-2292D54B635D}" dt="2022-06-20T06:41:44.201" v="914"/>
          <ac:spMkLst>
            <pc:docMk/>
            <pc:sldMk cId="3339647340" sldId="273"/>
            <ac:spMk id="8" creationId="{55124D28-9768-306C-14CF-D4F5FE049546}"/>
          </ac:spMkLst>
        </pc:spChg>
      </pc:sldChg>
      <pc:sldChg chg="addSp delSp modSp add mod">
        <pc:chgData name="Thanaree Srichainont" userId="85d983b0-faa0-4cc1-98f7-d89f88c32086" providerId="ADAL" clId="{343675A0-ED55-407A-813A-2292D54B635D}" dt="2022-06-20T06:41:47.517" v="916"/>
        <pc:sldMkLst>
          <pc:docMk/>
          <pc:sldMk cId="1016169799" sldId="274"/>
        </pc:sldMkLst>
        <pc:spChg chg="del mod">
          <ac:chgData name="Thanaree Srichainont" userId="85d983b0-faa0-4cc1-98f7-d89f88c32086" providerId="ADAL" clId="{343675A0-ED55-407A-813A-2292D54B635D}" dt="2022-06-20T06:41:46.956" v="915" actId="478"/>
          <ac:spMkLst>
            <pc:docMk/>
            <pc:sldMk cId="1016169799" sldId="274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20T06:40:20.577" v="877"/>
          <ac:spMkLst>
            <pc:docMk/>
            <pc:sldMk cId="1016169799" sldId="274"/>
            <ac:spMk id="7" creationId="{C5FF1F32-99CF-0463-6BEE-9F30199E3791}"/>
          </ac:spMkLst>
        </pc:spChg>
        <pc:spChg chg="add mod">
          <ac:chgData name="Thanaree Srichainont" userId="85d983b0-faa0-4cc1-98f7-d89f88c32086" providerId="ADAL" clId="{343675A0-ED55-407A-813A-2292D54B635D}" dt="2022-06-20T06:41:47.517" v="916"/>
          <ac:spMkLst>
            <pc:docMk/>
            <pc:sldMk cId="1016169799" sldId="274"/>
            <ac:spMk id="8" creationId="{CAA9D0F4-2EF2-419B-AA38-1455320D0164}"/>
          </ac:spMkLst>
        </pc:spChg>
      </pc:sldChg>
      <pc:sldMasterChg chg="addSldLayout modSldLayout">
        <pc:chgData name="Thanaree Srichainont" userId="85d983b0-faa0-4cc1-98f7-d89f88c32086" providerId="ADAL" clId="{343675A0-ED55-407A-813A-2292D54B635D}" dt="2022-06-20T06:36:21.805" v="839" actId="1076"/>
        <pc:sldMasterMkLst>
          <pc:docMk/>
          <pc:sldMasterMk cId="422118838" sldId="2147483648"/>
        </pc:sldMasterMkLst>
        <pc:sldLayoutChg chg="modSp mod">
          <pc:chgData name="Thanaree Srichainont" userId="85d983b0-faa0-4cc1-98f7-d89f88c32086" providerId="ADAL" clId="{343675A0-ED55-407A-813A-2292D54B635D}" dt="2022-06-17T07:41:59.195" v="187" actId="11530"/>
          <pc:sldLayoutMkLst>
            <pc:docMk/>
            <pc:sldMasterMk cId="422118838" sldId="2147483648"/>
            <pc:sldLayoutMk cId="1498994961" sldId="2147483650"/>
          </pc:sldLayoutMkLst>
          <pc:spChg chg="mod">
            <ac:chgData name="Thanaree Srichainont" userId="85d983b0-faa0-4cc1-98f7-d89f88c32086" providerId="ADAL" clId="{343675A0-ED55-407A-813A-2292D54B635D}" dt="2022-06-17T07:41:59.195" v="187" actId="11530"/>
            <ac:spMkLst>
              <pc:docMk/>
              <pc:sldMasterMk cId="422118838" sldId="2147483648"/>
              <pc:sldLayoutMk cId="1498994961" sldId="2147483650"/>
              <ac:spMk id="10" creationId="{0DE7999D-4EB4-94CA-46C4-69616C986C26}"/>
            </ac:spMkLst>
          </pc:spChg>
        </pc:sldLayoutChg>
        <pc:sldLayoutChg chg="addSp delSp modSp add mod modTransition">
          <pc:chgData name="Thanaree Srichainont" userId="85d983b0-faa0-4cc1-98f7-d89f88c32086" providerId="ADAL" clId="{343675A0-ED55-407A-813A-2292D54B635D}" dt="2022-06-17T07:39:46.916" v="140" actId="14100"/>
          <pc:sldLayoutMkLst>
            <pc:docMk/>
            <pc:sldMasterMk cId="422118838" sldId="2147483648"/>
            <pc:sldLayoutMk cId="2803292083" sldId="2147483666"/>
          </pc:sldLayoutMkLst>
          <pc:picChg chg="del">
            <ac:chgData name="Thanaree Srichainont" userId="85d983b0-faa0-4cc1-98f7-d89f88c32086" providerId="ADAL" clId="{343675A0-ED55-407A-813A-2292D54B635D}" dt="2022-06-17T07:39:39.081" v="136" actId="478"/>
            <ac:picMkLst>
              <pc:docMk/>
              <pc:sldMasterMk cId="422118838" sldId="2147483648"/>
              <pc:sldLayoutMk cId="2803292083" sldId="2147483666"/>
              <ac:picMk id="9" creationId="{BD0F1548-A6B6-F37B-048C-707E14D541B1}"/>
            </ac:picMkLst>
          </pc:picChg>
          <pc:picChg chg="add mod">
            <ac:chgData name="Thanaree Srichainont" userId="85d983b0-faa0-4cc1-98f7-d89f88c32086" providerId="ADAL" clId="{343675A0-ED55-407A-813A-2292D54B635D}" dt="2022-06-17T07:39:46.916" v="140" actId="14100"/>
            <ac:picMkLst>
              <pc:docMk/>
              <pc:sldMasterMk cId="422118838" sldId="2147483648"/>
              <pc:sldLayoutMk cId="2803292083" sldId="2147483666"/>
              <ac:picMk id="10" creationId="{6712BE44-DAAC-69C1-A042-776A02428601}"/>
            </ac:picMkLst>
          </pc:picChg>
        </pc:sldLayoutChg>
        <pc:sldLayoutChg chg="addSp delSp modSp add mod modTransition">
          <pc:chgData name="Thanaree Srichainont" userId="85d983b0-faa0-4cc1-98f7-d89f88c32086" providerId="ADAL" clId="{343675A0-ED55-407A-813A-2292D54B635D}" dt="2022-06-17T07:53:05.394" v="774" actId="1076"/>
          <pc:sldLayoutMkLst>
            <pc:docMk/>
            <pc:sldMasterMk cId="422118838" sldId="2147483648"/>
            <pc:sldLayoutMk cId="401351031" sldId="2147483667"/>
          </pc:sldLayoutMkLst>
          <pc:spChg chg="mod">
            <ac:chgData name="Thanaree Srichainont" userId="85d983b0-faa0-4cc1-98f7-d89f88c32086" providerId="ADAL" clId="{343675A0-ED55-407A-813A-2292D54B635D}" dt="2022-06-17T07:53:05.394" v="774" actId="1076"/>
            <ac:spMkLst>
              <pc:docMk/>
              <pc:sldMasterMk cId="422118838" sldId="2147483648"/>
              <pc:sldLayoutMk cId="401351031" sldId="2147483667"/>
              <ac:spMk id="2" creationId="{9F64399B-9FBD-A73F-F23D-07F86A235168}"/>
            </ac:spMkLst>
          </pc:spChg>
          <pc:spChg chg="mod">
            <ac:chgData name="Thanaree Srichainont" userId="85d983b0-faa0-4cc1-98f7-d89f88c32086" providerId="ADAL" clId="{343675A0-ED55-407A-813A-2292D54B635D}" dt="2022-06-17T07:52:10.348" v="761" actId="14100"/>
            <ac:spMkLst>
              <pc:docMk/>
              <pc:sldMasterMk cId="422118838" sldId="2147483648"/>
              <pc:sldLayoutMk cId="401351031" sldId="2147483667"/>
              <ac:spMk id="3" creationId="{D964DCDB-2666-585F-F687-A4D5ADC758CC}"/>
            </ac:spMkLst>
          </pc:spChg>
          <pc:picChg chg="add del mod">
            <ac:chgData name="Thanaree Srichainont" userId="85d983b0-faa0-4cc1-98f7-d89f88c32086" providerId="ADAL" clId="{343675A0-ED55-407A-813A-2292D54B635D}" dt="2022-06-17T07:52:38.759" v="769" actId="478"/>
            <ac:picMkLst>
              <pc:docMk/>
              <pc:sldMasterMk cId="422118838" sldId="2147483648"/>
              <pc:sldLayoutMk cId="401351031" sldId="2147483667"/>
              <ac:picMk id="8" creationId="{A759CE8F-A47A-74FA-FD32-1BC381BFBB8B}"/>
            </ac:picMkLst>
          </pc:picChg>
          <pc:picChg chg="mod modCrop">
            <ac:chgData name="Thanaree Srichainont" userId="85d983b0-faa0-4cc1-98f7-d89f88c32086" providerId="ADAL" clId="{343675A0-ED55-407A-813A-2292D54B635D}" dt="2022-06-17T07:50:12.930" v="714" actId="732"/>
            <ac:picMkLst>
              <pc:docMk/>
              <pc:sldMasterMk cId="422118838" sldId="2147483648"/>
              <pc:sldLayoutMk cId="401351031" sldId="2147483667"/>
              <ac:picMk id="10" creationId="{6712BE44-DAAC-69C1-A042-776A02428601}"/>
            </ac:picMkLst>
          </pc:picChg>
          <pc:picChg chg="add del mod">
            <ac:chgData name="Thanaree Srichainont" userId="85d983b0-faa0-4cc1-98f7-d89f88c32086" providerId="ADAL" clId="{343675A0-ED55-407A-813A-2292D54B635D}" dt="2022-06-17T07:53:02.194" v="773" actId="478"/>
            <ac:picMkLst>
              <pc:docMk/>
              <pc:sldMasterMk cId="422118838" sldId="2147483648"/>
              <pc:sldLayoutMk cId="401351031" sldId="2147483667"/>
              <ac:picMk id="11" creationId="{79273D17-BE39-5764-1A66-94F12576469F}"/>
            </ac:picMkLst>
          </pc:picChg>
        </pc:sldLayoutChg>
        <pc:sldLayoutChg chg="delSp modSp add mod modTransition">
          <pc:chgData name="Thanaree Srichainont" userId="85d983b0-faa0-4cc1-98f7-d89f88c32086" providerId="ADAL" clId="{343675A0-ED55-407A-813A-2292D54B635D}" dt="2022-06-20T06:36:21.805" v="839" actId="1076"/>
          <pc:sldLayoutMkLst>
            <pc:docMk/>
            <pc:sldMasterMk cId="422118838" sldId="2147483648"/>
            <pc:sldLayoutMk cId="2542668825" sldId="2147483668"/>
          </pc:sldLayoutMkLst>
          <pc:spChg chg="mod">
            <ac:chgData name="Thanaree Srichainont" userId="85d983b0-faa0-4cc1-98f7-d89f88c32086" providerId="ADAL" clId="{343675A0-ED55-407A-813A-2292D54B635D}" dt="2022-06-20T06:36:21.805" v="839" actId="1076"/>
            <ac:spMkLst>
              <pc:docMk/>
              <pc:sldMasterMk cId="422118838" sldId="2147483648"/>
              <pc:sldLayoutMk cId="2542668825" sldId="2147483668"/>
              <ac:spMk id="2" creationId="{9F64399B-9FBD-A73F-F23D-07F86A235168}"/>
            </ac:spMkLst>
          </pc:spChg>
          <pc:picChg chg="del">
            <ac:chgData name="Thanaree Srichainont" userId="85d983b0-faa0-4cc1-98f7-d89f88c32086" providerId="ADAL" clId="{343675A0-ED55-407A-813A-2292D54B635D}" dt="2022-06-20T06:36:18.213" v="837" actId="478"/>
            <ac:picMkLst>
              <pc:docMk/>
              <pc:sldMasterMk cId="422118838" sldId="2147483648"/>
              <pc:sldLayoutMk cId="2542668825" sldId="2147483668"/>
              <ac:picMk id="14" creationId="{0064C77D-989C-8AC9-38DA-E7047E807C7C}"/>
            </ac:picMkLst>
          </pc:picChg>
          <pc:picChg chg="del">
            <ac:chgData name="Thanaree Srichainont" userId="85d983b0-faa0-4cc1-98f7-d89f88c32086" providerId="ADAL" clId="{343675A0-ED55-407A-813A-2292D54B635D}" dt="2022-06-20T06:36:18.854" v="838" actId="478"/>
            <ac:picMkLst>
              <pc:docMk/>
              <pc:sldMasterMk cId="422118838" sldId="2147483648"/>
              <pc:sldLayoutMk cId="2542668825" sldId="2147483668"/>
              <ac:picMk id="16" creationId="{1605AB3F-3492-08F2-293D-765282C517AC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EFC73-D372-DAF8-4285-144DBD50EB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D1BB-17E3-4ACB-E8A8-C61F6C90C2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9E142-C4D3-4CBB-852F-51FA656F65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6730-B869-E67E-0FE4-CCE388CE96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06BF-ECB5-BB4C-23B5-D25139B6D4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2A7F-F065-4259-B3DC-6B03E307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E98C1-8E29-492D-AC84-6011A3FF876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9A0D5-40B7-4AF5-887F-6461E11C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605AB3F-3492-08F2-293D-765282C51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79" y="4596617"/>
            <a:ext cx="2265041" cy="227804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064C77D-989C-8AC9-38DA-E7047E807C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4470400"/>
            <a:ext cx="2707443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36609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38218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110-0E09-4D45-A9B0-78284314CB65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A0769D-1BE0-FFFF-CA76-93E4A46731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4" y="153342"/>
            <a:ext cx="6265486" cy="1660488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F9F007-F256-C61C-CF46-8D130D7EF3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0" y="111496"/>
            <a:ext cx="776037" cy="765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43121"/>
            <a:ext cx="9144000" cy="5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DE7999D-4EB4-94CA-46C4-69616C986C26}"/>
              </a:ext>
            </a:extLst>
          </p:cNvPr>
          <p:cNvSpPr txBox="1"/>
          <p:nvPr userDrawn="1"/>
        </p:nvSpPr>
        <p:spPr>
          <a:xfrm>
            <a:off x="838199" y="367759"/>
            <a:ext cx="10515599" cy="1322930"/>
          </a:xfrm>
          <a:prstGeom prst="rect">
            <a:avLst/>
          </a:prstGeom>
          <a:solidFill>
            <a:srgbClr val="FF5757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28EBD-4546-6FD0-F927-50751B1A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96" y="365125"/>
            <a:ext cx="10346803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E8C8-D3B3-EDDD-8105-7177FA78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017"/>
            <a:ext cx="10515600" cy="40819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978B-50E7-C757-504C-A3FE9FB4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97EB-6F90-49C3-95E9-459255E34790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E592-7178-C5C7-E474-E3647324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B86B-219B-6DA2-9FE0-4D83C9E8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2B564EF-25FA-B9BA-B85A-902C1C625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FA68-57D5-0464-37DA-500AAE80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E5A90-297F-C8C0-560D-EA2F7A1E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FE26-A94E-EF12-2883-B1EE1E24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15D1-523A-491D-A623-11C71FB8BDE9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52CC-49AE-B386-046F-8B9A6DF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C1B5-4C78-EBB0-63C3-082E7F28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B1F8-1F91-0459-C1CF-18BD47C3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7CA8-4E42-DBD1-6FC1-86E1B2BD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C6A68-F40B-7F9B-0A2D-2DAC3CE1D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D0FF6-5B0B-8034-E63E-3C3E9DE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BA65-C19D-4546-BDDB-C7304A38B2CA}" type="datetime1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217C0-3D39-FF7B-8BA3-6A463D75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C05E-5CEB-FFDA-58D4-B6578EB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A2A9-381F-ED3A-9B31-99313AA4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1F02-2DCA-FBF9-4056-37C9443F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E3AF-88DD-1A60-7822-09BBD975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CAFFA-DA01-51BB-9DD5-FE0790B5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F40A2-6FD8-B820-C2B0-7A291FDC1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8A6CB-B412-A964-B778-62D5D92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00DB-E8D4-4353-8C4C-B3DE1B1A189C}" type="datetime1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B12A1-70C9-D32F-8B0B-F200DA7D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78134-C5D2-4D17-5D31-B7193C9A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6448-8E27-8A11-224A-4BE32770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8E14B-94C4-707A-77F0-B3D2F420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FB81-F47A-41D4-81D9-2AC40BD73329}" type="datetime1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3CE7A-6FF6-3E7D-E09D-BD8EDED5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49E08-88E2-0D44-6573-83E1795B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AD28D-8CCC-C35C-D9C5-C85370E8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92CA-5A9A-4FD1-84F1-15E78084762D}" type="datetime1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0BACB-0D3F-7A33-55B1-C454A50D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9B5DB-D047-FEDA-834F-1CAA818E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823-26DC-5BDE-B534-930D316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FDF8-A6E1-0D20-CA93-5614A8C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F0561-B458-8B99-8F5F-52B20CC85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1691-0B1B-CA81-B0E5-54B8D03C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1E40-BB0E-42B1-BD91-7363B7AA2646}" type="datetime1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56B5-677B-DD82-F409-BFED1FC0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55B6D-9356-39AB-B583-CC1D9986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0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56B8-93E7-EC75-56D0-9223467C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EAEF5-517D-378C-B4E1-78A4C9C45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BBD63-9CEB-BCC0-1CB4-734982DA6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F314-9E74-4970-CDD5-A3C56AD6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2D38-00FC-4D38-9131-48321E64F083}" type="datetime1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83D53-97A5-D17F-DA44-6A5FB7B6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C79BF-9FE0-E82C-8C51-5440FD68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1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7ADA-DDD2-B044-FA53-948F9247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AF0BC-8B5E-89E5-FF5B-522647F3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07DF-A16C-3608-210B-4C2CD900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C39-F0DC-48A5-8D2E-011049C108CB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B9CC-7700-4D78-2B07-30794C14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DB8C-54F5-74B6-7F10-30AF9042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B83F9-A9C4-38D1-1043-1752A378F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CC623-2F35-3CE8-1853-67E8D30B2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7787-F359-A64F-69AE-7D703E82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B325-CB77-4069-924D-CA8F7B8FAFB0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9A68-F4DF-B1B4-17DB-0565A70C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2DAC-55CF-A01C-342E-A247AD7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62769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38218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BFAD-329F-4575-B510-4E28388031FA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A0769D-1BE0-FFFF-CA76-93E4A46731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4" y="153342"/>
            <a:ext cx="6265486" cy="1660488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F9F007-F256-C61C-CF46-8D130D7EF3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0" y="111496"/>
            <a:ext cx="776037" cy="765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43121"/>
            <a:ext cx="9144000" cy="5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3AFC78A2-F59D-5E10-73E4-373AFE63E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88" y="287849"/>
            <a:ext cx="5567423" cy="5567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36609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397845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9B62-1093-406F-A724-D8D31CFB0819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43121"/>
            <a:ext cx="9144000" cy="561537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3FDB84E4-ED5F-5FE9-C813-D342C50FC5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2" y="287849"/>
            <a:ext cx="740254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8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3AFC78A2-F59D-5E10-73E4-373AFE63E5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29" b="41406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220" y="983438"/>
            <a:ext cx="9144000" cy="2387600"/>
          </a:xfrm>
        </p:spPr>
        <p:txBody>
          <a:bodyPr anchor="ctr">
            <a:normAutofit/>
          </a:bodyPr>
          <a:lstStyle>
            <a:lvl1pPr algn="l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7220" y="3486962"/>
            <a:ext cx="9144000" cy="729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8C6F-EC5F-434E-8090-2AFCDBE028AD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6292051"/>
            <a:ext cx="6766560" cy="41553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1E2AB4B-02F1-14D5-5799-F67A69A86B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96271"/>
            <a:ext cx="740254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220" y="983438"/>
            <a:ext cx="9144000" cy="2387600"/>
          </a:xfrm>
        </p:spPr>
        <p:txBody>
          <a:bodyPr anchor="ctr">
            <a:normAutofit/>
          </a:bodyPr>
          <a:lstStyle>
            <a:lvl1pPr algn="l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7220" y="4294682"/>
            <a:ext cx="9144000" cy="729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8FF-B5AC-4E97-8AD8-0ED24FCCF423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5" y="6246191"/>
            <a:ext cx="6766560" cy="415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0F1548-A6B6-F37B-048C-707E14D541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0" y="3451376"/>
            <a:ext cx="9144000" cy="236704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CD2712E-05E5-526C-E777-114A247B73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96271"/>
            <a:ext cx="740254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220" y="983438"/>
            <a:ext cx="9144000" cy="2387600"/>
          </a:xfrm>
        </p:spPr>
        <p:txBody>
          <a:bodyPr anchor="ctr">
            <a:normAutofit/>
          </a:bodyPr>
          <a:lstStyle>
            <a:lvl1pPr algn="l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7220" y="4294682"/>
            <a:ext cx="9144000" cy="729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876A-A0B1-4144-8623-E83E1681D4A6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5" y="6246191"/>
            <a:ext cx="6766560" cy="41553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CD2712E-05E5-526C-E777-114A247B73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96271"/>
            <a:ext cx="740254" cy="729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2BE44-DAAC-69C1-A042-776A024286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7220" y="3442421"/>
            <a:ext cx="9144000" cy="2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220" y="1472360"/>
            <a:ext cx="5834380" cy="2387600"/>
          </a:xfrm>
        </p:spPr>
        <p:txBody>
          <a:bodyPr anchor="ctr">
            <a:normAutofit/>
          </a:bodyPr>
          <a:lstStyle>
            <a:lvl1pPr algn="l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7220" y="4294682"/>
            <a:ext cx="5834380" cy="729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65F1-72A6-4361-8555-3C7BCA6B1CEE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5" y="6246191"/>
            <a:ext cx="6766560" cy="41553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CD2712E-05E5-526C-E777-114A247B73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96271"/>
            <a:ext cx="740254" cy="729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2BE44-DAAC-69C1-A042-776A02428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5"/>
          <a:stretch/>
        </p:blipFill>
        <p:spPr>
          <a:xfrm rot="16200000" flipV="1">
            <a:off x="5991623" y="675393"/>
            <a:ext cx="6875772" cy="55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50598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94682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E1F-8221-4693-8654-A7AE1F97EFC5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6292051"/>
            <a:ext cx="6766560" cy="415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5C11E-21EE-7717-A57F-BCEE46F1A9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2434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449F5B1-C17F-7B63-9C00-07E8A3F4F9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8" y="651912"/>
            <a:ext cx="740254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0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F9F03BD-FE9A-54BE-DEB4-3A9CC511F7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79" y="4596617"/>
            <a:ext cx="2265041" cy="227804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6540AE8-ADF2-FE62-6C07-BAED4C51EB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4470400"/>
            <a:ext cx="2707443" cy="2387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3AC943-D365-B1EC-3614-5142CD3720EC}"/>
              </a:ext>
            </a:extLst>
          </p:cNvPr>
          <p:cNvGrpSpPr/>
          <p:nvPr userDrawn="1"/>
        </p:nvGrpSpPr>
        <p:grpSpPr>
          <a:xfrm>
            <a:off x="1328155" y="1724628"/>
            <a:ext cx="9535689" cy="2104236"/>
            <a:chOff x="2507614" y="2601553"/>
            <a:chExt cx="7614980" cy="1651834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A9C19F1-EA65-9611-F59C-734B0C9E22A4}"/>
                </a:ext>
              </a:extLst>
            </p:cNvPr>
            <p:cNvSpPr/>
            <p:nvPr userDrawn="1"/>
          </p:nvSpPr>
          <p:spPr>
            <a:xfrm>
              <a:off x="2507614" y="2704019"/>
              <a:ext cx="7614980" cy="1549368"/>
            </a:xfrm>
            <a:prstGeom prst="parallelogram">
              <a:avLst>
                <a:gd name="adj" fmla="val 50532"/>
              </a:avLst>
            </a:prstGeom>
            <a:solidFill>
              <a:srgbClr val="5A49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851D723B-659D-76C5-09F6-5432C26EBA8C}"/>
                </a:ext>
              </a:extLst>
            </p:cNvPr>
            <p:cNvSpPr/>
            <p:nvPr userDrawn="1"/>
          </p:nvSpPr>
          <p:spPr>
            <a:xfrm>
              <a:off x="2507614" y="2601553"/>
              <a:ext cx="7614980" cy="1549368"/>
            </a:xfrm>
            <a:prstGeom prst="parallelogram">
              <a:avLst>
                <a:gd name="adj" fmla="val 50532"/>
              </a:avLst>
            </a:prstGeom>
            <a:gradFill>
              <a:gsLst>
                <a:gs pos="23000">
                  <a:srgbClr val="FF5757"/>
                </a:gs>
                <a:gs pos="100000">
                  <a:srgbClr val="FF4545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2007551"/>
            <a:ext cx="9144000" cy="1450000"/>
          </a:xfrm>
        </p:spPr>
        <p:txBody>
          <a:bodyPr anchor="ctr">
            <a:noAutofit/>
          </a:bodyPr>
          <a:lstStyle>
            <a:lvl1pPr algn="ctr">
              <a:def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982046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E39E-280E-46E0-8226-69151E422BBD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F9F007-F256-C61C-CF46-8D130D7EF31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0" y="111496"/>
            <a:ext cx="776037" cy="765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43121"/>
            <a:ext cx="9144000" cy="5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78AA9-952D-BB74-9328-97693E96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724DC-EFA9-F7DE-2FEF-11A2D932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DD07-290D-45AA-FBC0-18C7FD574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7801-B3AA-4D9D-9128-5893611CE3B4}" type="datetime1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D269-7B58-14B0-E8C4-CE10EDEA5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46377-4FDE-5323-CE34-26890AD44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5" r:id="rId8"/>
    <p:sldLayoutId id="2147483661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337-4248-8424-4CFD-F13DDEAE7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0EC66-3066-25AE-D0FE-72F7B37F0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D329-9210-2F24-A097-7892FE0B264C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5963-2FBB-BE4C-DD90-ED0F9329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1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73294D-56BB-D9E4-ECEF-7330A7E2181B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23EB4-BC4E-CD0B-19BF-8C722439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2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Data &amp; Analytics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6A47DA-4139-07E8-FACF-0B79CA6765A4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F20F0-E2A5-08E8-84EF-6510F365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124D28-9768-306C-14CF-D4F5FE049546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690F7-29D6-0215-D9D3-83A1FA70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Result &amp;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A9D0F4-2EF2-419B-AA38-1455320D0164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B151C-6849-7CF8-EE65-63A5FCA8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337-4248-8424-4CFD-F13DDEAE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782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9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8F6D8BF494D94787CF2B589BEF6039" ma:contentTypeVersion="13" ma:contentTypeDescription="Create a new document." ma:contentTypeScope="" ma:versionID="601bb681e469f172fa7358e6c8c70c7b">
  <xsd:schema xmlns:xsd="http://www.w3.org/2001/XMLSchema" xmlns:xs="http://www.w3.org/2001/XMLSchema" xmlns:p="http://schemas.microsoft.com/office/2006/metadata/properties" xmlns:ns3="e088bd5f-9342-48ef-ab30-81d9928c3c08" xmlns:ns4="ceda1f5f-6de5-4446-b3b3-1571eb225dd1" targetNamespace="http://schemas.microsoft.com/office/2006/metadata/properties" ma:root="true" ma:fieldsID="1fb18932fc3aececae6d0b7be88be06e" ns3:_="" ns4:_="">
    <xsd:import namespace="e088bd5f-9342-48ef-ab30-81d9928c3c08"/>
    <xsd:import namespace="ceda1f5f-6de5-4446-b3b3-1571eb225dd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8bd5f-9342-48ef-ab30-81d9928c3c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a1f5f-6de5-4446-b3b3-1571eb225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0CB65-8052-4A91-A695-858A5C80A7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C836A-E03A-480C-9B12-A25623224A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88bd5f-9342-48ef-ab30-81d9928c3c08"/>
    <ds:schemaRef ds:uri="ceda1f5f-6de5-4446-b3b3-1571eb225d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EC670-DA2B-4861-BB4C-657ABE9F0C73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eda1f5f-6de5-4446-b3b3-1571eb225dd1"/>
    <ds:schemaRef ds:uri="e088bd5f-9342-48ef-ab30-81d9928c3c0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 and tester</dc:title>
  <dc:creator>Thanaree Srichainont</dc:creator>
  <cp:lastModifiedBy>Pai Buabthong</cp:lastModifiedBy>
  <cp:revision>4</cp:revision>
  <dcterms:created xsi:type="dcterms:W3CDTF">2022-06-17T07:05:07Z</dcterms:created>
  <dcterms:modified xsi:type="dcterms:W3CDTF">2024-04-17T15:54:15Z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0x010100138F6D8BF494D94787CF2B589BEF6039</vt:lpwstr>
  </property>
</Properties>
</file>