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26" d="100"/>
          <a:sy n="26" d="100"/>
        </p:scale>
        <p:origin x="32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3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2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5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2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6365-2E98-4DD1-BDAA-4579F839349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6365-2E98-4DD1-BDAA-4579F839349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418C-87EA-48E9-BF33-CE238141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C53772D7-FA13-857A-9E36-90D87948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29352875" cy="64008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E3ADC73-5BF5-227F-4888-4E741121C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731520"/>
            <a:ext cx="5029200" cy="593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cxnSp>
        <p:nvCxnSpPr>
          <p:cNvPr id="1029" name="AutoShape 5">
            <a:extLst>
              <a:ext uri="{FF2B5EF4-FFF2-40B4-BE49-F238E27FC236}">
                <a16:creationId xmlns:a16="http://schemas.microsoft.com/office/drawing/2014/main" id="{A3BA57AB-2348-451D-ECDB-738FE3D799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15200" y="914400"/>
            <a:ext cx="0" cy="548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35157B91-B0FC-D394-6E97-D298B24FE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955976"/>
            <a:ext cx="29352875" cy="137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FB2F00D-CC03-2851-0840-7DB244B5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5960" y="35515296"/>
            <a:ext cx="4979988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36E94AA5-37C6-4E62-BB5E-A7F8E456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360" y="2212848"/>
            <a:ext cx="15329852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Title: TH </a:t>
            </a:r>
            <a:r>
              <a:rPr kumimoji="0" lang="en-US" altLang="en-US" sz="7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Sarabun</a:t>
            </a:r>
            <a:r>
              <a:rPr kumimoji="0" lang="en-US" altLang="en-US" sz="7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New (Bold)(Font size: 78)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50F9DF73-C3D0-B93A-6074-346499AB8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6184" y="3922776"/>
            <a:ext cx="14649450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Authors: TH </a:t>
            </a:r>
            <a:r>
              <a:rPr kumimoji="0" lang="en-US" altLang="en-US" sz="5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Sarabun</a:t>
            </a:r>
            <a:r>
              <a:rPr kumimoji="0" lang="en-US" altLang="en-US" sz="5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New (Bold)(Font size: 56)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8F34DB21-00DE-0326-A6C9-120F1A78B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" y="9079992"/>
            <a:ext cx="16175038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Subheader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: TH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Sarabun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New (Bold)(Font size: 48)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1A75BC2F-85C8-4DAC-B515-CFFAAB11E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" y="10058400"/>
            <a:ext cx="9248775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Body text: TH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Sarabun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New (Font size: 36)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A01BAA58-F510-9052-CBF9-5C38B1AC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7737" y="34202116"/>
            <a:ext cx="10789538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QR link to your work (optional)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08CB7A7F-9DD3-ED26-AA68-AAE417A15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6610" y="9049131"/>
            <a:ext cx="10039350" cy="572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Subheader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(Guideline)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Abstract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48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Introduction &amp; Motivation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Mat</a:t>
            </a:r>
            <a:r>
              <a:rPr lang="en-US" altLang="en-US" sz="48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erials &amp; Methods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Results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48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Discussion &amp; Conclusion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48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References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09FF1C6-A933-9FD4-0C6E-8440F355A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7599" y="30740361"/>
            <a:ext cx="10946447" cy="54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References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C3718DA-D28A-B095-629F-FCB1F0E887B4}"/>
              </a:ext>
            </a:extLst>
          </p:cNvPr>
          <p:cNvSpPr txBox="1"/>
          <p:nvPr/>
        </p:nvSpPr>
        <p:spPr>
          <a:xfrm>
            <a:off x="17627599" y="31474600"/>
            <a:ext cx="11690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C.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Polpanumas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et al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., "AI Builders: Teaching Thai Students to Build End-to-End Machine Learning Projects Online,"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2021 IEEE International Conference on Engineering, Technology &amp; Education (TALE)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, 2021, pp. 565-572,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doi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: 10.1109/TALE52509.2021.9678620.  (Font TH </a:t>
            </a:r>
            <a:r>
              <a:rPr lang="en-US" sz="2400" dirty="0" err="1">
                <a:solidFill>
                  <a:srgbClr val="33333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arabun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new, size: 24)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6225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</TotalTime>
  <Words>132</Words>
  <Application>Microsoft Office PowerPoint</Application>
  <PresentationFormat>กำหนดเอง</PresentationFormat>
  <Paragraphs>15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nakorn kumsrimak</dc:creator>
  <cp:lastModifiedBy>nakorn kumsrimak</cp:lastModifiedBy>
  <cp:revision>5</cp:revision>
  <dcterms:created xsi:type="dcterms:W3CDTF">2022-06-23T12:33:24Z</dcterms:created>
  <dcterms:modified xsi:type="dcterms:W3CDTF">2022-06-24T05:01:34Z</dcterms:modified>
</cp:coreProperties>
</file>