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 varScale="1">
        <p:scale>
          <a:sx n="127" d="100"/>
          <a:sy n="127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1A92B-08A1-6028-E0E9-6DD9F0688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2EF39-7416-31CC-FB0B-FB1AB2DC8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60032-C401-88D2-3C9A-A8C3DA4B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FEA9-37F5-174F-8B21-12C167F7D105}" type="datetimeFigureOut">
              <a:rPr lang="en-KR" smtClean="0"/>
              <a:t>6/14/25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BD15B-2878-AA7A-1EA3-AC00A545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34569-9413-4715-2141-777DDA13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8A2-ABF9-D542-986A-95A34ABFCCF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1055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0E63-5607-3E6C-9457-991933BF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E40D0-FC0F-AC24-012B-E1365D68D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78DF1-815F-132A-AD37-FCABC07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FEA9-37F5-174F-8B21-12C167F7D105}" type="datetimeFigureOut">
              <a:rPr lang="en-KR" smtClean="0"/>
              <a:t>6/14/25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3B43C-16C8-07C5-B7AE-FDE62A4C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A263C-5B07-B2AC-A2DD-10F4FD86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8A2-ABF9-D542-986A-95A34ABFCCF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2187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667714-D950-9658-5A1F-1C3405944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645E4-89C4-0AC9-7245-928802725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4C483-44EF-BE46-3623-293E5C3B3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FEA9-37F5-174F-8B21-12C167F7D105}" type="datetimeFigureOut">
              <a:rPr lang="en-KR" smtClean="0"/>
              <a:t>6/14/25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70546-F121-DF21-DBE4-74B33164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2D06B-EEA4-0E3D-EF75-A0DE59BD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8A2-ABF9-D542-986A-95A34ABFCCF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5592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5A95-2AD1-B572-D3EC-BF6C24E95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5FA13-DEA7-009F-38F3-C157F4E2E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6D5E1-3722-3E7F-CB96-176E1B29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FEA9-37F5-174F-8B21-12C167F7D105}" type="datetimeFigureOut">
              <a:rPr lang="en-KR" smtClean="0"/>
              <a:t>6/14/25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6945E-0AC1-F80C-4A8C-00DAD9BB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DC07B-0BCC-075E-BB23-6F1E9C7D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8A2-ABF9-D542-986A-95A34ABFCCF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7607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417FA-4AA0-4F52-0A8E-A58B43BCA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14D48-3E75-6F6C-484F-77659D972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C7FA6-A901-76CE-13EC-BB18A49D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FEA9-37F5-174F-8B21-12C167F7D105}" type="datetimeFigureOut">
              <a:rPr lang="en-KR" smtClean="0"/>
              <a:t>6/14/25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DE349-6AE8-4DDD-D6BD-C3A089CEE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C1100-1AAF-6924-D705-A3EE7431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8A2-ABF9-D542-986A-95A34ABFCCF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3471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D1A91-0FC3-D955-6638-835332D7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41890-B8FD-86B1-F200-208816F45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1883E-1073-3409-E8A7-D272B6343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EC92F-C362-3FF0-9A81-7F32761A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FEA9-37F5-174F-8B21-12C167F7D105}" type="datetimeFigureOut">
              <a:rPr lang="en-KR" smtClean="0"/>
              <a:t>6/14/25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5FA4B-6A52-54C5-26AC-A8FF09E2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B1AE9-B5C2-D6AA-5A71-9A02EE63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8A2-ABF9-D542-986A-95A34ABFCCF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6670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F4610-0D33-7B7A-15A6-7F931BE7E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92052-4C34-A384-0798-115FA9CAC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A344D-A5A2-ACB4-60BE-3B3B5C4D1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397F1-0CD0-44B3-E77D-3C66D8BB4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15D26D-B783-85AF-5460-934F5C921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3292D3-FCC0-F140-5618-1776D5D3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FEA9-37F5-174F-8B21-12C167F7D105}" type="datetimeFigureOut">
              <a:rPr lang="en-KR" smtClean="0"/>
              <a:t>6/14/25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8563EC-CB75-88FF-CDF0-486FB163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AD0881-5D82-0A26-DD16-5FF3D881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8A2-ABF9-D542-986A-95A34ABFCCF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2163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7AF9-3479-C1F8-033B-6CA3A5F4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E9706-C3CF-292B-BC8B-B0BAE936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FEA9-37F5-174F-8B21-12C167F7D105}" type="datetimeFigureOut">
              <a:rPr lang="en-KR" smtClean="0"/>
              <a:t>6/14/25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8D0E7-0203-C287-4B28-01B41943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0CB4C-C59B-6037-610E-10921CC8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8A2-ABF9-D542-986A-95A34ABFCCF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39320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4A5F40-2B4B-0A27-5B1C-CAEB60589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FEA9-37F5-174F-8B21-12C167F7D105}" type="datetimeFigureOut">
              <a:rPr lang="en-KR" smtClean="0"/>
              <a:t>6/14/25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F2BDB0-95B2-1153-C314-72F08B06E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24F09-3EA5-A8C1-A724-3BDE0FC8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8A2-ABF9-D542-986A-95A34ABFCCF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0320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03CA-CB2E-CF2E-9B2F-A0F603F6A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FCFC1-186D-ECFC-E460-28DE3B52A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3A8FA-34B2-D6AD-1BBC-DF6A45077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F06A4-C956-1B72-A272-34584B9EE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FEA9-37F5-174F-8B21-12C167F7D105}" type="datetimeFigureOut">
              <a:rPr lang="en-KR" smtClean="0"/>
              <a:t>6/14/25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E4A5D-0E71-131D-0B85-4F9FBE23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89C4B-B50D-9DB3-ED52-539D2FD53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8A2-ABF9-D542-986A-95A34ABFCCF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9899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978E8-B301-A61B-B091-835C74E4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D7B78-3D0A-8D38-FB1B-FEE6AE33B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E76E6-676A-07C7-A250-555253839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A9D71-B43C-FADF-9B9F-E2870DBF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FEA9-37F5-174F-8B21-12C167F7D105}" type="datetimeFigureOut">
              <a:rPr lang="en-KR" smtClean="0"/>
              <a:t>6/14/25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7D988-4FA5-32C9-35D9-75415334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30755-79ED-E863-707E-2FE50193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8A2-ABF9-D542-986A-95A34ABFCCF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513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252D12-637C-D24D-1336-4E7977BAC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0776A-934F-B272-F9B6-94BB87D00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12FBC-7BCC-F51C-386F-4F852BD34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AFEA9-37F5-174F-8B21-12C167F7D105}" type="datetimeFigureOut">
              <a:rPr lang="en-KR" smtClean="0"/>
              <a:t>6/14/25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C61FD-A20E-1FA7-F32C-10ABF2FEE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B4E22-EA03-FA84-3A66-4D5337058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3A8A2-ABF9-D542-986A-95A34ABFCCF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8589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5B1413A-46A5-72C8-2C0C-9AAD3E22E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22" y="760930"/>
            <a:ext cx="10288643" cy="193812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935B8C1-145B-D141-BEC4-B78A19C11589}"/>
              </a:ext>
            </a:extLst>
          </p:cNvPr>
          <p:cNvSpPr/>
          <p:nvPr/>
        </p:nvSpPr>
        <p:spPr>
          <a:xfrm>
            <a:off x="708922" y="760930"/>
            <a:ext cx="10288644" cy="1938126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16317B-A2F1-8463-C200-538C07DFF8E0}"/>
              </a:ext>
            </a:extLst>
          </p:cNvPr>
          <p:cNvSpPr txBox="1"/>
          <p:nvPr/>
        </p:nvSpPr>
        <p:spPr>
          <a:xfrm>
            <a:off x="1716361" y="2823052"/>
            <a:ext cx="29481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50" dirty="0"/>
              <a:t>Absolute Scores by Human / MLLM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4B535D4-7780-8845-E311-AB344675DC21}"/>
              </a:ext>
            </a:extLst>
          </p:cNvPr>
          <p:cNvGrpSpPr/>
          <p:nvPr/>
        </p:nvGrpSpPr>
        <p:grpSpPr>
          <a:xfrm>
            <a:off x="698595" y="3114953"/>
            <a:ext cx="5266410" cy="2897074"/>
            <a:chOff x="755349" y="3140177"/>
            <a:chExt cx="4846846" cy="266627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432DECB-6C73-F933-8377-3173C2A7E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349" y="3140177"/>
              <a:ext cx="4846846" cy="82291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F5A7573-7AAC-2EDB-6383-D60C137A2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3950" y="4114069"/>
              <a:ext cx="4686840" cy="1692378"/>
            </a:xfrm>
            <a:prstGeom prst="rect">
              <a:avLst/>
            </a:prstGeom>
          </p:spPr>
        </p:pic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CFABC49-22A2-BCC3-F47F-89F6BD9ADE52}"/>
              </a:ext>
            </a:extLst>
          </p:cNvPr>
          <p:cNvSpPr/>
          <p:nvPr/>
        </p:nvSpPr>
        <p:spPr>
          <a:xfrm>
            <a:off x="708922" y="2781182"/>
            <a:ext cx="5279828" cy="3315887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028E9A5-8EA5-EFC7-DD63-3329E7E06A7B}"/>
              </a:ext>
            </a:extLst>
          </p:cNvPr>
          <p:cNvGrpSpPr/>
          <p:nvPr/>
        </p:nvGrpSpPr>
        <p:grpSpPr>
          <a:xfrm>
            <a:off x="6158344" y="3101256"/>
            <a:ext cx="4677410" cy="2935997"/>
            <a:chOff x="5858488" y="3260725"/>
            <a:chExt cx="5139075" cy="322578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2AAC6D7-C175-4C16-E5D5-F981AD526F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9506"/>
            <a:stretch/>
          </p:blipFill>
          <p:spPr>
            <a:xfrm>
              <a:off x="5912236" y="3260725"/>
              <a:ext cx="5068696" cy="1380643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CFA7C0E-44B5-FD1A-2CD7-138AB0EF3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58488" y="4705007"/>
              <a:ext cx="5139075" cy="1781498"/>
            </a:xfrm>
            <a:prstGeom prst="rect">
              <a:avLst/>
            </a:prstGeom>
          </p:spPr>
        </p:pic>
      </p:grp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C4DD378-4741-DDF5-7F21-936166EB52D8}"/>
              </a:ext>
            </a:extLst>
          </p:cNvPr>
          <p:cNvSpPr/>
          <p:nvPr/>
        </p:nvSpPr>
        <p:spPr>
          <a:xfrm>
            <a:off x="6072734" y="2781182"/>
            <a:ext cx="4924830" cy="3315887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9CD378-CB6C-81FF-04A4-34440672BC4E}"/>
              </a:ext>
            </a:extLst>
          </p:cNvPr>
          <p:cNvSpPr txBox="1"/>
          <p:nvPr/>
        </p:nvSpPr>
        <p:spPr>
          <a:xfrm>
            <a:off x="7201689" y="2823720"/>
            <a:ext cx="26159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50" dirty="0"/>
              <a:t>Pairwise Comparison Accuracy</a:t>
            </a:r>
          </a:p>
        </p:txBody>
      </p:sp>
    </p:spTree>
    <p:extLst>
      <p:ext uri="{BB962C8B-B14F-4D97-AF65-F5344CB8AC3E}">
        <p14:creationId xmlns:p14="http://schemas.microsoft.com/office/powerpoint/2010/main" val="365402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 Yeon Lee</dc:creator>
  <cp:lastModifiedBy>Tak Yeon Lee</cp:lastModifiedBy>
  <cp:revision>1</cp:revision>
  <dcterms:created xsi:type="dcterms:W3CDTF">2025-06-14T08:15:26Z</dcterms:created>
  <dcterms:modified xsi:type="dcterms:W3CDTF">2025-06-14T08:15:56Z</dcterms:modified>
</cp:coreProperties>
</file>