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  <p:sldMasterId id="2147483672" r:id="rId5"/>
  </p:sldMasterIdLst>
  <p:notesMasterIdLst>
    <p:notesMasterId r:id="rId14"/>
  </p:notesMasterIdLst>
  <p:sldIdLst>
    <p:sldId id="256" r:id="rId6"/>
    <p:sldId id="2147469950" r:id="rId7"/>
    <p:sldId id="2147469960" r:id="rId8"/>
    <p:sldId id="2147469961" r:id="rId9"/>
    <p:sldId id="2147469962" r:id="rId10"/>
    <p:sldId id="2147469963" r:id="rId11"/>
    <p:sldId id="2147469964" r:id="rId12"/>
    <p:sldId id="262" r:id="rId13"/>
  </p:sldIdLst>
  <p:sldSz cx="18288000" cy="10287000"/>
  <p:notesSz cx="6858000" cy="9144000"/>
  <p:embeddedFontLst>
    <p:embeddedFont>
      <p:font typeface="Montserrat" panose="00000500000000000000" pitchFamily="2" charset="0"/>
      <p:regular r:id="rId15"/>
      <p:bold r:id="rId16"/>
      <p:italic r:id="rId17"/>
      <p:boldItalic r:id="rId18"/>
    </p:embeddedFont>
    <p:embeddedFont>
      <p:font typeface="Montserrat Classic Bold" panose="020B0604020202020204" charset="0"/>
      <p:regular r:id="rId19"/>
      <p:bold r:id="rId20"/>
    </p:embeddedFont>
    <p:embeddedFont>
      <p:font typeface="Montserrat Italics" panose="020B0604020202020204" charset="0"/>
      <p:regular r:id="rId21"/>
      <p:italic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C746"/>
    <a:srgbClr val="17A146"/>
    <a:srgbClr val="F4F4F4"/>
    <a:srgbClr val="F7FE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4A819F-430F-486F-A35B-C50E228109BC}" v="4" dt="2024-10-28T18:43:51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714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font" Target="fonts/font7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Chatlapalli" userId="a6d30a48-8044-4d04-b4b6-673f41bde3de" providerId="ADAL" clId="{5A474CEB-C4E1-4AD6-B951-C9A5CCFD3DCD}"/>
    <pc:docChg chg="custSel delSld modSld">
      <pc:chgData name="Naveen Chatlapalli" userId="a6d30a48-8044-4d04-b4b6-673f41bde3de" providerId="ADAL" clId="{5A474CEB-C4E1-4AD6-B951-C9A5CCFD3DCD}" dt="2024-10-24T20:45:17.680" v="2" actId="47"/>
      <pc:docMkLst>
        <pc:docMk/>
      </pc:docMkLst>
      <pc:sldChg chg="del">
        <pc:chgData name="Naveen Chatlapalli" userId="a6d30a48-8044-4d04-b4b6-673f41bde3de" providerId="ADAL" clId="{5A474CEB-C4E1-4AD6-B951-C9A5CCFD3DCD}" dt="2024-10-24T20:45:17.680" v="2" actId="47"/>
        <pc:sldMkLst>
          <pc:docMk/>
          <pc:sldMk cId="2296073807" sldId="282"/>
        </pc:sldMkLst>
      </pc:sldChg>
      <pc:sldChg chg="delSp mod">
        <pc:chgData name="Naveen Chatlapalli" userId="a6d30a48-8044-4d04-b4b6-673f41bde3de" providerId="ADAL" clId="{5A474CEB-C4E1-4AD6-B951-C9A5CCFD3DCD}" dt="2024-10-24T20:45:04.404" v="1" actId="478"/>
        <pc:sldMkLst>
          <pc:docMk/>
          <pc:sldMk cId="24627762" sldId="2145707244"/>
        </pc:sldMkLst>
        <pc:spChg chg="del">
          <ac:chgData name="Naveen Chatlapalli" userId="a6d30a48-8044-4d04-b4b6-673f41bde3de" providerId="ADAL" clId="{5A474CEB-C4E1-4AD6-B951-C9A5CCFD3DCD}" dt="2024-10-24T20:45:04.404" v="1" actId="478"/>
          <ac:spMkLst>
            <pc:docMk/>
            <pc:sldMk cId="24627762" sldId="2145707244"/>
            <ac:spMk id="5" creationId="{8D309AB3-1A3A-4A6C-A08C-65820A3C9CD3}"/>
          </ac:spMkLst>
        </pc:spChg>
        <pc:picChg chg="del">
          <ac:chgData name="Naveen Chatlapalli" userId="a6d30a48-8044-4d04-b4b6-673f41bde3de" providerId="ADAL" clId="{5A474CEB-C4E1-4AD6-B951-C9A5CCFD3DCD}" dt="2024-10-24T20:45:02.029" v="0" actId="478"/>
          <ac:picMkLst>
            <pc:docMk/>
            <pc:sldMk cId="24627762" sldId="2145707244"/>
            <ac:picMk id="5122" creationId="{2FFE9E63-638A-42C6-434C-F63B8BEBBB5F}"/>
          </ac:picMkLst>
        </pc:picChg>
      </pc:sldChg>
    </pc:docChg>
  </pc:docChgLst>
  <pc:docChgLst>
    <pc:chgData name="Naveen Chatlapalli" userId="a6d30a48-8044-4d04-b4b6-673f41bde3de" providerId="ADAL" clId="{4F15E98F-50A8-456E-B009-598F77DECDBC}"/>
    <pc:docChg chg="modSld">
      <pc:chgData name="Naveen Chatlapalli" userId="a6d30a48-8044-4d04-b4b6-673f41bde3de" providerId="ADAL" clId="{4F15E98F-50A8-456E-B009-598F77DECDBC}" dt="2024-10-25T01:10:36.564" v="45" actId="20577"/>
      <pc:docMkLst>
        <pc:docMk/>
      </pc:docMkLst>
      <pc:sldChg chg="modSp mod">
        <pc:chgData name="Naveen Chatlapalli" userId="a6d30a48-8044-4d04-b4b6-673f41bde3de" providerId="ADAL" clId="{4F15E98F-50A8-456E-B009-598F77DECDBC}" dt="2024-10-25T01:10:36.564" v="45" actId="20577"/>
        <pc:sldMkLst>
          <pc:docMk/>
          <pc:sldMk cId="24627762" sldId="2145707244"/>
        </pc:sldMkLst>
        <pc:spChg chg="mod">
          <ac:chgData name="Naveen Chatlapalli" userId="a6d30a48-8044-4d04-b4b6-673f41bde3de" providerId="ADAL" clId="{4F15E98F-50A8-456E-B009-598F77DECDBC}" dt="2024-10-25T01:10:36.564" v="45" actId="20577"/>
          <ac:spMkLst>
            <pc:docMk/>
            <pc:sldMk cId="24627762" sldId="2145707244"/>
            <ac:spMk id="2" creationId="{7F291558-22D6-43FE-B883-412BB76036EB}"/>
          </ac:spMkLst>
        </pc:spChg>
        <pc:spChg chg="mod">
          <ac:chgData name="Naveen Chatlapalli" userId="a6d30a48-8044-4d04-b4b6-673f41bde3de" providerId="ADAL" clId="{4F15E98F-50A8-456E-B009-598F77DECDBC}" dt="2024-10-25T01:10:23.229" v="38" actId="108"/>
          <ac:spMkLst>
            <pc:docMk/>
            <pc:sldMk cId="24627762" sldId="2145707244"/>
            <ac:spMk id="15" creationId="{19B84896-3B7B-9DB9-8464-9E4EB2221A8C}"/>
          </ac:spMkLst>
        </pc:spChg>
      </pc:sldChg>
      <pc:sldChg chg="modSp mod">
        <pc:chgData name="Naveen Chatlapalli" userId="a6d30a48-8044-4d04-b4b6-673f41bde3de" providerId="ADAL" clId="{4F15E98F-50A8-456E-B009-598F77DECDBC}" dt="2024-10-24T21:47:47.672" v="0" actId="108"/>
        <pc:sldMkLst>
          <pc:docMk/>
          <pc:sldMk cId="1568751633" sldId="2147469949"/>
        </pc:sldMkLst>
        <pc:spChg chg="mod">
          <ac:chgData name="Naveen Chatlapalli" userId="a6d30a48-8044-4d04-b4b6-673f41bde3de" providerId="ADAL" clId="{4F15E98F-50A8-456E-B009-598F77DECDBC}" dt="2024-10-24T21:47:47.672" v="0" actId="108"/>
          <ac:spMkLst>
            <pc:docMk/>
            <pc:sldMk cId="1568751633" sldId="2147469949"/>
            <ac:spMk id="4" creationId="{A5C5CF15-0F32-7C43-DE82-70D63F2B4FD1}"/>
          </ac:spMkLst>
        </pc:spChg>
      </pc:sldChg>
      <pc:sldChg chg="modSp mod">
        <pc:chgData name="Naveen Chatlapalli" userId="a6d30a48-8044-4d04-b4b6-673f41bde3de" providerId="ADAL" clId="{4F15E98F-50A8-456E-B009-598F77DECDBC}" dt="2024-10-25T01:10:15.884" v="37" actId="1076"/>
        <pc:sldMkLst>
          <pc:docMk/>
          <pc:sldMk cId="3253412609" sldId="2147469960"/>
        </pc:sldMkLst>
        <pc:spChg chg="mod">
          <ac:chgData name="Naveen Chatlapalli" userId="a6d30a48-8044-4d04-b4b6-673f41bde3de" providerId="ADAL" clId="{4F15E98F-50A8-456E-B009-598F77DECDBC}" dt="2024-10-25T01:10:15.884" v="37" actId="1076"/>
          <ac:spMkLst>
            <pc:docMk/>
            <pc:sldMk cId="3253412609" sldId="2147469960"/>
            <ac:spMk id="4" creationId="{6127DF86-6D19-FFBC-F9CB-7E59F380974E}"/>
          </ac:spMkLst>
        </pc:spChg>
      </pc:sldChg>
    </pc:docChg>
  </pc:docChgLst>
  <pc:docChgLst>
    <pc:chgData name="Naveen Chatlapalli" userId="a6d30a48-8044-4d04-b4b6-673f41bde3de" providerId="ADAL" clId="{5F4A819F-430F-486F-A35B-C50E228109BC}"/>
    <pc:docChg chg="undo custSel addSld delSld modSld sldOrd">
      <pc:chgData name="Naveen Chatlapalli" userId="a6d30a48-8044-4d04-b4b6-673f41bde3de" providerId="ADAL" clId="{5F4A819F-430F-486F-A35B-C50E228109BC}" dt="2024-10-28T18:44:57.285" v="294" actId="20577"/>
      <pc:docMkLst>
        <pc:docMk/>
      </pc:docMkLst>
      <pc:sldChg chg="modSp mod">
        <pc:chgData name="Naveen Chatlapalli" userId="a6d30a48-8044-4d04-b4b6-673f41bde3de" providerId="ADAL" clId="{5F4A819F-430F-486F-A35B-C50E228109BC}" dt="2024-10-28T18:32:16.215" v="29" actId="20577"/>
        <pc:sldMkLst>
          <pc:docMk/>
          <pc:sldMk cId="0" sldId="256"/>
        </pc:sldMkLst>
        <pc:spChg chg="mod">
          <ac:chgData name="Naveen Chatlapalli" userId="a6d30a48-8044-4d04-b4b6-673f41bde3de" providerId="ADAL" clId="{5F4A819F-430F-486F-A35B-C50E228109BC}" dt="2024-10-28T18:32:16.215" v="29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Naveen Chatlapalli" userId="a6d30a48-8044-4d04-b4b6-673f41bde3de" providerId="ADAL" clId="{5F4A819F-430F-486F-A35B-C50E228109BC}" dt="2024-10-28T18:37:41.407" v="186" actId="47"/>
        <pc:sldMkLst>
          <pc:docMk/>
          <pc:sldMk cId="0" sldId="258"/>
        </pc:sldMkLst>
      </pc:sldChg>
      <pc:sldChg chg="del">
        <pc:chgData name="Naveen Chatlapalli" userId="a6d30a48-8044-4d04-b4b6-673f41bde3de" providerId="ADAL" clId="{5F4A819F-430F-486F-A35B-C50E228109BC}" dt="2024-10-28T18:37:44.716" v="188" actId="47"/>
        <pc:sldMkLst>
          <pc:docMk/>
          <pc:sldMk cId="0" sldId="261"/>
        </pc:sldMkLst>
      </pc:sldChg>
      <pc:sldChg chg="del">
        <pc:chgData name="Naveen Chatlapalli" userId="a6d30a48-8044-4d04-b4b6-673f41bde3de" providerId="ADAL" clId="{5F4A819F-430F-486F-A35B-C50E228109BC}" dt="2024-10-28T18:37:42.886" v="187" actId="47"/>
        <pc:sldMkLst>
          <pc:docMk/>
          <pc:sldMk cId="2597102371" sldId="283"/>
        </pc:sldMkLst>
      </pc:sldChg>
      <pc:sldChg chg="del">
        <pc:chgData name="Naveen Chatlapalli" userId="a6d30a48-8044-4d04-b4b6-673f41bde3de" providerId="ADAL" clId="{5F4A819F-430F-486F-A35B-C50E228109BC}" dt="2024-10-28T18:38:05.601" v="190" actId="47"/>
        <pc:sldMkLst>
          <pc:docMk/>
          <pc:sldMk cId="24627762" sldId="2145707244"/>
        </pc:sldMkLst>
      </pc:sldChg>
      <pc:sldChg chg="del">
        <pc:chgData name="Naveen Chatlapalli" userId="a6d30a48-8044-4d04-b4b6-673f41bde3de" providerId="ADAL" clId="{5F4A819F-430F-486F-A35B-C50E228109BC}" dt="2024-10-28T18:31:59.597" v="0" actId="47"/>
        <pc:sldMkLst>
          <pc:docMk/>
          <pc:sldMk cId="1568751633" sldId="2147469949"/>
        </pc:sldMkLst>
      </pc:sldChg>
      <pc:sldChg chg="delSp modSp mod">
        <pc:chgData name="Naveen Chatlapalli" userId="a6d30a48-8044-4d04-b4b6-673f41bde3de" providerId="ADAL" clId="{5F4A819F-430F-486F-A35B-C50E228109BC}" dt="2024-10-28T18:43:19.071" v="249" actId="1076"/>
        <pc:sldMkLst>
          <pc:docMk/>
          <pc:sldMk cId="38847074" sldId="2147469950"/>
        </pc:sldMkLst>
        <pc:spChg chg="mod">
          <ac:chgData name="Naveen Chatlapalli" userId="a6d30a48-8044-4d04-b4b6-673f41bde3de" providerId="ADAL" clId="{5F4A819F-430F-486F-A35B-C50E228109BC}" dt="2024-10-28T18:34:00.553" v="35" actId="207"/>
          <ac:spMkLst>
            <pc:docMk/>
            <pc:sldMk cId="38847074" sldId="2147469950"/>
            <ac:spMk id="2" creationId="{DB62712B-D3E5-9DEB-A284-0C27B7421682}"/>
          </ac:spMkLst>
        </pc:spChg>
        <pc:spChg chg="mod">
          <ac:chgData name="Naveen Chatlapalli" userId="a6d30a48-8044-4d04-b4b6-673f41bde3de" providerId="ADAL" clId="{5F4A819F-430F-486F-A35B-C50E228109BC}" dt="2024-10-28T18:37:33.647" v="185" actId="1076"/>
          <ac:spMkLst>
            <pc:docMk/>
            <pc:sldMk cId="38847074" sldId="2147469950"/>
            <ac:spMk id="3" creationId="{61CAE54A-31EB-FEAC-9E8B-C9643AD8CD7D}"/>
          </ac:spMkLst>
        </pc:spChg>
        <pc:spChg chg="mod">
          <ac:chgData name="Naveen Chatlapalli" userId="a6d30a48-8044-4d04-b4b6-673f41bde3de" providerId="ADAL" clId="{5F4A819F-430F-486F-A35B-C50E228109BC}" dt="2024-10-28T18:37:28.485" v="184" actId="1076"/>
          <ac:spMkLst>
            <pc:docMk/>
            <pc:sldMk cId="38847074" sldId="2147469950"/>
            <ac:spMk id="4" creationId="{22E8CE92-F17B-5613-0FDB-0A95CDFB2944}"/>
          </ac:spMkLst>
        </pc:spChg>
        <pc:spChg chg="mod">
          <ac:chgData name="Naveen Chatlapalli" userId="a6d30a48-8044-4d04-b4b6-673f41bde3de" providerId="ADAL" clId="{5F4A819F-430F-486F-A35B-C50E228109BC}" dt="2024-10-28T18:36:55.221" v="181" actId="1035"/>
          <ac:spMkLst>
            <pc:docMk/>
            <pc:sldMk cId="38847074" sldId="2147469950"/>
            <ac:spMk id="5" creationId="{8B5F42CC-B186-3972-889D-F43B3E0F01F3}"/>
          </ac:spMkLst>
        </pc:spChg>
        <pc:spChg chg="mod">
          <ac:chgData name="Naveen Chatlapalli" userId="a6d30a48-8044-4d04-b4b6-673f41bde3de" providerId="ADAL" clId="{5F4A819F-430F-486F-A35B-C50E228109BC}" dt="2024-10-28T18:36:55.221" v="181" actId="1035"/>
          <ac:spMkLst>
            <pc:docMk/>
            <pc:sldMk cId="38847074" sldId="2147469950"/>
            <ac:spMk id="6" creationId="{73A389F5-CBBE-1CFE-6541-7C371D1A5698}"/>
          </ac:spMkLst>
        </pc:spChg>
        <pc:spChg chg="del mod">
          <ac:chgData name="Naveen Chatlapalli" userId="a6d30a48-8044-4d04-b4b6-673f41bde3de" providerId="ADAL" clId="{5F4A819F-430F-486F-A35B-C50E228109BC}" dt="2024-10-28T18:34:46.904" v="62" actId="478"/>
          <ac:spMkLst>
            <pc:docMk/>
            <pc:sldMk cId="38847074" sldId="2147469950"/>
            <ac:spMk id="7" creationId="{597B892D-F429-AB78-89B4-3E9C007E417F}"/>
          </ac:spMkLst>
        </pc:spChg>
        <pc:spChg chg="del">
          <ac:chgData name="Naveen Chatlapalli" userId="a6d30a48-8044-4d04-b4b6-673f41bde3de" providerId="ADAL" clId="{5F4A819F-430F-486F-A35B-C50E228109BC}" dt="2024-10-28T18:35:19.334" v="94" actId="478"/>
          <ac:spMkLst>
            <pc:docMk/>
            <pc:sldMk cId="38847074" sldId="2147469950"/>
            <ac:spMk id="8" creationId="{BFCBCA84-CA76-F836-521E-EAB2A59C5DCC}"/>
          </ac:spMkLst>
        </pc:spChg>
        <pc:spChg chg="del">
          <ac:chgData name="Naveen Chatlapalli" userId="a6d30a48-8044-4d04-b4b6-673f41bde3de" providerId="ADAL" clId="{5F4A819F-430F-486F-A35B-C50E228109BC}" dt="2024-10-28T18:35:17.893" v="93" actId="478"/>
          <ac:spMkLst>
            <pc:docMk/>
            <pc:sldMk cId="38847074" sldId="2147469950"/>
            <ac:spMk id="11" creationId="{5585D9A0-D23B-AC00-9DBB-59D038B5EFAB}"/>
          </ac:spMkLst>
        </pc:spChg>
        <pc:spChg chg="mod">
          <ac:chgData name="Naveen Chatlapalli" userId="a6d30a48-8044-4d04-b4b6-673f41bde3de" providerId="ADAL" clId="{5F4A819F-430F-486F-A35B-C50E228109BC}" dt="2024-10-28T18:36:55.221" v="181" actId="1035"/>
          <ac:spMkLst>
            <pc:docMk/>
            <pc:sldMk cId="38847074" sldId="2147469950"/>
            <ac:spMk id="12" creationId="{76A69111-E418-860C-D596-B54D54303D38}"/>
          </ac:spMkLst>
        </pc:spChg>
        <pc:spChg chg="mod">
          <ac:chgData name="Naveen Chatlapalli" userId="a6d30a48-8044-4d04-b4b6-673f41bde3de" providerId="ADAL" clId="{5F4A819F-430F-486F-A35B-C50E228109BC}" dt="2024-10-28T18:43:19.071" v="249" actId="1076"/>
          <ac:spMkLst>
            <pc:docMk/>
            <pc:sldMk cId="38847074" sldId="2147469950"/>
            <ac:spMk id="13" creationId="{77BEDEEF-9362-0D1E-5858-50D12B841C60}"/>
          </ac:spMkLst>
        </pc:spChg>
        <pc:spChg chg="mod">
          <ac:chgData name="Naveen Chatlapalli" userId="a6d30a48-8044-4d04-b4b6-673f41bde3de" providerId="ADAL" clId="{5F4A819F-430F-486F-A35B-C50E228109BC}" dt="2024-10-28T18:36:55.221" v="181" actId="1035"/>
          <ac:spMkLst>
            <pc:docMk/>
            <pc:sldMk cId="38847074" sldId="2147469950"/>
            <ac:spMk id="25" creationId="{29B51E03-2B99-7481-903A-355FC5074C2B}"/>
          </ac:spMkLst>
        </pc:spChg>
        <pc:spChg chg="mod">
          <ac:chgData name="Naveen Chatlapalli" userId="a6d30a48-8044-4d04-b4b6-673f41bde3de" providerId="ADAL" clId="{5F4A819F-430F-486F-A35B-C50E228109BC}" dt="2024-10-28T18:36:55.221" v="181" actId="1035"/>
          <ac:spMkLst>
            <pc:docMk/>
            <pc:sldMk cId="38847074" sldId="2147469950"/>
            <ac:spMk id="27" creationId="{5C67CC6C-0D2B-8F4D-18BD-29FC82FF1649}"/>
          </ac:spMkLst>
        </pc:spChg>
        <pc:spChg chg="mod">
          <ac:chgData name="Naveen Chatlapalli" userId="a6d30a48-8044-4d04-b4b6-673f41bde3de" providerId="ADAL" clId="{5F4A819F-430F-486F-A35B-C50E228109BC}" dt="2024-10-28T18:36:55.221" v="181" actId="1035"/>
          <ac:spMkLst>
            <pc:docMk/>
            <pc:sldMk cId="38847074" sldId="2147469950"/>
            <ac:spMk id="30" creationId="{4B56736F-1EAA-8FCA-24D7-22122A8290AB}"/>
          </ac:spMkLst>
        </pc:spChg>
        <pc:spChg chg="del mod">
          <ac:chgData name="Naveen Chatlapalli" userId="a6d30a48-8044-4d04-b4b6-673f41bde3de" providerId="ADAL" clId="{5F4A819F-430F-486F-A35B-C50E228109BC}" dt="2024-10-28T18:37:02.598" v="182" actId="478"/>
          <ac:spMkLst>
            <pc:docMk/>
            <pc:sldMk cId="38847074" sldId="2147469950"/>
            <ac:spMk id="35" creationId="{5506A3B0-9B81-644C-4A96-E53A1F90D33B}"/>
          </ac:spMkLst>
        </pc:spChg>
        <pc:spChg chg="mod">
          <ac:chgData name="Naveen Chatlapalli" userId="a6d30a48-8044-4d04-b4b6-673f41bde3de" providerId="ADAL" clId="{5F4A819F-430F-486F-A35B-C50E228109BC}" dt="2024-10-28T18:37:21.606" v="183" actId="1076"/>
          <ac:spMkLst>
            <pc:docMk/>
            <pc:sldMk cId="38847074" sldId="2147469950"/>
            <ac:spMk id="36" creationId="{24187CA4-7DD0-D7E2-BD02-3D9AD1ED7922}"/>
          </ac:spMkLst>
        </pc:spChg>
        <pc:spChg chg="mod">
          <ac:chgData name="Naveen Chatlapalli" userId="a6d30a48-8044-4d04-b4b6-673f41bde3de" providerId="ADAL" clId="{5F4A819F-430F-486F-A35B-C50E228109BC}" dt="2024-10-28T18:36:55.221" v="181" actId="1035"/>
          <ac:spMkLst>
            <pc:docMk/>
            <pc:sldMk cId="38847074" sldId="2147469950"/>
            <ac:spMk id="38" creationId="{409585AD-7132-8BA8-CF35-59EE87BED19C}"/>
          </ac:spMkLst>
        </pc:spChg>
      </pc:sldChg>
      <pc:sldChg chg="delSp modSp mod">
        <pc:chgData name="Naveen Chatlapalli" userId="a6d30a48-8044-4d04-b4b6-673f41bde3de" providerId="ADAL" clId="{5F4A819F-430F-486F-A35B-C50E228109BC}" dt="2024-10-28T18:39:43.854" v="215" actId="255"/>
        <pc:sldMkLst>
          <pc:docMk/>
          <pc:sldMk cId="3253412609" sldId="2147469960"/>
        </pc:sldMkLst>
        <pc:spChg chg="mod">
          <ac:chgData name="Naveen Chatlapalli" userId="a6d30a48-8044-4d04-b4b6-673f41bde3de" providerId="ADAL" clId="{5F4A819F-430F-486F-A35B-C50E228109BC}" dt="2024-10-28T18:38:37.463" v="211" actId="20577"/>
          <ac:spMkLst>
            <pc:docMk/>
            <pc:sldMk cId="3253412609" sldId="2147469960"/>
            <ac:spMk id="4" creationId="{6127DF86-6D19-FFBC-F9CB-7E59F380974E}"/>
          </ac:spMkLst>
        </pc:spChg>
        <pc:spChg chg="del">
          <ac:chgData name="Naveen Chatlapalli" userId="a6d30a48-8044-4d04-b4b6-673f41bde3de" providerId="ADAL" clId="{5F4A819F-430F-486F-A35B-C50E228109BC}" dt="2024-10-28T18:37:57.493" v="189" actId="478"/>
          <ac:spMkLst>
            <pc:docMk/>
            <pc:sldMk cId="3253412609" sldId="2147469960"/>
            <ac:spMk id="7" creationId="{00000000-0000-0000-0000-000000000000}"/>
          </ac:spMkLst>
        </pc:spChg>
        <pc:spChg chg="mod">
          <ac:chgData name="Naveen Chatlapalli" userId="a6d30a48-8044-4d04-b4b6-673f41bde3de" providerId="ADAL" clId="{5F4A819F-430F-486F-A35B-C50E228109BC}" dt="2024-10-28T18:39:43.854" v="215" actId="255"/>
          <ac:spMkLst>
            <pc:docMk/>
            <pc:sldMk cId="3253412609" sldId="2147469960"/>
            <ac:spMk id="11" creationId="{B5A59A73-0D99-DAE0-0EC7-E09CE4897395}"/>
          </ac:spMkLst>
        </pc:spChg>
      </pc:sldChg>
      <pc:sldChg chg="modSp add mod">
        <pc:chgData name="Naveen Chatlapalli" userId="a6d30a48-8044-4d04-b4b6-673f41bde3de" providerId="ADAL" clId="{5F4A819F-430F-486F-A35B-C50E228109BC}" dt="2024-10-28T18:39:56.662" v="226" actId="20577"/>
        <pc:sldMkLst>
          <pc:docMk/>
          <pc:sldMk cId="2605522080" sldId="2147469961"/>
        </pc:sldMkLst>
        <pc:spChg chg="mod">
          <ac:chgData name="Naveen Chatlapalli" userId="a6d30a48-8044-4d04-b4b6-673f41bde3de" providerId="ADAL" clId="{5F4A819F-430F-486F-A35B-C50E228109BC}" dt="2024-10-28T18:39:56.662" v="226" actId="20577"/>
          <ac:spMkLst>
            <pc:docMk/>
            <pc:sldMk cId="2605522080" sldId="2147469961"/>
            <ac:spMk id="4" creationId="{7C671F5D-04FE-568E-8F7F-E7F7C6E5CB99}"/>
          </ac:spMkLst>
        </pc:spChg>
        <pc:spChg chg="mod">
          <ac:chgData name="Naveen Chatlapalli" userId="a6d30a48-8044-4d04-b4b6-673f41bde3de" providerId="ADAL" clId="{5F4A819F-430F-486F-A35B-C50E228109BC}" dt="2024-10-28T18:39:48.062" v="216" actId="1076"/>
          <ac:spMkLst>
            <pc:docMk/>
            <pc:sldMk cId="2605522080" sldId="2147469961"/>
            <ac:spMk id="11" creationId="{4EB3E6AF-C777-A10C-ECBA-E553F89B8B5A}"/>
          </ac:spMkLst>
        </pc:spChg>
      </pc:sldChg>
      <pc:sldChg chg="modSp add mod">
        <pc:chgData name="Naveen Chatlapalli" userId="a6d30a48-8044-4d04-b4b6-673f41bde3de" providerId="ADAL" clId="{5F4A819F-430F-486F-A35B-C50E228109BC}" dt="2024-10-28T18:42:01.559" v="244" actId="20577"/>
        <pc:sldMkLst>
          <pc:docMk/>
          <pc:sldMk cId="3708189933" sldId="2147469962"/>
        </pc:sldMkLst>
        <pc:spChg chg="mod">
          <ac:chgData name="Naveen Chatlapalli" userId="a6d30a48-8044-4d04-b4b6-673f41bde3de" providerId="ADAL" clId="{5F4A819F-430F-486F-A35B-C50E228109BC}" dt="2024-10-28T18:42:01.559" v="244" actId="20577"/>
          <ac:spMkLst>
            <pc:docMk/>
            <pc:sldMk cId="3708189933" sldId="2147469962"/>
            <ac:spMk id="4" creationId="{C75D2FAE-546D-715C-B16E-3CE50501E019}"/>
          </ac:spMkLst>
        </pc:spChg>
        <pc:spChg chg="mod">
          <ac:chgData name="Naveen Chatlapalli" userId="a6d30a48-8044-4d04-b4b6-673f41bde3de" providerId="ADAL" clId="{5F4A819F-430F-486F-A35B-C50E228109BC}" dt="2024-10-28T18:41:50.431" v="229" actId="2711"/>
          <ac:spMkLst>
            <pc:docMk/>
            <pc:sldMk cId="3708189933" sldId="2147469962"/>
            <ac:spMk id="11" creationId="{696EC1F7-6839-ECE8-B11A-5FCF89D07E29}"/>
          </ac:spMkLst>
        </pc:spChg>
      </pc:sldChg>
      <pc:sldChg chg="modSp add mod">
        <pc:chgData name="Naveen Chatlapalli" userId="a6d30a48-8044-4d04-b4b6-673f41bde3de" providerId="ADAL" clId="{5F4A819F-430F-486F-A35B-C50E228109BC}" dt="2024-10-28T18:43:47.446" v="278" actId="20577"/>
        <pc:sldMkLst>
          <pc:docMk/>
          <pc:sldMk cId="2679764404" sldId="2147469963"/>
        </pc:sldMkLst>
        <pc:spChg chg="mod">
          <ac:chgData name="Naveen Chatlapalli" userId="a6d30a48-8044-4d04-b4b6-673f41bde3de" providerId="ADAL" clId="{5F4A819F-430F-486F-A35B-C50E228109BC}" dt="2024-10-28T18:43:47.446" v="278" actId="20577"/>
          <ac:spMkLst>
            <pc:docMk/>
            <pc:sldMk cId="2679764404" sldId="2147469963"/>
            <ac:spMk id="4" creationId="{F8669A39-D084-D87F-8C9E-9EFCF12C5532}"/>
          </ac:spMkLst>
        </pc:spChg>
        <pc:spChg chg="mod">
          <ac:chgData name="Naveen Chatlapalli" userId="a6d30a48-8044-4d04-b4b6-673f41bde3de" providerId="ADAL" clId="{5F4A819F-430F-486F-A35B-C50E228109BC}" dt="2024-10-28T18:43:31.643" v="252" actId="2711"/>
          <ac:spMkLst>
            <pc:docMk/>
            <pc:sldMk cId="2679764404" sldId="2147469963"/>
            <ac:spMk id="11" creationId="{CF8F9D00-53CB-D078-74D5-2F74487B2AA5}"/>
          </ac:spMkLst>
        </pc:spChg>
      </pc:sldChg>
      <pc:sldChg chg="modSp add mod ord">
        <pc:chgData name="Naveen Chatlapalli" userId="a6d30a48-8044-4d04-b4b6-673f41bde3de" providerId="ADAL" clId="{5F4A819F-430F-486F-A35B-C50E228109BC}" dt="2024-10-28T18:44:57.285" v="294" actId="20577"/>
        <pc:sldMkLst>
          <pc:docMk/>
          <pc:sldMk cId="461813502" sldId="2147469964"/>
        </pc:sldMkLst>
        <pc:spChg chg="mod">
          <ac:chgData name="Naveen Chatlapalli" userId="a6d30a48-8044-4d04-b4b6-673f41bde3de" providerId="ADAL" clId="{5F4A819F-430F-486F-A35B-C50E228109BC}" dt="2024-10-28T18:44:57.285" v="294" actId="20577"/>
          <ac:spMkLst>
            <pc:docMk/>
            <pc:sldMk cId="461813502" sldId="2147469964"/>
            <ac:spMk id="4" creationId="{8249212C-736B-9360-8642-0000E840D617}"/>
          </ac:spMkLst>
        </pc:spChg>
        <pc:spChg chg="mod">
          <ac:chgData name="Naveen Chatlapalli" userId="a6d30a48-8044-4d04-b4b6-673f41bde3de" providerId="ADAL" clId="{5F4A819F-430F-486F-A35B-C50E228109BC}" dt="2024-10-28T18:44:33.784" v="283" actId="2711"/>
          <ac:spMkLst>
            <pc:docMk/>
            <pc:sldMk cId="461813502" sldId="2147469964"/>
            <ac:spMk id="11" creationId="{9753436F-626B-24A0-DFF1-C9B2591A976D}"/>
          </ac:spMkLst>
        </pc:spChg>
      </pc:sldChg>
      <pc:sldMasterChg chg="delSldLayout">
        <pc:chgData name="Naveen Chatlapalli" userId="a6d30a48-8044-4d04-b4b6-673f41bde3de" providerId="ADAL" clId="{5F4A819F-430F-486F-A35B-C50E228109BC}" dt="2024-10-28T18:31:59.597" v="0" actId="47"/>
        <pc:sldMasterMkLst>
          <pc:docMk/>
          <pc:sldMasterMk cId="0" sldId="2147483648"/>
        </pc:sldMasterMkLst>
        <pc:sldLayoutChg chg="del">
          <pc:chgData name="Naveen Chatlapalli" userId="a6d30a48-8044-4d04-b4b6-673f41bde3de" providerId="ADAL" clId="{5F4A819F-430F-486F-A35B-C50E228109BC}" dt="2024-10-28T18:31:59.597" v="0" actId="47"/>
          <pc:sldLayoutMkLst>
            <pc:docMk/>
            <pc:sldMasterMk cId="0" sldId="2147483648"/>
            <pc:sldLayoutMk cId="713476133" sldId="2147483685"/>
          </pc:sldLayoutMkLst>
        </pc:sldLayoutChg>
      </pc:sldMasterChg>
    </pc:docChg>
  </pc:docChgLst>
  <pc:docChgLst>
    <pc:chgData name="Naveen Chatlapalli" userId="a6d30a48-8044-4d04-b4b6-673f41bde3de" providerId="ADAL" clId="{A33AB8EC-5785-4A1B-B1D9-0E27F9B87D38}"/>
    <pc:docChg chg="undo custSel modSld">
      <pc:chgData name="Naveen Chatlapalli" userId="a6d30a48-8044-4d04-b4b6-673f41bde3de" providerId="ADAL" clId="{A33AB8EC-5785-4A1B-B1D9-0E27F9B87D38}" dt="2024-10-24T20:46:35.747" v="3" actId="478"/>
      <pc:docMkLst>
        <pc:docMk/>
      </pc:docMkLst>
      <pc:sldChg chg="modSp mod">
        <pc:chgData name="Naveen Chatlapalli" userId="a6d30a48-8044-4d04-b4b6-673f41bde3de" providerId="ADAL" clId="{A33AB8EC-5785-4A1B-B1D9-0E27F9B87D38}" dt="2024-10-24T20:46:21.290" v="1" actId="1076"/>
        <pc:sldMkLst>
          <pc:docMk/>
          <pc:sldMk cId="24627762" sldId="2145707244"/>
        </pc:sldMkLst>
        <pc:spChg chg="mod">
          <ac:chgData name="Naveen Chatlapalli" userId="a6d30a48-8044-4d04-b4b6-673f41bde3de" providerId="ADAL" clId="{A33AB8EC-5785-4A1B-B1D9-0E27F9B87D38}" dt="2024-10-24T20:46:21.290" v="1" actId="1076"/>
          <ac:spMkLst>
            <pc:docMk/>
            <pc:sldMk cId="24627762" sldId="2145707244"/>
            <ac:spMk id="2" creationId="{7F291558-22D6-43FE-B883-412BB76036EB}"/>
          </ac:spMkLst>
        </pc:spChg>
        <pc:spChg chg="mod">
          <ac:chgData name="Naveen Chatlapalli" userId="a6d30a48-8044-4d04-b4b6-673f41bde3de" providerId="ADAL" clId="{A33AB8EC-5785-4A1B-B1D9-0E27F9B87D38}" dt="2024-10-24T20:46:18.175" v="0" actId="1076"/>
          <ac:spMkLst>
            <pc:docMk/>
            <pc:sldMk cId="24627762" sldId="2145707244"/>
            <ac:spMk id="15" creationId="{19B84896-3B7B-9DB9-8464-9E4EB2221A8C}"/>
          </ac:spMkLst>
        </pc:spChg>
      </pc:sldChg>
      <pc:sldChg chg="addSp delSp mod">
        <pc:chgData name="Naveen Chatlapalli" userId="a6d30a48-8044-4d04-b4b6-673f41bde3de" providerId="ADAL" clId="{A33AB8EC-5785-4A1B-B1D9-0E27F9B87D38}" dt="2024-10-24T20:46:35.747" v="3" actId="478"/>
        <pc:sldMkLst>
          <pc:docMk/>
          <pc:sldMk cId="1568751633" sldId="2147469949"/>
        </pc:sldMkLst>
        <pc:picChg chg="add del">
          <ac:chgData name="Naveen Chatlapalli" userId="a6d30a48-8044-4d04-b4b6-673f41bde3de" providerId="ADAL" clId="{A33AB8EC-5785-4A1B-B1D9-0E27F9B87D38}" dt="2024-10-24T20:46:35.747" v="3" actId="478"/>
          <ac:picMkLst>
            <pc:docMk/>
            <pc:sldMk cId="1568751633" sldId="2147469949"/>
            <ac:picMk id="13" creationId="{4A3C60DF-DF5A-A627-D8C9-CCFBB6394F6B}"/>
          </ac:picMkLst>
        </pc:picChg>
      </pc:sldChg>
    </pc:docChg>
  </pc:docChgLst>
  <pc:docChgLst>
    <pc:chgData name="Naveen Chatlapalli" userId="a6d30a48-8044-4d04-b4b6-673f41bde3de" providerId="ADAL" clId="{5F5CA586-8A34-42D0-8309-09316033E2A2}"/>
    <pc:docChg chg="undo custSel addSld delSld modSld delMainMaster">
      <pc:chgData name="Naveen Chatlapalli" userId="a6d30a48-8044-4d04-b4b6-673f41bde3de" providerId="ADAL" clId="{5F5CA586-8A34-42D0-8309-09316033E2A2}" dt="2024-10-24T20:43:50.551" v="172" actId="47"/>
      <pc:docMkLst>
        <pc:docMk/>
      </pc:docMkLst>
      <pc:sldChg chg="modSp mod">
        <pc:chgData name="Naveen Chatlapalli" userId="a6d30a48-8044-4d04-b4b6-673f41bde3de" providerId="ADAL" clId="{5F5CA586-8A34-42D0-8309-09316033E2A2}" dt="2024-10-24T20:40:59.506" v="61" actId="20577"/>
        <pc:sldMkLst>
          <pc:docMk/>
          <pc:sldMk cId="0" sldId="256"/>
        </pc:sldMkLst>
        <pc:spChg chg="mod">
          <ac:chgData name="Naveen Chatlapalli" userId="a6d30a48-8044-4d04-b4b6-673f41bde3de" providerId="ADAL" clId="{5F5CA586-8A34-42D0-8309-09316033E2A2}" dt="2024-10-24T20:40:59.506" v="61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Naveen Chatlapalli" userId="a6d30a48-8044-4d04-b4b6-673f41bde3de" providerId="ADAL" clId="{5F5CA586-8A34-42D0-8309-09316033E2A2}" dt="2024-10-24T20:41:03.917" v="63" actId="47"/>
        <pc:sldMkLst>
          <pc:docMk/>
          <pc:sldMk cId="0" sldId="257"/>
        </pc:sldMkLst>
      </pc:sldChg>
      <pc:sldChg chg="add del">
        <pc:chgData name="Naveen Chatlapalli" userId="a6d30a48-8044-4d04-b4b6-673f41bde3de" providerId="ADAL" clId="{5F5CA586-8A34-42D0-8309-09316033E2A2}" dt="2024-10-24T20:43:50.551" v="172" actId="47"/>
        <pc:sldMkLst>
          <pc:docMk/>
          <pc:sldMk cId="0" sldId="261"/>
        </pc:sldMkLst>
      </pc:sldChg>
      <pc:sldChg chg="del">
        <pc:chgData name="Naveen Chatlapalli" userId="a6d30a48-8044-4d04-b4b6-673f41bde3de" providerId="ADAL" clId="{5F5CA586-8A34-42D0-8309-09316033E2A2}" dt="2024-10-24T20:42:36.428" v="123" actId="47"/>
        <pc:sldMkLst>
          <pc:docMk/>
          <pc:sldMk cId="3806207185" sldId="263"/>
        </pc:sldMkLst>
      </pc:sldChg>
      <pc:sldChg chg="del">
        <pc:chgData name="Naveen Chatlapalli" userId="a6d30a48-8044-4d04-b4b6-673f41bde3de" providerId="ADAL" clId="{5F5CA586-8A34-42D0-8309-09316033E2A2}" dt="2024-10-24T20:42:42.649" v="124" actId="47"/>
        <pc:sldMkLst>
          <pc:docMk/>
          <pc:sldMk cId="237702324" sldId="274"/>
        </pc:sldMkLst>
      </pc:sldChg>
      <pc:sldChg chg="del">
        <pc:chgData name="Naveen Chatlapalli" userId="a6d30a48-8044-4d04-b4b6-673f41bde3de" providerId="ADAL" clId="{5F5CA586-8A34-42D0-8309-09316033E2A2}" dt="2024-10-24T20:41:08.255" v="68" actId="47"/>
        <pc:sldMkLst>
          <pc:docMk/>
          <pc:sldMk cId="0" sldId="277"/>
        </pc:sldMkLst>
      </pc:sldChg>
      <pc:sldChg chg="del">
        <pc:chgData name="Naveen Chatlapalli" userId="a6d30a48-8044-4d04-b4b6-673f41bde3de" providerId="ADAL" clId="{5F5CA586-8A34-42D0-8309-09316033E2A2}" dt="2024-10-24T20:41:16.295" v="74" actId="47"/>
        <pc:sldMkLst>
          <pc:docMk/>
          <pc:sldMk cId="0" sldId="278"/>
        </pc:sldMkLst>
      </pc:sldChg>
      <pc:sldChg chg="del">
        <pc:chgData name="Naveen Chatlapalli" userId="a6d30a48-8044-4d04-b4b6-673f41bde3de" providerId="ADAL" clId="{5F5CA586-8A34-42D0-8309-09316033E2A2}" dt="2024-10-24T20:41:09.038" v="70" actId="47"/>
        <pc:sldMkLst>
          <pc:docMk/>
          <pc:sldMk cId="366535628" sldId="280"/>
        </pc:sldMkLst>
      </pc:sldChg>
      <pc:sldChg chg="del">
        <pc:chgData name="Naveen Chatlapalli" userId="a6d30a48-8044-4d04-b4b6-673f41bde3de" providerId="ADAL" clId="{5F5CA586-8A34-42D0-8309-09316033E2A2}" dt="2024-10-24T20:41:08.619" v="69" actId="47"/>
        <pc:sldMkLst>
          <pc:docMk/>
          <pc:sldMk cId="407449993" sldId="2145707196"/>
        </pc:sldMkLst>
      </pc:sldChg>
      <pc:sldChg chg="del">
        <pc:chgData name="Naveen Chatlapalli" userId="a6d30a48-8044-4d04-b4b6-673f41bde3de" providerId="ADAL" clId="{5F5CA586-8A34-42D0-8309-09316033E2A2}" dt="2024-10-24T20:43:42.703" v="168" actId="47"/>
        <pc:sldMkLst>
          <pc:docMk/>
          <pc:sldMk cId="2323540370" sldId="2145707235"/>
        </pc:sldMkLst>
      </pc:sldChg>
      <pc:sldChg chg="delSp modSp mod delAnim">
        <pc:chgData name="Naveen Chatlapalli" userId="a6d30a48-8044-4d04-b4b6-673f41bde3de" providerId="ADAL" clId="{5F5CA586-8A34-42D0-8309-09316033E2A2}" dt="2024-10-24T20:43:28.930" v="165" actId="20577"/>
        <pc:sldMkLst>
          <pc:docMk/>
          <pc:sldMk cId="24627762" sldId="2145707244"/>
        </pc:sldMkLst>
        <pc:spChg chg="mod">
          <ac:chgData name="Naveen Chatlapalli" userId="a6d30a48-8044-4d04-b4b6-673f41bde3de" providerId="ADAL" clId="{5F5CA586-8A34-42D0-8309-09316033E2A2}" dt="2024-10-24T20:43:28.930" v="165" actId="20577"/>
          <ac:spMkLst>
            <pc:docMk/>
            <pc:sldMk cId="24627762" sldId="2145707244"/>
            <ac:spMk id="2" creationId="{7F291558-22D6-43FE-B883-412BB76036EB}"/>
          </ac:spMkLst>
        </pc:spChg>
        <pc:spChg chg="del">
          <ac:chgData name="Naveen Chatlapalli" userId="a6d30a48-8044-4d04-b4b6-673f41bde3de" providerId="ADAL" clId="{5F5CA586-8A34-42D0-8309-09316033E2A2}" dt="2024-10-24T20:43:11.769" v="139" actId="478"/>
          <ac:spMkLst>
            <pc:docMk/>
            <pc:sldMk cId="24627762" sldId="2145707244"/>
            <ac:spMk id="3" creationId="{F8E2D5BC-E488-C29E-BAFE-F5793C697257}"/>
          </ac:spMkLst>
        </pc:spChg>
        <pc:spChg chg="del">
          <ac:chgData name="Naveen Chatlapalli" userId="a6d30a48-8044-4d04-b4b6-673f41bde3de" providerId="ADAL" clId="{5F5CA586-8A34-42D0-8309-09316033E2A2}" dt="2024-10-24T20:43:06.691" v="137" actId="478"/>
          <ac:spMkLst>
            <pc:docMk/>
            <pc:sldMk cId="24627762" sldId="2145707244"/>
            <ac:spMk id="6" creationId="{56EF773A-A184-465B-9656-D969211DC557}"/>
          </ac:spMkLst>
        </pc:spChg>
        <pc:spChg chg="mod">
          <ac:chgData name="Naveen Chatlapalli" userId="a6d30a48-8044-4d04-b4b6-673f41bde3de" providerId="ADAL" clId="{5F5CA586-8A34-42D0-8309-09316033E2A2}" dt="2024-10-24T20:43:24.409" v="159" actId="1076"/>
          <ac:spMkLst>
            <pc:docMk/>
            <pc:sldMk cId="24627762" sldId="2145707244"/>
            <ac:spMk id="15" creationId="{19B84896-3B7B-9DB9-8464-9E4EB2221A8C}"/>
          </ac:spMkLst>
        </pc:spChg>
        <pc:spChg chg="del">
          <ac:chgData name="Naveen Chatlapalli" userId="a6d30a48-8044-4d04-b4b6-673f41bde3de" providerId="ADAL" clId="{5F5CA586-8A34-42D0-8309-09316033E2A2}" dt="2024-10-24T20:42:59.451" v="133" actId="478"/>
          <ac:spMkLst>
            <pc:docMk/>
            <pc:sldMk cId="24627762" sldId="2145707244"/>
            <ac:spMk id="21" creationId="{5BD66175-7A26-B72F-6B53-FE6F9AE0E483}"/>
          </ac:spMkLst>
        </pc:spChg>
        <pc:spChg chg="del">
          <ac:chgData name="Naveen Chatlapalli" userId="a6d30a48-8044-4d04-b4b6-673f41bde3de" providerId="ADAL" clId="{5F5CA586-8A34-42D0-8309-09316033E2A2}" dt="2024-10-24T20:43:03.682" v="136" actId="478"/>
          <ac:spMkLst>
            <pc:docMk/>
            <pc:sldMk cId="24627762" sldId="2145707244"/>
            <ac:spMk id="25" creationId="{279BD1CC-B0CC-A84D-9B29-5D02EEAF91CE}"/>
          </ac:spMkLst>
        </pc:spChg>
        <pc:spChg chg="del">
          <ac:chgData name="Naveen Chatlapalli" userId="a6d30a48-8044-4d04-b4b6-673f41bde3de" providerId="ADAL" clId="{5F5CA586-8A34-42D0-8309-09316033E2A2}" dt="2024-10-24T20:43:06.691" v="137" actId="478"/>
          <ac:spMkLst>
            <pc:docMk/>
            <pc:sldMk cId="24627762" sldId="2145707244"/>
            <ac:spMk id="27" creationId="{6ED9B85A-822B-AD16-9EF4-629DB49E53A7}"/>
          </ac:spMkLst>
        </pc:spChg>
        <pc:spChg chg="del">
          <ac:chgData name="Naveen Chatlapalli" userId="a6d30a48-8044-4d04-b4b6-673f41bde3de" providerId="ADAL" clId="{5F5CA586-8A34-42D0-8309-09316033E2A2}" dt="2024-10-24T20:42:57.074" v="131" actId="478"/>
          <ac:spMkLst>
            <pc:docMk/>
            <pc:sldMk cId="24627762" sldId="2145707244"/>
            <ac:spMk id="31" creationId="{CDCB8B62-2D8C-5A4D-1C7F-E0DD075A59A7}"/>
          </ac:spMkLst>
        </pc:spChg>
        <pc:spChg chg="del">
          <ac:chgData name="Naveen Chatlapalli" userId="a6d30a48-8044-4d04-b4b6-673f41bde3de" providerId="ADAL" clId="{5F5CA586-8A34-42D0-8309-09316033E2A2}" dt="2024-10-24T20:42:47.972" v="126" actId="478"/>
          <ac:spMkLst>
            <pc:docMk/>
            <pc:sldMk cId="24627762" sldId="2145707244"/>
            <ac:spMk id="38" creationId="{B4328066-7E20-827A-D36E-FE0A219BA8A8}"/>
          </ac:spMkLst>
        </pc:spChg>
        <pc:spChg chg="del">
          <ac:chgData name="Naveen Chatlapalli" userId="a6d30a48-8044-4d04-b4b6-673f41bde3de" providerId="ADAL" clId="{5F5CA586-8A34-42D0-8309-09316033E2A2}" dt="2024-10-24T20:42:51.917" v="128" actId="478"/>
          <ac:spMkLst>
            <pc:docMk/>
            <pc:sldMk cId="24627762" sldId="2145707244"/>
            <ac:spMk id="39" creationId="{CFF4110F-7AC3-EFF8-C865-CB504D57316A}"/>
          </ac:spMkLst>
        </pc:spChg>
        <pc:spChg chg="del">
          <ac:chgData name="Naveen Chatlapalli" userId="a6d30a48-8044-4d04-b4b6-673f41bde3de" providerId="ADAL" clId="{5F5CA586-8A34-42D0-8309-09316033E2A2}" dt="2024-10-24T20:42:54.565" v="130" actId="478"/>
          <ac:spMkLst>
            <pc:docMk/>
            <pc:sldMk cId="24627762" sldId="2145707244"/>
            <ac:spMk id="40" creationId="{8C29FB9B-E5D6-5C70-31DA-1BC6FF093C75}"/>
          </ac:spMkLst>
        </pc:spChg>
        <pc:picChg chg="del">
          <ac:chgData name="Naveen Chatlapalli" userId="a6d30a48-8044-4d04-b4b6-673f41bde3de" providerId="ADAL" clId="{5F5CA586-8A34-42D0-8309-09316033E2A2}" dt="2024-10-24T20:43:10.337" v="138" actId="478"/>
          <ac:picMkLst>
            <pc:docMk/>
            <pc:sldMk cId="24627762" sldId="2145707244"/>
            <ac:picMk id="4" creationId="{EB8A96E0-AE76-B8FB-E7A8-9D1E21E95262}"/>
          </ac:picMkLst>
        </pc:picChg>
        <pc:picChg chg="del">
          <ac:chgData name="Naveen Chatlapalli" userId="a6d30a48-8044-4d04-b4b6-673f41bde3de" providerId="ADAL" clId="{5F5CA586-8A34-42D0-8309-09316033E2A2}" dt="2024-10-24T20:43:00.265" v="134" actId="478"/>
          <ac:picMkLst>
            <pc:docMk/>
            <pc:sldMk cId="24627762" sldId="2145707244"/>
            <ac:picMk id="14" creationId="{13AF8363-5D39-2187-75C2-16817DA598E6}"/>
          </ac:picMkLst>
        </pc:picChg>
        <pc:picChg chg="del">
          <ac:chgData name="Naveen Chatlapalli" userId="a6d30a48-8044-4d04-b4b6-673f41bde3de" providerId="ADAL" clId="{5F5CA586-8A34-42D0-8309-09316033E2A2}" dt="2024-10-24T20:43:10.337" v="138" actId="478"/>
          <ac:picMkLst>
            <pc:docMk/>
            <pc:sldMk cId="24627762" sldId="2145707244"/>
            <ac:picMk id="18" creationId="{11EB4847-496C-5695-10F0-D7A289FEC505}"/>
          </ac:picMkLst>
        </pc:picChg>
        <pc:picChg chg="del">
          <ac:chgData name="Naveen Chatlapalli" userId="a6d30a48-8044-4d04-b4b6-673f41bde3de" providerId="ADAL" clId="{5F5CA586-8A34-42D0-8309-09316033E2A2}" dt="2024-10-24T20:43:10.337" v="138" actId="478"/>
          <ac:picMkLst>
            <pc:docMk/>
            <pc:sldMk cId="24627762" sldId="2145707244"/>
            <ac:picMk id="26" creationId="{2E3A964A-1C72-A941-5EFF-49913215701E}"/>
          </ac:picMkLst>
        </pc:picChg>
        <pc:picChg chg="del">
          <ac:chgData name="Naveen Chatlapalli" userId="a6d30a48-8044-4d04-b4b6-673f41bde3de" providerId="ADAL" clId="{5F5CA586-8A34-42D0-8309-09316033E2A2}" dt="2024-10-24T20:43:00.881" v="135" actId="478"/>
          <ac:picMkLst>
            <pc:docMk/>
            <pc:sldMk cId="24627762" sldId="2145707244"/>
            <ac:picMk id="28" creationId="{9F2BB9D6-A54F-604E-5767-E23149FC6AE9}"/>
          </ac:picMkLst>
        </pc:picChg>
        <pc:picChg chg="del">
          <ac:chgData name="Naveen Chatlapalli" userId="a6d30a48-8044-4d04-b4b6-673f41bde3de" providerId="ADAL" clId="{5F5CA586-8A34-42D0-8309-09316033E2A2}" dt="2024-10-24T20:42:58.042" v="132" actId="478"/>
          <ac:picMkLst>
            <pc:docMk/>
            <pc:sldMk cId="24627762" sldId="2145707244"/>
            <ac:picMk id="29" creationId="{8BB5A914-EA62-36FF-08C0-F5A50A29FDF4}"/>
          </ac:picMkLst>
        </pc:picChg>
        <pc:picChg chg="del">
          <ac:chgData name="Naveen Chatlapalli" userId="a6d30a48-8044-4d04-b4b6-673f41bde3de" providerId="ADAL" clId="{5F5CA586-8A34-42D0-8309-09316033E2A2}" dt="2024-10-24T20:42:52.866" v="129" actId="478"/>
          <ac:picMkLst>
            <pc:docMk/>
            <pc:sldMk cId="24627762" sldId="2145707244"/>
            <ac:picMk id="36" creationId="{CD67FD81-D359-EB75-CA65-76C9CAB6E467}"/>
          </ac:picMkLst>
        </pc:picChg>
        <pc:picChg chg="del">
          <ac:chgData name="Naveen Chatlapalli" userId="a6d30a48-8044-4d04-b4b6-673f41bde3de" providerId="ADAL" clId="{5F5CA586-8A34-42D0-8309-09316033E2A2}" dt="2024-10-24T20:42:50.373" v="127" actId="478"/>
          <ac:picMkLst>
            <pc:docMk/>
            <pc:sldMk cId="24627762" sldId="2145707244"/>
            <ac:picMk id="37" creationId="{D7591FA3-57B8-235C-6D11-839C964DE313}"/>
          </ac:picMkLst>
        </pc:picChg>
      </pc:sldChg>
      <pc:sldChg chg="modSp mod">
        <pc:chgData name="Naveen Chatlapalli" userId="a6d30a48-8044-4d04-b4b6-673f41bde3de" providerId="ADAL" clId="{5F5CA586-8A34-42D0-8309-09316033E2A2}" dt="2024-10-24T20:40:37.067" v="40" actId="6549"/>
        <pc:sldMkLst>
          <pc:docMk/>
          <pc:sldMk cId="1568751633" sldId="2147469949"/>
        </pc:sldMkLst>
        <pc:spChg chg="mod">
          <ac:chgData name="Naveen Chatlapalli" userId="a6d30a48-8044-4d04-b4b6-673f41bde3de" providerId="ADAL" clId="{5F5CA586-8A34-42D0-8309-09316033E2A2}" dt="2024-10-24T20:40:37.067" v="40" actId="6549"/>
          <ac:spMkLst>
            <pc:docMk/>
            <pc:sldMk cId="1568751633" sldId="2147469949"/>
            <ac:spMk id="4" creationId="{A5C5CF15-0F32-7C43-DE82-70D63F2B4FD1}"/>
          </ac:spMkLst>
        </pc:spChg>
        <pc:spChg chg="mod">
          <ac:chgData name="Naveen Chatlapalli" userId="a6d30a48-8044-4d04-b4b6-673f41bde3de" providerId="ADAL" clId="{5F5CA586-8A34-42D0-8309-09316033E2A2}" dt="2024-10-24T20:40:30.034" v="38" actId="20577"/>
          <ac:spMkLst>
            <pc:docMk/>
            <pc:sldMk cId="1568751633" sldId="2147469949"/>
            <ac:spMk id="6" creationId="{EB55B3EE-64F0-4621-5664-DAE5555E1888}"/>
          </ac:spMkLst>
        </pc:spChg>
      </pc:sldChg>
      <pc:sldChg chg="del">
        <pc:chgData name="Naveen Chatlapalli" userId="a6d30a48-8044-4d04-b4b6-673f41bde3de" providerId="ADAL" clId="{5F5CA586-8A34-42D0-8309-09316033E2A2}" dt="2024-10-24T20:43:48.074" v="170" actId="47"/>
        <pc:sldMkLst>
          <pc:docMk/>
          <pc:sldMk cId="4040506616" sldId="2147469951"/>
        </pc:sldMkLst>
      </pc:sldChg>
      <pc:sldChg chg="del">
        <pc:chgData name="Naveen Chatlapalli" userId="a6d30a48-8044-4d04-b4b6-673f41bde3de" providerId="ADAL" clId="{5F5CA586-8A34-42D0-8309-09316033E2A2}" dt="2024-10-24T20:42:43.804" v="125" actId="47"/>
        <pc:sldMkLst>
          <pc:docMk/>
          <pc:sldMk cId="3959260887" sldId="2147469952"/>
        </pc:sldMkLst>
      </pc:sldChg>
      <pc:sldChg chg="del">
        <pc:chgData name="Naveen Chatlapalli" userId="a6d30a48-8044-4d04-b4b6-673f41bde3de" providerId="ADAL" clId="{5F5CA586-8A34-42D0-8309-09316033E2A2}" dt="2024-10-24T20:43:41.085" v="167" actId="47"/>
        <pc:sldMkLst>
          <pc:docMk/>
          <pc:sldMk cId="2951459627" sldId="2147469953"/>
        </pc:sldMkLst>
      </pc:sldChg>
      <pc:sldChg chg="del">
        <pc:chgData name="Naveen Chatlapalli" userId="a6d30a48-8044-4d04-b4b6-673f41bde3de" providerId="ADAL" clId="{5F5CA586-8A34-42D0-8309-09316033E2A2}" dt="2024-10-24T20:41:09.679" v="71" actId="47"/>
        <pc:sldMkLst>
          <pc:docMk/>
          <pc:sldMk cId="2753547494" sldId="2147469954"/>
        </pc:sldMkLst>
      </pc:sldChg>
      <pc:sldChg chg="del">
        <pc:chgData name="Naveen Chatlapalli" userId="a6d30a48-8044-4d04-b4b6-673f41bde3de" providerId="ADAL" clId="{5F5CA586-8A34-42D0-8309-09316033E2A2}" dt="2024-10-24T20:41:11.866" v="73" actId="47"/>
        <pc:sldMkLst>
          <pc:docMk/>
          <pc:sldMk cId="1365242717" sldId="2147469956"/>
        </pc:sldMkLst>
      </pc:sldChg>
      <pc:sldChg chg="del">
        <pc:chgData name="Naveen Chatlapalli" userId="a6d30a48-8044-4d04-b4b6-673f41bde3de" providerId="ADAL" clId="{5F5CA586-8A34-42D0-8309-09316033E2A2}" dt="2024-10-24T20:43:36.242" v="166" actId="47"/>
        <pc:sldMkLst>
          <pc:docMk/>
          <pc:sldMk cId="1728981742" sldId="2147469957"/>
        </pc:sldMkLst>
      </pc:sldChg>
      <pc:sldChg chg="del">
        <pc:chgData name="Naveen Chatlapalli" userId="a6d30a48-8044-4d04-b4b6-673f41bde3de" providerId="ADAL" clId="{5F5CA586-8A34-42D0-8309-09316033E2A2}" dt="2024-10-24T20:43:46.856" v="169" actId="47"/>
        <pc:sldMkLst>
          <pc:docMk/>
          <pc:sldMk cId="1621617998" sldId="2147469958"/>
        </pc:sldMkLst>
      </pc:sldChg>
      <pc:sldChg chg="del">
        <pc:chgData name="Naveen Chatlapalli" userId="a6d30a48-8044-4d04-b4b6-673f41bde3de" providerId="ADAL" clId="{5F5CA586-8A34-42D0-8309-09316033E2A2}" dt="2024-10-24T20:41:11.763" v="72" actId="47"/>
        <pc:sldMkLst>
          <pc:docMk/>
          <pc:sldMk cId="1955331459" sldId="2147469959"/>
        </pc:sldMkLst>
      </pc:sldChg>
      <pc:sldChg chg="addSp delSp modSp mod">
        <pc:chgData name="Naveen Chatlapalli" userId="a6d30a48-8044-4d04-b4b6-673f41bde3de" providerId="ADAL" clId="{5F5CA586-8A34-42D0-8309-09316033E2A2}" dt="2024-10-24T20:42:32.039" v="122" actId="20577"/>
        <pc:sldMkLst>
          <pc:docMk/>
          <pc:sldMk cId="3253412609" sldId="2147469960"/>
        </pc:sldMkLst>
        <pc:spChg chg="del">
          <ac:chgData name="Naveen Chatlapalli" userId="a6d30a48-8044-4d04-b4b6-673f41bde3de" providerId="ADAL" clId="{5F5CA586-8A34-42D0-8309-09316033E2A2}" dt="2024-10-24T20:41:40.106" v="78" actId="478"/>
          <ac:spMkLst>
            <pc:docMk/>
            <pc:sldMk cId="3253412609" sldId="2147469960"/>
            <ac:spMk id="2" creationId="{F6423B7F-F530-2B64-C667-6E4142185D0F}"/>
          </ac:spMkLst>
        </pc:spChg>
        <pc:spChg chg="del">
          <ac:chgData name="Naveen Chatlapalli" userId="a6d30a48-8044-4d04-b4b6-673f41bde3de" providerId="ADAL" clId="{5F5CA586-8A34-42D0-8309-09316033E2A2}" dt="2024-10-24T20:41:27.688" v="75" actId="478"/>
          <ac:spMkLst>
            <pc:docMk/>
            <pc:sldMk cId="3253412609" sldId="2147469960"/>
            <ac:spMk id="3" creationId="{4DC83606-A0B5-BC40-D7E8-024CF597B9CC}"/>
          </ac:spMkLst>
        </pc:spChg>
        <pc:spChg chg="add mod">
          <ac:chgData name="Naveen Chatlapalli" userId="a6d30a48-8044-4d04-b4b6-673f41bde3de" providerId="ADAL" clId="{5F5CA586-8A34-42D0-8309-09316033E2A2}" dt="2024-10-24T20:42:07.133" v="115" actId="6549"/>
          <ac:spMkLst>
            <pc:docMk/>
            <pc:sldMk cId="3253412609" sldId="2147469960"/>
            <ac:spMk id="4" creationId="{6127DF86-6D19-FFBC-F9CB-7E59F380974E}"/>
          </ac:spMkLst>
        </pc:spChg>
        <pc:spChg chg="mod">
          <ac:chgData name="Naveen Chatlapalli" userId="a6d30a48-8044-4d04-b4b6-673f41bde3de" providerId="ADAL" clId="{5F5CA586-8A34-42D0-8309-09316033E2A2}" dt="2024-10-24T20:42:32.039" v="122" actId="20577"/>
          <ac:spMkLst>
            <pc:docMk/>
            <pc:sldMk cId="3253412609" sldId="2147469960"/>
            <ac:spMk id="11" creationId="{B5A59A73-0D99-DAE0-0EC7-E09CE4897395}"/>
          </ac:spMkLst>
        </pc:spChg>
        <pc:picChg chg="del">
          <ac:chgData name="Naveen Chatlapalli" userId="a6d30a48-8044-4d04-b4b6-673f41bde3de" providerId="ADAL" clId="{5F5CA586-8A34-42D0-8309-09316033E2A2}" dt="2024-10-24T20:41:29.625" v="76" actId="478"/>
          <ac:picMkLst>
            <pc:docMk/>
            <pc:sldMk cId="3253412609" sldId="2147469960"/>
            <ac:picMk id="5" creationId="{D79D1C77-53C7-2056-A995-128BF8352DEE}"/>
          </ac:picMkLst>
        </pc:picChg>
        <pc:picChg chg="del">
          <ac:chgData name="Naveen Chatlapalli" userId="a6d30a48-8044-4d04-b4b6-673f41bde3de" providerId="ADAL" clId="{5F5CA586-8A34-42D0-8309-09316033E2A2}" dt="2024-10-24T20:41:30.667" v="77" actId="478"/>
          <ac:picMkLst>
            <pc:docMk/>
            <pc:sldMk cId="3253412609" sldId="2147469960"/>
            <ac:picMk id="13" creationId="{02DC259A-553D-D2F6-B04D-F0EEAD070AC1}"/>
          </ac:picMkLst>
        </pc:picChg>
      </pc:sldChg>
      <pc:sldChg chg="del">
        <pc:chgData name="Naveen Chatlapalli" userId="a6d30a48-8044-4d04-b4b6-673f41bde3de" providerId="ADAL" clId="{5F5CA586-8A34-42D0-8309-09316033E2A2}" dt="2024-10-24T20:41:04.777" v="64" actId="47"/>
        <pc:sldMkLst>
          <pc:docMk/>
          <pc:sldMk cId="0" sldId="2147469961"/>
        </pc:sldMkLst>
      </pc:sldChg>
      <pc:sldChg chg="del">
        <pc:chgData name="Naveen Chatlapalli" userId="a6d30a48-8044-4d04-b4b6-673f41bde3de" providerId="ADAL" clId="{5F5CA586-8A34-42D0-8309-09316033E2A2}" dt="2024-10-24T20:41:05.211" v="65" actId="47"/>
        <pc:sldMkLst>
          <pc:docMk/>
          <pc:sldMk cId="2073167285" sldId="2147483631"/>
        </pc:sldMkLst>
      </pc:sldChg>
      <pc:sldChg chg="del">
        <pc:chgData name="Naveen Chatlapalli" userId="a6d30a48-8044-4d04-b4b6-673f41bde3de" providerId="ADAL" clId="{5F5CA586-8A34-42D0-8309-09316033E2A2}" dt="2024-10-24T20:41:03.111" v="62" actId="47"/>
        <pc:sldMkLst>
          <pc:docMk/>
          <pc:sldMk cId="1894254875" sldId="2147483633"/>
        </pc:sldMkLst>
      </pc:sldChg>
      <pc:sldChg chg="del">
        <pc:chgData name="Naveen Chatlapalli" userId="a6d30a48-8044-4d04-b4b6-673f41bde3de" providerId="ADAL" clId="{5F5CA586-8A34-42D0-8309-09316033E2A2}" dt="2024-10-24T20:41:06.095" v="67" actId="47"/>
        <pc:sldMkLst>
          <pc:docMk/>
          <pc:sldMk cId="1586482019" sldId="2147483634"/>
        </pc:sldMkLst>
      </pc:sldChg>
      <pc:sldChg chg="del">
        <pc:chgData name="Naveen Chatlapalli" userId="a6d30a48-8044-4d04-b4b6-673f41bde3de" providerId="ADAL" clId="{5F5CA586-8A34-42D0-8309-09316033E2A2}" dt="2024-10-24T20:41:05.629" v="66" actId="47"/>
        <pc:sldMkLst>
          <pc:docMk/>
          <pc:sldMk cId="4158083789" sldId="2147483636"/>
        </pc:sldMkLst>
      </pc:sldChg>
      <pc:sldMasterChg chg="del delSldLayout">
        <pc:chgData name="Naveen Chatlapalli" userId="a6d30a48-8044-4d04-b4b6-673f41bde3de" providerId="ADAL" clId="{5F5CA586-8A34-42D0-8309-09316033E2A2}" dt="2024-10-24T20:41:05.629" v="66" actId="47"/>
        <pc:sldMasterMkLst>
          <pc:docMk/>
          <pc:sldMasterMk cId="2001029243" sldId="2147483688"/>
        </pc:sldMasterMkLst>
        <pc:sldLayoutChg chg="del">
          <pc:chgData name="Naveen Chatlapalli" userId="a6d30a48-8044-4d04-b4b6-673f41bde3de" providerId="ADAL" clId="{5F5CA586-8A34-42D0-8309-09316033E2A2}" dt="2024-10-24T20:41:05.629" v="66" actId="47"/>
          <pc:sldLayoutMkLst>
            <pc:docMk/>
            <pc:sldMasterMk cId="2001029243" sldId="2147483688"/>
            <pc:sldLayoutMk cId="1441847291" sldId="2147483689"/>
          </pc:sldLayoutMkLst>
        </pc:sldLayoutChg>
        <pc:sldLayoutChg chg="del">
          <pc:chgData name="Naveen Chatlapalli" userId="a6d30a48-8044-4d04-b4b6-673f41bde3de" providerId="ADAL" clId="{5F5CA586-8A34-42D0-8309-09316033E2A2}" dt="2024-10-24T20:41:05.629" v="66" actId="47"/>
          <pc:sldLayoutMkLst>
            <pc:docMk/>
            <pc:sldMasterMk cId="2001029243" sldId="2147483688"/>
            <pc:sldLayoutMk cId="2549176954" sldId="214748369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1BAF73-CD81-4E92-8E06-46BCD8E4420D}" type="datetimeFigureOut">
              <a:rPr lang="en-US" smtClean="0"/>
              <a:t>10/28/2024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9236EB-28F0-4E36-A426-30AFB64170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852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Can add subject titles as needed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81FAB8A-54CF-4C4D-B2F5-C30E06B6BBF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4083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C72FC-3E09-46A8-B3BA-9AF262230B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9142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9125C-FD7F-E15D-D5AF-DC6B08860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E7F8E8-8DE7-A973-8924-0876E035E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4AFA2F-B828-8A8F-9718-AEBE8B8E0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5DEF5-36A9-4BD7-EAEA-8B05F6C3F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C72FC-3E09-46A8-B3BA-9AF262230B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38327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F4A8E-DD07-2C21-C528-3CE5E40CC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95150B-ED09-0D3D-B525-94450E7AE6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1BB070-2226-FD6A-8B1F-91AB070C7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A8A4C0-2395-3028-1550-6FB2D5FBB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C72FC-3E09-46A8-B3BA-9AF262230B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4813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2E220-E05E-FF78-B24F-30DF6B778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256EBC-5134-3D13-266A-6E9EE0A467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BECD8F-FC60-0607-E807-8BC641EC9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9460D-54FF-7272-3053-ABB239539F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C72FC-3E09-46A8-B3BA-9AF262230B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5132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7E6C8-3E8C-B2E6-372A-E7747F34E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8D088F-CE9A-410E-3479-0D29B3335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9E107-9E16-372C-0C0B-E43892D6C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6227C2-1D62-7FE6-AAA0-264D484296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C72FC-3E09-46A8-B3BA-9AF262230B9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4654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2">
            <a:extLst>
              <a:ext uri="{FF2B5EF4-FFF2-40B4-BE49-F238E27FC236}">
                <a16:creationId xmlns:a16="http://schemas.microsoft.com/office/drawing/2014/main" id="{40A54990-C924-368A-76A7-63B496A0F612}"/>
              </a:ext>
            </a:extLst>
          </p:cNvPr>
          <p:cNvSpPr/>
          <p:nvPr userDrawn="1"/>
        </p:nvSpPr>
        <p:spPr>
          <a:xfrm>
            <a:off x="0" y="6129618"/>
            <a:ext cx="9345037" cy="9625038"/>
          </a:xfrm>
          <a:custGeom>
            <a:avLst/>
            <a:gdLst/>
            <a:ahLst/>
            <a:cxnLst/>
            <a:rect l="l" t="t" r="r" b="b"/>
            <a:pathLst>
              <a:path w="9345037" h="9625038">
                <a:moveTo>
                  <a:pt x="0" y="0"/>
                </a:moveTo>
                <a:lnTo>
                  <a:pt x="9345037" y="0"/>
                </a:lnTo>
                <a:lnTo>
                  <a:pt x="9345037" y="9625038"/>
                </a:lnTo>
                <a:lnTo>
                  <a:pt x="0" y="96250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4">
            <a:extLst>
              <a:ext uri="{FF2B5EF4-FFF2-40B4-BE49-F238E27FC236}">
                <a16:creationId xmlns:a16="http://schemas.microsoft.com/office/drawing/2014/main" id="{F7A05AC4-1818-9101-7DC7-2DDBCC413804}"/>
              </a:ext>
            </a:extLst>
          </p:cNvPr>
          <p:cNvSpPr/>
          <p:nvPr userDrawn="1"/>
        </p:nvSpPr>
        <p:spPr>
          <a:xfrm>
            <a:off x="15423879" y="9000192"/>
            <a:ext cx="2192005" cy="801648"/>
          </a:xfrm>
          <a:custGeom>
            <a:avLst/>
            <a:gdLst/>
            <a:ahLst/>
            <a:cxnLst/>
            <a:rect l="l" t="t" r="r" b="b"/>
            <a:pathLst>
              <a:path w="2192005" h="801648">
                <a:moveTo>
                  <a:pt x="0" y="0"/>
                </a:moveTo>
                <a:lnTo>
                  <a:pt x="2192005" y="0"/>
                </a:lnTo>
                <a:lnTo>
                  <a:pt x="2192005" y="801648"/>
                </a:lnTo>
                <a:lnTo>
                  <a:pt x="0" y="801648"/>
                </a:lnTo>
                <a:lnTo>
                  <a:pt x="0" y="0"/>
                </a:lnTo>
                <a:close/>
              </a:path>
            </a:pathLst>
          </a:custGeom>
          <a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7">
            <a:extLst>
              <a:ext uri="{FF2B5EF4-FFF2-40B4-BE49-F238E27FC236}">
                <a16:creationId xmlns:a16="http://schemas.microsoft.com/office/drawing/2014/main" id="{597B2EB9-FC83-3BED-BE97-F0219DA0E002}"/>
              </a:ext>
            </a:extLst>
          </p:cNvPr>
          <p:cNvSpPr txBox="1"/>
          <p:nvPr userDrawn="1"/>
        </p:nvSpPr>
        <p:spPr>
          <a:xfrm>
            <a:off x="436155" y="4585384"/>
            <a:ext cx="8472727" cy="113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61"/>
              </a:lnSpc>
            </a:pPr>
            <a:r>
              <a:rPr lang="en-US" sz="7573">
                <a:solidFill>
                  <a:srgbClr val="000000"/>
                </a:solidFill>
                <a:latin typeface="Montserrat Classic Bold"/>
              </a:rPr>
              <a:t>AGENDA </a:t>
            </a:r>
          </a:p>
        </p:txBody>
      </p:sp>
      <p:sp>
        <p:nvSpPr>
          <p:cNvPr id="35" name="Freeform 3">
            <a:extLst>
              <a:ext uri="{FF2B5EF4-FFF2-40B4-BE49-F238E27FC236}">
                <a16:creationId xmlns:a16="http://schemas.microsoft.com/office/drawing/2014/main" id="{32FAE3AB-4F55-21E8-AC76-39D8723D0389}"/>
              </a:ext>
            </a:extLst>
          </p:cNvPr>
          <p:cNvSpPr/>
          <p:nvPr userDrawn="1"/>
        </p:nvSpPr>
        <p:spPr>
          <a:xfrm>
            <a:off x="-1" y="-5344779"/>
            <a:ext cx="9345037" cy="9625038"/>
          </a:xfrm>
          <a:custGeom>
            <a:avLst/>
            <a:gdLst/>
            <a:ahLst/>
            <a:cxnLst/>
            <a:rect l="l" t="t" r="r" b="b"/>
            <a:pathLst>
              <a:path w="9345037" h="9625038">
                <a:moveTo>
                  <a:pt x="0" y="0"/>
                </a:moveTo>
                <a:lnTo>
                  <a:pt x="9345037" y="0"/>
                </a:lnTo>
                <a:lnTo>
                  <a:pt x="9345037" y="9625038"/>
                </a:lnTo>
                <a:lnTo>
                  <a:pt x="0" y="96250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610E36AC-5087-27D5-7FCD-CE56DF8CBE06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12833079" y="2514404"/>
            <a:ext cx="2590800" cy="3698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7" name="Text Placeholder 45">
            <a:extLst>
              <a:ext uri="{FF2B5EF4-FFF2-40B4-BE49-F238E27FC236}">
                <a16:creationId xmlns:a16="http://schemas.microsoft.com/office/drawing/2014/main" id="{28F8D237-8E61-3269-A250-2194FB2E01E8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833079" y="1538618"/>
            <a:ext cx="2590800" cy="3698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8" name="Text Placeholder 45">
            <a:extLst>
              <a:ext uri="{FF2B5EF4-FFF2-40B4-BE49-F238E27FC236}">
                <a16:creationId xmlns:a16="http://schemas.microsoft.com/office/drawing/2014/main" id="{00797F72-0CFC-7062-6ED4-2D0CFB383C62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12851448" y="4457936"/>
            <a:ext cx="2590800" cy="3698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9" name="Text Placeholder 45">
            <a:extLst>
              <a:ext uri="{FF2B5EF4-FFF2-40B4-BE49-F238E27FC236}">
                <a16:creationId xmlns:a16="http://schemas.microsoft.com/office/drawing/2014/main" id="{A9876C70-3850-281C-C0D6-5719C3A63A18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2851448" y="3482150"/>
            <a:ext cx="2590800" cy="3698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0" name="Text Placeholder 45">
            <a:extLst>
              <a:ext uri="{FF2B5EF4-FFF2-40B4-BE49-F238E27FC236}">
                <a16:creationId xmlns:a16="http://schemas.microsoft.com/office/drawing/2014/main" id="{EC86C333-FE34-CD56-A56E-50FE63A86520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12851448" y="6425719"/>
            <a:ext cx="2590800" cy="3698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1" name="Text Placeholder 45">
            <a:extLst>
              <a:ext uri="{FF2B5EF4-FFF2-40B4-BE49-F238E27FC236}">
                <a16:creationId xmlns:a16="http://schemas.microsoft.com/office/drawing/2014/main" id="{BA2FF37E-3F01-CFF3-203F-8C7C10F5F0B1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12851448" y="5449933"/>
            <a:ext cx="2590800" cy="3698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2" name="Text Placeholder 45">
            <a:extLst>
              <a:ext uri="{FF2B5EF4-FFF2-40B4-BE49-F238E27FC236}">
                <a16:creationId xmlns:a16="http://schemas.microsoft.com/office/drawing/2014/main" id="{C3013BCD-85DA-C376-27C5-DE2441D835E7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12882512" y="8377938"/>
            <a:ext cx="2590800" cy="3698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3" name="Text Placeholder 45">
            <a:extLst>
              <a:ext uri="{FF2B5EF4-FFF2-40B4-BE49-F238E27FC236}">
                <a16:creationId xmlns:a16="http://schemas.microsoft.com/office/drawing/2014/main" id="{41A0E19D-D9AA-A9F0-B4B6-0C598ECF6FD1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2882512" y="7402152"/>
            <a:ext cx="2590800" cy="369888"/>
          </a:xfrm>
        </p:spPr>
        <p:txBody>
          <a:bodyPr>
            <a:noAutofit/>
          </a:bodyPr>
          <a:lstStyle>
            <a:lvl1pPr marL="0" indent="0">
              <a:buNone/>
              <a:defRPr sz="2400" b="1">
                <a:solidFill>
                  <a:schemeClr val="bg1">
                    <a:lumMod val="65000"/>
                  </a:schemeClr>
                </a:solidFill>
                <a:latin typeface="Montserrat" pitchFamily="2" charset="77"/>
              </a:defRPr>
            </a:lvl1pPr>
          </a:lstStyle>
          <a:p>
            <a:pPr lvl="0"/>
            <a:r>
              <a:rPr lang="en-US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42253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11" Type="http://schemas.openxmlformats.org/officeDocument/2006/relationships/image" Target="../media/image18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703745"/>
            <a:ext cx="8115300" cy="23759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9660"/>
              </a:lnSpc>
            </a:pPr>
            <a:r>
              <a:rPr lang="en-US" sz="8000" dirty="0">
                <a:solidFill>
                  <a:srgbClr val="000000"/>
                </a:solidFill>
                <a:latin typeface="Montserrat Classic Bold"/>
              </a:rPr>
              <a:t>@SolutionName_PlaceHolder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7592" y="8276741"/>
            <a:ext cx="5478957" cy="444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3199" dirty="0">
                <a:solidFill>
                  <a:srgbClr val="000000"/>
                </a:solidFill>
                <a:latin typeface="Montserrat" pitchFamily="2" charset="77"/>
              </a:rPr>
              <a:t>@Date_placeholder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931061" y="-1482237"/>
            <a:ext cx="16115203" cy="20407954"/>
            <a:chOff x="0" y="0"/>
            <a:chExt cx="21486938" cy="27210605"/>
          </a:xfrm>
        </p:grpSpPr>
        <p:sp>
          <p:nvSpPr>
            <p:cNvPr id="5" name="Freeform 5"/>
            <p:cNvSpPr/>
            <p:nvPr/>
          </p:nvSpPr>
          <p:spPr>
            <a:xfrm>
              <a:off x="156412" y="5240963"/>
              <a:ext cx="21330526" cy="21969643"/>
            </a:xfrm>
            <a:custGeom>
              <a:avLst/>
              <a:gdLst/>
              <a:ahLst/>
              <a:cxnLst/>
              <a:rect l="l" t="t" r="r" b="b"/>
              <a:pathLst>
                <a:path w="21330526" h="21969643">
                  <a:moveTo>
                    <a:pt x="0" y="0"/>
                  </a:moveTo>
                  <a:lnTo>
                    <a:pt x="21330526" y="0"/>
                  </a:lnTo>
                  <a:lnTo>
                    <a:pt x="21330526" y="21969642"/>
                  </a:lnTo>
                  <a:lnTo>
                    <a:pt x="0" y="21969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5216327" cy="7451612"/>
            </a:xfrm>
            <a:custGeom>
              <a:avLst/>
              <a:gdLst/>
              <a:ahLst/>
              <a:cxnLst/>
              <a:rect l="l" t="t" r="r" b="b"/>
              <a:pathLst>
                <a:path w="15216327" h="7451612">
                  <a:moveTo>
                    <a:pt x="0" y="0"/>
                  </a:moveTo>
                  <a:lnTo>
                    <a:pt x="15216327" y="0"/>
                  </a:lnTo>
                  <a:lnTo>
                    <a:pt x="15216327" y="7451612"/>
                  </a:lnTo>
                  <a:lnTo>
                    <a:pt x="0" y="7451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1032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1028700"/>
            <a:ext cx="3183884" cy="1164392"/>
          </a:xfrm>
          <a:custGeom>
            <a:avLst/>
            <a:gdLst/>
            <a:ahLst/>
            <a:cxnLst/>
            <a:rect l="l" t="t" r="r" b="b"/>
            <a:pathLst>
              <a:path w="3183884" h="1164392">
                <a:moveTo>
                  <a:pt x="0" y="0"/>
                </a:moveTo>
                <a:lnTo>
                  <a:pt x="3183884" y="0"/>
                </a:lnTo>
                <a:lnTo>
                  <a:pt x="3183884" y="1164392"/>
                </a:lnTo>
                <a:lnTo>
                  <a:pt x="0" y="1164392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077592" y="6412905"/>
            <a:ext cx="1543050" cy="197019"/>
            <a:chOff x="0" y="0"/>
            <a:chExt cx="406400" cy="51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6400" cy="51890"/>
            </a:xfrm>
            <a:custGeom>
              <a:avLst/>
              <a:gdLst/>
              <a:ahLst/>
              <a:cxnLst/>
              <a:rect l="l" t="t" r="r" b="b"/>
              <a:pathLst>
                <a:path w="406400" h="51890">
                  <a:moveTo>
                    <a:pt x="0" y="0"/>
                  </a:moveTo>
                  <a:lnTo>
                    <a:pt x="406400" y="0"/>
                  </a:lnTo>
                  <a:lnTo>
                    <a:pt x="406400" y="51890"/>
                  </a:lnTo>
                  <a:lnTo>
                    <a:pt x="0" y="51890"/>
                  </a:lnTo>
                  <a:close/>
                </a:path>
              </a:pathLst>
            </a:custGeom>
            <a:solidFill>
              <a:srgbClr val="18A14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AE54A-31EB-FEAC-9E8B-C9643AD8CD7D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12097954" y="3848035"/>
            <a:ext cx="5207952" cy="369888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Objectives of the project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7BEDEEF-9362-0D1E-5858-50D12B841C60}"/>
              </a:ext>
            </a:extLst>
          </p:cNvPr>
          <p:cNvSpPr txBox="1">
            <a:spLocks/>
          </p:cNvSpPr>
          <p:nvPr/>
        </p:nvSpPr>
        <p:spPr>
          <a:xfrm>
            <a:off x="12097954" y="4945607"/>
            <a:ext cx="5207952" cy="369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>
                    <a:lumMod val="6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Project Overview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29B51E03-2B99-7481-903A-355FC5074C2B}"/>
              </a:ext>
            </a:extLst>
          </p:cNvPr>
          <p:cNvSpPr txBox="1">
            <a:spLocks/>
          </p:cNvSpPr>
          <p:nvPr/>
        </p:nvSpPr>
        <p:spPr>
          <a:xfrm>
            <a:off x="12154050" y="5961307"/>
            <a:ext cx="5207952" cy="369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>
                    <a:lumMod val="6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/>
              </a:rPr>
              <a:t>Key Features &amp;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How it Works</a:t>
            </a:r>
          </a:p>
        </p:txBody>
      </p:sp>
      <p:sp>
        <p:nvSpPr>
          <p:cNvPr id="26" name="Freeform 5">
            <a:extLst>
              <a:ext uri="{FF2B5EF4-FFF2-40B4-BE49-F238E27FC236}">
                <a16:creationId xmlns:a16="http://schemas.microsoft.com/office/drawing/2014/main" id="{E375437E-3960-D92B-FF5B-4BEA281D727E}"/>
              </a:ext>
            </a:extLst>
          </p:cNvPr>
          <p:cNvSpPr/>
          <p:nvPr/>
        </p:nvSpPr>
        <p:spPr>
          <a:xfrm>
            <a:off x="11162702" y="3726407"/>
            <a:ext cx="789371" cy="789371"/>
          </a:xfrm>
          <a:custGeom>
            <a:avLst/>
            <a:gdLst/>
            <a:ahLst/>
            <a:cxnLst/>
            <a:rect l="l" t="t" r="r" b="b"/>
            <a:pathLst>
              <a:path w="789371" h="789371">
                <a:moveTo>
                  <a:pt x="0" y="0"/>
                </a:moveTo>
                <a:lnTo>
                  <a:pt x="789371" y="0"/>
                </a:lnTo>
                <a:lnTo>
                  <a:pt x="789371" y="789371"/>
                </a:lnTo>
                <a:lnTo>
                  <a:pt x="0" y="7893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Freeform 15">
            <a:extLst>
              <a:ext uri="{FF2B5EF4-FFF2-40B4-BE49-F238E27FC236}">
                <a16:creationId xmlns:a16="http://schemas.microsoft.com/office/drawing/2014/main" id="{5C67CC6C-0D2B-8F4D-18BD-29FC82FF1649}"/>
              </a:ext>
            </a:extLst>
          </p:cNvPr>
          <p:cNvSpPr/>
          <p:nvPr/>
        </p:nvSpPr>
        <p:spPr>
          <a:xfrm>
            <a:off x="11154003" y="4809829"/>
            <a:ext cx="789371" cy="789371"/>
          </a:xfrm>
          <a:custGeom>
            <a:avLst/>
            <a:gdLst/>
            <a:ahLst/>
            <a:cxnLst/>
            <a:rect l="l" t="t" r="r" b="b"/>
            <a:pathLst>
              <a:path w="789371" h="789371">
                <a:moveTo>
                  <a:pt x="0" y="0"/>
                </a:moveTo>
                <a:lnTo>
                  <a:pt x="789371" y="0"/>
                </a:lnTo>
                <a:lnTo>
                  <a:pt x="789371" y="789371"/>
                </a:lnTo>
                <a:lnTo>
                  <a:pt x="0" y="7893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Freeform 18">
            <a:extLst>
              <a:ext uri="{FF2B5EF4-FFF2-40B4-BE49-F238E27FC236}">
                <a16:creationId xmlns:a16="http://schemas.microsoft.com/office/drawing/2014/main" id="{4B56736F-1EAA-8FCA-24D7-22122A8290AB}"/>
              </a:ext>
            </a:extLst>
          </p:cNvPr>
          <p:cNvSpPr/>
          <p:nvPr/>
        </p:nvSpPr>
        <p:spPr>
          <a:xfrm>
            <a:off x="11208936" y="5845905"/>
            <a:ext cx="789371" cy="789371"/>
          </a:xfrm>
          <a:custGeom>
            <a:avLst/>
            <a:gdLst/>
            <a:ahLst/>
            <a:cxnLst/>
            <a:rect l="l" t="t" r="r" b="b"/>
            <a:pathLst>
              <a:path w="789371" h="789371">
                <a:moveTo>
                  <a:pt x="0" y="0"/>
                </a:moveTo>
                <a:lnTo>
                  <a:pt x="789371" y="0"/>
                </a:lnTo>
                <a:lnTo>
                  <a:pt x="789371" y="789371"/>
                </a:lnTo>
                <a:lnTo>
                  <a:pt x="0" y="7893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9669F9-5F4A-AA8D-EE7F-9DB96EE4071D}"/>
              </a:ext>
            </a:extLst>
          </p:cNvPr>
          <p:cNvSpPr txBox="1"/>
          <p:nvPr/>
        </p:nvSpPr>
        <p:spPr>
          <a:xfrm>
            <a:off x="11336814" y="393642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187CA4-7DD0-D7E2-BD02-3D9AD1ED7922}"/>
              </a:ext>
            </a:extLst>
          </p:cNvPr>
          <p:cNvSpPr txBox="1"/>
          <p:nvPr/>
        </p:nvSpPr>
        <p:spPr>
          <a:xfrm>
            <a:off x="11308387" y="502970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9585AD-7132-8BA8-CF35-59EE87BED19C}"/>
              </a:ext>
            </a:extLst>
          </p:cNvPr>
          <p:cNvSpPr txBox="1"/>
          <p:nvPr/>
        </p:nvSpPr>
        <p:spPr>
          <a:xfrm>
            <a:off x="11383048" y="607016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04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E8CE92-F17B-5613-0FDB-0A95CDFB2944}"/>
              </a:ext>
            </a:extLst>
          </p:cNvPr>
          <p:cNvSpPr txBox="1">
            <a:spLocks/>
          </p:cNvSpPr>
          <p:nvPr/>
        </p:nvSpPr>
        <p:spPr>
          <a:xfrm>
            <a:off x="12172419" y="6997385"/>
            <a:ext cx="5207952" cy="369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>
                    <a:lumMod val="6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" pitchFamily="2" charset="77"/>
                <a:ea typeface="+mn-ea"/>
                <a:cs typeface="+mn-cs"/>
              </a:rPr>
              <a:t>Use Cases &amp; Scenarios</a:t>
            </a:r>
          </a:p>
        </p:txBody>
      </p:sp>
      <p:sp>
        <p:nvSpPr>
          <p:cNvPr id="5" name="Freeform 18">
            <a:extLst>
              <a:ext uri="{FF2B5EF4-FFF2-40B4-BE49-F238E27FC236}">
                <a16:creationId xmlns:a16="http://schemas.microsoft.com/office/drawing/2014/main" id="{8B5F42CC-B186-3972-889D-F43B3E0F01F3}"/>
              </a:ext>
            </a:extLst>
          </p:cNvPr>
          <p:cNvSpPr/>
          <p:nvPr/>
        </p:nvSpPr>
        <p:spPr>
          <a:xfrm>
            <a:off x="11208936" y="6847740"/>
            <a:ext cx="789371" cy="789371"/>
          </a:xfrm>
          <a:custGeom>
            <a:avLst/>
            <a:gdLst/>
            <a:ahLst/>
            <a:cxnLst/>
            <a:rect l="l" t="t" r="r" b="b"/>
            <a:pathLst>
              <a:path w="789371" h="789371">
                <a:moveTo>
                  <a:pt x="0" y="0"/>
                </a:moveTo>
                <a:lnTo>
                  <a:pt x="789371" y="0"/>
                </a:lnTo>
                <a:lnTo>
                  <a:pt x="789371" y="789371"/>
                </a:lnTo>
                <a:lnTo>
                  <a:pt x="0" y="7893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A389F5-CBBE-1CFE-6541-7C371D1A5698}"/>
              </a:ext>
            </a:extLst>
          </p:cNvPr>
          <p:cNvSpPr txBox="1"/>
          <p:nvPr/>
        </p:nvSpPr>
        <p:spPr>
          <a:xfrm>
            <a:off x="11383048" y="7071995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05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76A69111-E418-860C-D596-B54D54303D38}"/>
              </a:ext>
            </a:extLst>
          </p:cNvPr>
          <p:cNvSpPr txBox="1">
            <a:spLocks/>
          </p:cNvSpPr>
          <p:nvPr/>
        </p:nvSpPr>
        <p:spPr>
          <a:xfrm>
            <a:off x="11383048" y="7277454"/>
            <a:ext cx="5207952" cy="369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>
                    <a:lumMod val="6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DB62712B-D3E5-9DEB-A284-0C27B7421682}"/>
              </a:ext>
            </a:extLst>
          </p:cNvPr>
          <p:cNvSpPr txBox="1">
            <a:spLocks/>
          </p:cNvSpPr>
          <p:nvPr/>
        </p:nvSpPr>
        <p:spPr>
          <a:xfrm>
            <a:off x="12097954" y="2613760"/>
            <a:ext cx="5207952" cy="3698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>
                    <a:lumMod val="6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 to the Problem</a:t>
            </a: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77EEBBDA-0DE3-62EF-01D7-2DAC20613E79}"/>
              </a:ext>
            </a:extLst>
          </p:cNvPr>
          <p:cNvSpPr/>
          <p:nvPr/>
        </p:nvSpPr>
        <p:spPr>
          <a:xfrm>
            <a:off x="11154003" y="2473322"/>
            <a:ext cx="789371" cy="789371"/>
          </a:xfrm>
          <a:custGeom>
            <a:avLst/>
            <a:gdLst/>
            <a:ahLst/>
            <a:cxnLst/>
            <a:rect l="l" t="t" r="r" b="b"/>
            <a:pathLst>
              <a:path w="789371" h="789371">
                <a:moveTo>
                  <a:pt x="0" y="0"/>
                </a:moveTo>
                <a:lnTo>
                  <a:pt x="789371" y="0"/>
                </a:lnTo>
                <a:lnTo>
                  <a:pt x="789371" y="789371"/>
                </a:lnTo>
                <a:lnTo>
                  <a:pt x="0" y="7893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26C084-A272-2F13-3EBD-D436C93D8327}"/>
              </a:ext>
            </a:extLst>
          </p:cNvPr>
          <p:cNvSpPr txBox="1"/>
          <p:nvPr/>
        </p:nvSpPr>
        <p:spPr>
          <a:xfrm>
            <a:off x="11328115" y="268334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B1DC9F-E661-4D96-3752-D4176A999BAD}"/>
              </a:ext>
            </a:extLst>
          </p:cNvPr>
          <p:cNvSpPr txBox="1"/>
          <p:nvPr/>
        </p:nvSpPr>
        <p:spPr>
          <a:xfrm>
            <a:off x="11374349" y="3188819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03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4DD34D3-3C50-580A-7B90-6F8CFAD91C53}"/>
              </a:ext>
            </a:extLst>
          </p:cNvPr>
          <p:cNvSpPr txBox="1">
            <a:spLocks/>
          </p:cNvSpPr>
          <p:nvPr/>
        </p:nvSpPr>
        <p:spPr>
          <a:xfrm>
            <a:off x="12097954" y="2737692"/>
            <a:ext cx="5207952" cy="36988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b="1" kern="1200">
                <a:solidFill>
                  <a:schemeClr val="bg1">
                    <a:lumMod val="65000"/>
                  </a:schemeClr>
                </a:solidFill>
                <a:latin typeface="Montserrat" pitchFamily="2" charset="77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en-US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Montserrat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prstClr val="white">
                  <a:lumMod val="65000"/>
                </a:prstClr>
              </a:solidFill>
              <a:effectLst/>
              <a:uLnTx/>
              <a:uFillTx/>
              <a:latin typeface="Montserra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7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15546208" y="430089"/>
            <a:ext cx="2192006" cy="801648"/>
          </a:xfrm>
          <a:custGeom>
            <a:avLst/>
            <a:gdLst/>
            <a:ahLst/>
            <a:cxnLst/>
            <a:rect l="l" t="t" r="r" b="b"/>
            <a:pathLst>
              <a:path w="2192005" h="801648">
                <a:moveTo>
                  <a:pt x="0" y="0"/>
                </a:moveTo>
                <a:lnTo>
                  <a:pt x="2192005" y="0"/>
                </a:lnTo>
                <a:lnTo>
                  <a:pt x="2192005" y="801647"/>
                </a:lnTo>
                <a:lnTo>
                  <a:pt x="0" y="801647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914445"/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6134AB20-D0C5-64AD-CCA5-632617466A17}"/>
              </a:ext>
            </a:extLst>
          </p:cNvPr>
          <p:cNvGrpSpPr/>
          <p:nvPr/>
        </p:nvGrpSpPr>
        <p:grpSpPr>
          <a:xfrm>
            <a:off x="1066803" y="1413611"/>
            <a:ext cx="1543050" cy="197019"/>
            <a:chOff x="0" y="0"/>
            <a:chExt cx="406400" cy="5189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22CEECB9-9640-2DFD-07CB-F0BA81DFCAFA}"/>
                </a:ext>
              </a:extLst>
            </p:cNvPr>
            <p:cNvSpPr/>
            <p:nvPr/>
          </p:nvSpPr>
          <p:spPr>
            <a:xfrm>
              <a:off x="0" y="0"/>
              <a:ext cx="406400" cy="51890"/>
            </a:xfrm>
            <a:custGeom>
              <a:avLst/>
              <a:gdLst/>
              <a:ahLst/>
              <a:cxnLst/>
              <a:rect l="l" t="t" r="r" b="b"/>
              <a:pathLst>
                <a:path w="406400" h="51890">
                  <a:moveTo>
                    <a:pt x="0" y="0"/>
                  </a:moveTo>
                  <a:lnTo>
                    <a:pt x="406400" y="0"/>
                  </a:lnTo>
                  <a:lnTo>
                    <a:pt x="406400" y="51890"/>
                  </a:lnTo>
                  <a:lnTo>
                    <a:pt x="0" y="51890"/>
                  </a:lnTo>
                  <a:close/>
                </a:path>
              </a:pathLst>
            </a:custGeom>
            <a:solidFill>
              <a:srgbClr val="18A146"/>
            </a:solidFill>
          </p:spPr>
          <p:txBody>
            <a:bodyPr/>
            <a:lstStyle/>
            <a:p>
              <a:pPr defTabSz="914445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693C22E7-9B81-B91F-20DD-9893511590DF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1" tIns="50801" rIns="50801" bIns="50801" rtlCol="0" anchor="ctr"/>
            <a:lstStyle/>
            <a:p>
              <a:pPr algn="ctr" defTabSz="914445">
                <a:lnSpc>
                  <a:spcPts val="2660"/>
                </a:lnSpc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B5A59A73-0D99-DAE0-0EC7-E09CE4897395}"/>
              </a:ext>
            </a:extLst>
          </p:cNvPr>
          <p:cNvSpPr txBox="1"/>
          <p:nvPr/>
        </p:nvSpPr>
        <p:spPr>
          <a:xfrm>
            <a:off x="1066802" y="187787"/>
            <a:ext cx="15947033" cy="9967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defTabSz="914445">
              <a:lnSpc>
                <a:spcPts val="8862"/>
              </a:lnSpc>
            </a:pPr>
            <a:r>
              <a:rPr lang="en-US" sz="4400" b="1" dirty="0"/>
              <a:t>Introduction to the Problem</a:t>
            </a:r>
            <a:endParaRPr lang="en-US" sz="4400" b="1" dirty="0">
              <a:solidFill>
                <a:srgbClr val="000000"/>
              </a:solidFill>
              <a:latin typeface="Montserrat Classic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DF86-6D19-FFBC-F9CB-7E59F380974E}"/>
              </a:ext>
            </a:extLst>
          </p:cNvPr>
          <p:cNvSpPr txBox="1"/>
          <p:nvPr/>
        </p:nvSpPr>
        <p:spPr>
          <a:xfrm>
            <a:off x="1911928" y="2687080"/>
            <a:ext cx="138406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@ProblemIntro_placeholder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412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AA957-E546-CFBA-ED71-3660FB2CC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578978CD-2BCE-9856-CA94-AF22A0D03415}"/>
              </a:ext>
            </a:extLst>
          </p:cNvPr>
          <p:cNvSpPr/>
          <p:nvPr/>
        </p:nvSpPr>
        <p:spPr>
          <a:xfrm>
            <a:off x="15546208" y="430089"/>
            <a:ext cx="2192006" cy="801648"/>
          </a:xfrm>
          <a:custGeom>
            <a:avLst/>
            <a:gdLst/>
            <a:ahLst/>
            <a:cxnLst/>
            <a:rect l="l" t="t" r="r" b="b"/>
            <a:pathLst>
              <a:path w="2192005" h="801648">
                <a:moveTo>
                  <a:pt x="0" y="0"/>
                </a:moveTo>
                <a:lnTo>
                  <a:pt x="2192005" y="0"/>
                </a:lnTo>
                <a:lnTo>
                  <a:pt x="2192005" y="801647"/>
                </a:lnTo>
                <a:lnTo>
                  <a:pt x="0" y="801647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914445"/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FB8A65DC-8235-6D5A-540F-7E85FA489748}"/>
              </a:ext>
            </a:extLst>
          </p:cNvPr>
          <p:cNvGrpSpPr/>
          <p:nvPr/>
        </p:nvGrpSpPr>
        <p:grpSpPr>
          <a:xfrm>
            <a:off x="1066803" y="1413611"/>
            <a:ext cx="1543050" cy="197019"/>
            <a:chOff x="0" y="0"/>
            <a:chExt cx="406400" cy="5189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BC30FD7F-C7A0-2A91-3875-D6D146E885D6}"/>
                </a:ext>
              </a:extLst>
            </p:cNvPr>
            <p:cNvSpPr/>
            <p:nvPr/>
          </p:nvSpPr>
          <p:spPr>
            <a:xfrm>
              <a:off x="0" y="0"/>
              <a:ext cx="406400" cy="51890"/>
            </a:xfrm>
            <a:custGeom>
              <a:avLst/>
              <a:gdLst/>
              <a:ahLst/>
              <a:cxnLst/>
              <a:rect l="l" t="t" r="r" b="b"/>
              <a:pathLst>
                <a:path w="406400" h="51890">
                  <a:moveTo>
                    <a:pt x="0" y="0"/>
                  </a:moveTo>
                  <a:lnTo>
                    <a:pt x="406400" y="0"/>
                  </a:lnTo>
                  <a:lnTo>
                    <a:pt x="406400" y="51890"/>
                  </a:lnTo>
                  <a:lnTo>
                    <a:pt x="0" y="51890"/>
                  </a:lnTo>
                  <a:close/>
                </a:path>
              </a:pathLst>
            </a:custGeom>
            <a:solidFill>
              <a:srgbClr val="18A146"/>
            </a:solidFill>
          </p:spPr>
          <p:txBody>
            <a:bodyPr/>
            <a:lstStyle/>
            <a:p>
              <a:pPr defTabSz="914445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D81056B7-A314-65D0-5812-4D0F9F5E79A0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1" tIns="50801" rIns="50801" bIns="50801" rtlCol="0" anchor="ctr"/>
            <a:lstStyle/>
            <a:p>
              <a:pPr algn="ctr" defTabSz="914445">
                <a:lnSpc>
                  <a:spcPts val="2660"/>
                </a:lnSpc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4EB3E6AF-C777-A10C-ECBA-E553F89B8B5A}"/>
              </a:ext>
            </a:extLst>
          </p:cNvPr>
          <p:cNvSpPr txBox="1"/>
          <p:nvPr/>
        </p:nvSpPr>
        <p:spPr>
          <a:xfrm>
            <a:off x="1066803" y="554629"/>
            <a:ext cx="1594703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Objectives of the project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671F5D-04FE-568E-8F7F-E7F7C6E5CB99}"/>
              </a:ext>
            </a:extLst>
          </p:cNvPr>
          <p:cNvSpPr txBox="1"/>
          <p:nvPr/>
        </p:nvSpPr>
        <p:spPr>
          <a:xfrm>
            <a:off x="1911928" y="2687080"/>
            <a:ext cx="138406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@Objectives_placeholder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522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313C8-4A02-16CA-2F13-627F7CB1C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D01CC0AA-153D-E9BB-FC22-5105DB392CE7}"/>
              </a:ext>
            </a:extLst>
          </p:cNvPr>
          <p:cNvSpPr/>
          <p:nvPr/>
        </p:nvSpPr>
        <p:spPr>
          <a:xfrm>
            <a:off x="15546208" y="430089"/>
            <a:ext cx="2192006" cy="801648"/>
          </a:xfrm>
          <a:custGeom>
            <a:avLst/>
            <a:gdLst/>
            <a:ahLst/>
            <a:cxnLst/>
            <a:rect l="l" t="t" r="r" b="b"/>
            <a:pathLst>
              <a:path w="2192005" h="801648">
                <a:moveTo>
                  <a:pt x="0" y="0"/>
                </a:moveTo>
                <a:lnTo>
                  <a:pt x="2192005" y="0"/>
                </a:lnTo>
                <a:lnTo>
                  <a:pt x="2192005" y="801647"/>
                </a:lnTo>
                <a:lnTo>
                  <a:pt x="0" y="801647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914445"/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2CBC3869-786C-5BF0-99F3-B9BD605E6191}"/>
              </a:ext>
            </a:extLst>
          </p:cNvPr>
          <p:cNvGrpSpPr/>
          <p:nvPr/>
        </p:nvGrpSpPr>
        <p:grpSpPr>
          <a:xfrm>
            <a:off x="1066803" y="1413611"/>
            <a:ext cx="1543050" cy="197019"/>
            <a:chOff x="0" y="0"/>
            <a:chExt cx="406400" cy="5189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8DE030B2-2EFA-2F0B-5C8E-F03829B655F9}"/>
                </a:ext>
              </a:extLst>
            </p:cNvPr>
            <p:cNvSpPr/>
            <p:nvPr/>
          </p:nvSpPr>
          <p:spPr>
            <a:xfrm>
              <a:off x="0" y="0"/>
              <a:ext cx="406400" cy="51890"/>
            </a:xfrm>
            <a:custGeom>
              <a:avLst/>
              <a:gdLst/>
              <a:ahLst/>
              <a:cxnLst/>
              <a:rect l="l" t="t" r="r" b="b"/>
              <a:pathLst>
                <a:path w="406400" h="51890">
                  <a:moveTo>
                    <a:pt x="0" y="0"/>
                  </a:moveTo>
                  <a:lnTo>
                    <a:pt x="406400" y="0"/>
                  </a:lnTo>
                  <a:lnTo>
                    <a:pt x="406400" y="51890"/>
                  </a:lnTo>
                  <a:lnTo>
                    <a:pt x="0" y="51890"/>
                  </a:lnTo>
                  <a:close/>
                </a:path>
              </a:pathLst>
            </a:custGeom>
            <a:solidFill>
              <a:srgbClr val="18A146"/>
            </a:solidFill>
          </p:spPr>
          <p:txBody>
            <a:bodyPr/>
            <a:lstStyle/>
            <a:p>
              <a:pPr defTabSz="914445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07D856B5-EB9C-4573-F4C7-8FB366B9EDAD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1" tIns="50801" rIns="50801" bIns="50801" rtlCol="0" anchor="ctr"/>
            <a:lstStyle/>
            <a:p>
              <a:pPr algn="ctr" defTabSz="914445">
                <a:lnSpc>
                  <a:spcPts val="2660"/>
                </a:lnSpc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696EC1F7-6839-ECE8-B11A-5FCF89D07E29}"/>
              </a:ext>
            </a:extLst>
          </p:cNvPr>
          <p:cNvSpPr txBox="1"/>
          <p:nvPr/>
        </p:nvSpPr>
        <p:spPr>
          <a:xfrm>
            <a:off x="1066803" y="554629"/>
            <a:ext cx="1594703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Project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5D2FAE-546D-715C-B16E-3CE50501E019}"/>
              </a:ext>
            </a:extLst>
          </p:cNvPr>
          <p:cNvSpPr txBox="1"/>
          <p:nvPr/>
        </p:nvSpPr>
        <p:spPr>
          <a:xfrm>
            <a:off x="1911928" y="2687080"/>
            <a:ext cx="138406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@ProjectOverview_placeholder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189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6747F-0D26-1BA3-BAE4-001CA3534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A78F28CE-0D49-916C-6D91-5EA256574458}"/>
              </a:ext>
            </a:extLst>
          </p:cNvPr>
          <p:cNvSpPr/>
          <p:nvPr/>
        </p:nvSpPr>
        <p:spPr>
          <a:xfrm>
            <a:off x="15546208" y="430089"/>
            <a:ext cx="2192006" cy="801648"/>
          </a:xfrm>
          <a:custGeom>
            <a:avLst/>
            <a:gdLst/>
            <a:ahLst/>
            <a:cxnLst/>
            <a:rect l="l" t="t" r="r" b="b"/>
            <a:pathLst>
              <a:path w="2192005" h="801648">
                <a:moveTo>
                  <a:pt x="0" y="0"/>
                </a:moveTo>
                <a:lnTo>
                  <a:pt x="2192005" y="0"/>
                </a:lnTo>
                <a:lnTo>
                  <a:pt x="2192005" y="801647"/>
                </a:lnTo>
                <a:lnTo>
                  <a:pt x="0" y="801647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914445"/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3336D3B4-509B-8A8F-45A2-8C0EC6DB3E1E}"/>
              </a:ext>
            </a:extLst>
          </p:cNvPr>
          <p:cNvGrpSpPr/>
          <p:nvPr/>
        </p:nvGrpSpPr>
        <p:grpSpPr>
          <a:xfrm>
            <a:off x="1066803" y="1413611"/>
            <a:ext cx="1543050" cy="197019"/>
            <a:chOff x="0" y="0"/>
            <a:chExt cx="406400" cy="5189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E3D975C9-2B29-9E0B-B457-0745853C96E1}"/>
                </a:ext>
              </a:extLst>
            </p:cNvPr>
            <p:cNvSpPr/>
            <p:nvPr/>
          </p:nvSpPr>
          <p:spPr>
            <a:xfrm>
              <a:off x="0" y="0"/>
              <a:ext cx="406400" cy="51890"/>
            </a:xfrm>
            <a:custGeom>
              <a:avLst/>
              <a:gdLst/>
              <a:ahLst/>
              <a:cxnLst/>
              <a:rect l="l" t="t" r="r" b="b"/>
              <a:pathLst>
                <a:path w="406400" h="51890">
                  <a:moveTo>
                    <a:pt x="0" y="0"/>
                  </a:moveTo>
                  <a:lnTo>
                    <a:pt x="406400" y="0"/>
                  </a:lnTo>
                  <a:lnTo>
                    <a:pt x="406400" y="51890"/>
                  </a:lnTo>
                  <a:lnTo>
                    <a:pt x="0" y="51890"/>
                  </a:lnTo>
                  <a:close/>
                </a:path>
              </a:pathLst>
            </a:custGeom>
            <a:solidFill>
              <a:srgbClr val="18A146"/>
            </a:solidFill>
          </p:spPr>
          <p:txBody>
            <a:bodyPr/>
            <a:lstStyle/>
            <a:p>
              <a:pPr defTabSz="914445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E6BB5E37-F6C8-4212-EB1F-7F23A3341AF5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1" tIns="50801" rIns="50801" bIns="50801" rtlCol="0" anchor="ctr"/>
            <a:lstStyle/>
            <a:p>
              <a:pPr algn="ctr" defTabSz="914445">
                <a:lnSpc>
                  <a:spcPts val="2660"/>
                </a:lnSpc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CF8F9D00-53CB-D078-74D5-2F74487B2AA5}"/>
              </a:ext>
            </a:extLst>
          </p:cNvPr>
          <p:cNvSpPr txBox="1"/>
          <p:nvPr/>
        </p:nvSpPr>
        <p:spPr>
          <a:xfrm>
            <a:off x="1066803" y="554629"/>
            <a:ext cx="1594703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Key Features &amp; 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669A39-D084-D87F-8C9E-9EFCF12C5532}"/>
              </a:ext>
            </a:extLst>
          </p:cNvPr>
          <p:cNvSpPr txBox="1"/>
          <p:nvPr/>
        </p:nvSpPr>
        <p:spPr>
          <a:xfrm>
            <a:off x="1911928" y="2687080"/>
            <a:ext cx="138406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@KeyFeaturesandHowitworks_placeholder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64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47728-DE5C-C087-A062-077B41060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>
            <a:extLst>
              <a:ext uri="{FF2B5EF4-FFF2-40B4-BE49-F238E27FC236}">
                <a16:creationId xmlns:a16="http://schemas.microsoft.com/office/drawing/2014/main" id="{EB4488DE-A878-A3DA-1FD5-EECFAC898996}"/>
              </a:ext>
            </a:extLst>
          </p:cNvPr>
          <p:cNvSpPr/>
          <p:nvPr/>
        </p:nvSpPr>
        <p:spPr>
          <a:xfrm>
            <a:off x="15546208" y="430089"/>
            <a:ext cx="2192006" cy="801648"/>
          </a:xfrm>
          <a:custGeom>
            <a:avLst/>
            <a:gdLst/>
            <a:ahLst/>
            <a:cxnLst/>
            <a:rect l="l" t="t" r="r" b="b"/>
            <a:pathLst>
              <a:path w="2192005" h="801648">
                <a:moveTo>
                  <a:pt x="0" y="0"/>
                </a:moveTo>
                <a:lnTo>
                  <a:pt x="2192005" y="0"/>
                </a:lnTo>
                <a:lnTo>
                  <a:pt x="2192005" y="801647"/>
                </a:lnTo>
                <a:lnTo>
                  <a:pt x="0" y="801647"/>
                </a:lnTo>
                <a:lnTo>
                  <a:pt x="0" y="0"/>
                </a:lnTo>
                <a:close/>
              </a:path>
            </a:pathLst>
          </a:custGeom>
          <a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defTabSz="914445"/>
            <a:endParaRPr lang="en-US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2634A607-EBA9-D07D-D316-4E088FF9205F}"/>
              </a:ext>
            </a:extLst>
          </p:cNvPr>
          <p:cNvGrpSpPr/>
          <p:nvPr/>
        </p:nvGrpSpPr>
        <p:grpSpPr>
          <a:xfrm>
            <a:off x="1066803" y="1413611"/>
            <a:ext cx="1543050" cy="197019"/>
            <a:chOff x="0" y="0"/>
            <a:chExt cx="406400" cy="51890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284D4AE8-A7B6-A730-340B-CE8A6471CC91}"/>
                </a:ext>
              </a:extLst>
            </p:cNvPr>
            <p:cNvSpPr/>
            <p:nvPr/>
          </p:nvSpPr>
          <p:spPr>
            <a:xfrm>
              <a:off x="0" y="0"/>
              <a:ext cx="406400" cy="51890"/>
            </a:xfrm>
            <a:custGeom>
              <a:avLst/>
              <a:gdLst/>
              <a:ahLst/>
              <a:cxnLst/>
              <a:rect l="l" t="t" r="r" b="b"/>
              <a:pathLst>
                <a:path w="406400" h="51890">
                  <a:moveTo>
                    <a:pt x="0" y="0"/>
                  </a:moveTo>
                  <a:lnTo>
                    <a:pt x="406400" y="0"/>
                  </a:lnTo>
                  <a:lnTo>
                    <a:pt x="406400" y="51890"/>
                  </a:lnTo>
                  <a:lnTo>
                    <a:pt x="0" y="51890"/>
                  </a:lnTo>
                  <a:close/>
                </a:path>
              </a:pathLst>
            </a:custGeom>
            <a:solidFill>
              <a:srgbClr val="18A146"/>
            </a:solidFill>
          </p:spPr>
          <p:txBody>
            <a:bodyPr/>
            <a:lstStyle/>
            <a:p>
              <a:pPr defTabSz="914445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4">
              <a:extLst>
                <a:ext uri="{FF2B5EF4-FFF2-40B4-BE49-F238E27FC236}">
                  <a16:creationId xmlns:a16="http://schemas.microsoft.com/office/drawing/2014/main" id="{555E0744-ADA6-7F38-6E2A-875E925616F3}"/>
                </a:ext>
              </a:extLst>
            </p:cNvPr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1" tIns="50801" rIns="50801" bIns="50801" rtlCol="0" anchor="ctr"/>
            <a:lstStyle/>
            <a:p>
              <a:pPr algn="ctr" defTabSz="914445">
                <a:lnSpc>
                  <a:spcPts val="2660"/>
                </a:lnSpc>
              </a:pPr>
              <a:endParaRPr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1" name="TextBox 5">
            <a:extLst>
              <a:ext uri="{FF2B5EF4-FFF2-40B4-BE49-F238E27FC236}">
                <a16:creationId xmlns:a16="http://schemas.microsoft.com/office/drawing/2014/main" id="{9753436F-626B-24A0-DFF1-C9B2591A976D}"/>
              </a:ext>
            </a:extLst>
          </p:cNvPr>
          <p:cNvSpPr txBox="1"/>
          <p:nvPr/>
        </p:nvSpPr>
        <p:spPr>
          <a:xfrm>
            <a:off x="1066803" y="554629"/>
            <a:ext cx="15947033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Use Cases &amp; Scenarios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49212C-736B-9360-8642-0000E840D617}"/>
              </a:ext>
            </a:extLst>
          </p:cNvPr>
          <p:cNvSpPr txBox="1"/>
          <p:nvPr/>
        </p:nvSpPr>
        <p:spPr>
          <a:xfrm>
            <a:off x="1911928" y="2687080"/>
            <a:ext cx="138406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@UsecasesandScenarios_placeholder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813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471597"/>
            <a:ext cx="8666823" cy="13695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726"/>
              </a:lnSpc>
            </a:pPr>
            <a:r>
              <a:rPr lang="en-US" sz="9167">
                <a:solidFill>
                  <a:srgbClr val="000000"/>
                </a:solidFill>
                <a:latin typeface="Montserrat Classic Bold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7193289"/>
            <a:ext cx="7436202" cy="41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59"/>
              </a:lnSpc>
            </a:pPr>
            <a:r>
              <a:rPr lang="en-US" sz="2800" spc="300">
                <a:solidFill>
                  <a:srgbClr val="000000"/>
                </a:solidFill>
                <a:latin typeface="Montserrat Italics"/>
              </a:rPr>
              <a:t>THE JOURNEY CONTINUES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5931061" y="-1482237"/>
            <a:ext cx="16115203" cy="20407954"/>
            <a:chOff x="0" y="0"/>
            <a:chExt cx="21486938" cy="27210605"/>
          </a:xfrm>
        </p:grpSpPr>
        <p:sp>
          <p:nvSpPr>
            <p:cNvPr id="5" name="Freeform 5"/>
            <p:cNvSpPr/>
            <p:nvPr/>
          </p:nvSpPr>
          <p:spPr>
            <a:xfrm>
              <a:off x="156412" y="5240963"/>
              <a:ext cx="21330526" cy="21969643"/>
            </a:xfrm>
            <a:custGeom>
              <a:avLst/>
              <a:gdLst/>
              <a:ahLst/>
              <a:cxnLst/>
              <a:rect l="l" t="t" r="r" b="b"/>
              <a:pathLst>
                <a:path w="21330526" h="21969643">
                  <a:moveTo>
                    <a:pt x="0" y="0"/>
                  </a:moveTo>
                  <a:lnTo>
                    <a:pt x="21330526" y="0"/>
                  </a:lnTo>
                  <a:lnTo>
                    <a:pt x="21330526" y="21969642"/>
                  </a:lnTo>
                  <a:lnTo>
                    <a:pt x="0" y="21969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6"/>
            <p:cNvSpPr/>
            <p:nvPr/>
          </p:nvSpPr>
          <p:spPr>
            <a:xfrm>
              <a:off x="0" y="0"/>
              <a:ext cx="15216327" cy="7451612"/>
            </a:xfrm>
            <a:custGeom>
              <a:avLst/>
              <a:gdLst/>
              <a:ahLst/>
              <a:cxnLst/>
              <a:rect l="l" t="t" r="r" b="b"/>
              <a:pathLst>
                <a:path w="15216327" h="7451612">
                  <a:moveTo>
                    <a:pt x="0" y="0"/>
                  </a:moveTo>
                  <a:lnTo>
                    <a:pt x="15216327" y="0"/>
                  </a:lnTo>
                  <a:lnTo>
                    <a:pt x="15216327" y="7451612"/>
                  </a:lnTo>
                  <a:lnTo>
                    <a:pt x="0" y="74516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t="-110320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1028700"/>
            <a:ext cx="3183884" cy="1164392"/>
          </a:xfrm>
          <a:custGeom>
            <a:avLst/>
            <a:gdLst/>
            <a:ahLst/>
            <a:cxnLst/>
            <a:rect l="l" t="t" r="r" b="b"/>
            <a:pathLst>
              <a:path w="3183884" h="1164392">
                <a:moveTo>
                  <a:pt x="0" y="0"/>
                </a:moveTo>
                <a:lnTo>
                  <a:pt x="3183884" y="0"/>
                </a:lnTo>
                <a:lnTo>
                  <a:pt x="3183884" y="1164392"/>
                </a:lnTo>
                <a:lnTo>
                  <a:pt x="0" y="1164392"/>
                </a:lnTo>
                <a:lnTo>
                  <a:pt x="0" y="0"/>
                </a:lnTo>
                <a:close/>
              </a:path>
            </a:pathLst>
          </a:cu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8" name="Group 8"/>
          <p:cNvGrpSpPr/>
          <p:nvPr/>
        </p:nvGrpSpPr>
        <p:grpSpPr>
          <a:xfrm>
            <a:off x="1077592" y="6412905"/>
            <a:ext cx="1543050" cy="197019"/>
            <a:chOff x="0" y="0"/>
            <a:chExt cx="406400" cy="5189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06400" cy="51890"/>
            </a:xfrm>
            <a:custGeom>
              <a:avLst/>
              <a:gdLst/>
              <a:ahLst/>
              <a:cxnLst/>
              <a:rect l="l" t="t" r="r" b="b"/>
              <a:pathLst>
                <a:path w="406400" h="51890">
                  <a:moveTo>
                    <a:pt x="0" y="0"/>
                  </a:moveTo>
                  <a:lnTo>
                    <a:pt x="406400" y="0"/>
                  </a:lnTo>
                  <a:lnTo>
                    <a:pt x="406400" y="51890"/>
                  </a:lnTo>
                  <a:lnTo>
                    <a:pt x="0" y="51890"/>
                  </a:lnTo>
                  <a:close/>
                </a:path>
              </a:pathLst>
            </a:custGeom>
            <a:solidFill>
              <a:srgbClr val="18A146"/>
            </a:solidFill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Ohana Call Template" id="{383E26F4-BF83-064A-A143-1F3075CC4ECD}" vid="{2D70CBF5-C84F-EE46-AFF5-3926E28464AD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Ohana Call Template" id="{383E26F4-BF83-064A-A143-1F3075CC4ECD}" vid="{2D70CBF5-C84F-EE46-AFF5-3926E28464A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39E0862E8E7145805B55C09F79EE8A" ma:contentTypeVersion="13" ma:contentTypeDescription="Create a new document." ma:contentTypeScope="" ma:versionID="6b32a6315a7b59dd6230cb5ba3fe5d56">
  <xsd:schema xmlns:xsd="http://www.w3.org/2001/XMLSchema" xmlns:xs="http://www.w3.org/2001/XMLSchema" xmlns:p="http://schemas.microsoft.com/office/2006/metadata/properties" xmlns:ns2="df787d29-d3da-4973-8af8-ea25c4afa340" xmlns:ns3="92efdeaa-2ae3-407c-a5b8-d7c39eaf4b0f" targetNamespace="http://schemas.microsoft.com/office/2006/metadata/properties" ma:root="true" ma:fieldsID="5dbeace87940e476651ef5e91d125d64" ns2:_="" ns3:_="">
    <xsd:import namespace="df787d29-d3da-4973-8af8-ea25c4afa340"/>
    <xsd:import namespace="92efdeaa-2ae3-407c-a5b8-d7c39eaf4b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87d29-d3da-4973-8af8-ea25c4afa34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fdeaa-2ae3-407c-a5b8-d7c39eaf4b0f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4AE989-914D-40F6-9466-CAD7DBDFF028}">
  <ds:schemaRefs>
    <ds:schemaRef ds:uri="92efdeaa-2ae3-407c-a5b8-d7c39eaf4b0f"/>
    <ds:schemaRef ds:uri="df787d29-d3da-4973-8af8-ea25c4afa34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35FDA4-0E30-4B19-B77A-2FAA747DDF3A}">
  <ds:schemaRefs>
    <ds:schemaRef ds:uri="92efdeaa-2ae3-407c-a5b8-d7c39eaf4b0f"/>
    <ds:schemaRef ds:uri="df787d29-d3da-4973-8af8-ea25c4afa34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CE0C4EB-E588-4522-87B4-03BCD8218B9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Words>91</Words>
  <Application>Microsoft Office PowerPoint</Application>
  <PresentationFormat>Custom</PresentationFormat>
  <Paragraphs>127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Calibri</vt:lpstr>
      <vt:lpstr>Montserrat Classic Bold</vt:lpstr>
      <vt:lpstr>Aptos</vt:lpstr>
      <vt:lpstr>Montserrat Italics</vt:lpstr>
      <vt:lpstr>Montserrat</vt:lpstr>
      <vt:lpstr>Arial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2024 Ohana Call Template</dc:title>
  <dc:creator>Brian Barrett</dc:creator>
  <cp:lastModifiedBy>Naveen Chatlapalli</cp:lastModifiedBy>
  <cp:revision>2</cp:revision>
  <dcterms:created xsi:type="dcterms:W3CDTF">2006-08-16T00:00:00Z</dcterms:created>
  <dcterms:modified xsi:type="dcterms:W3CDTF">2024-10-28T18:45:08Z</dcterms:modified>
  <dc:identifier>DAFoWRBrBRA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0x010100BF39E0862E8E7145805B55C09F79EE8A</vt:lpwstr>
  </property>
</Properties>
</file>