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sldIdLst>
    <p:sldId id="256" r:id="rId5"/>
    <p:sldId id="257" r:id="rId6"/>
    <p:sldId id="258" r:id="rId7"/>
  </p:sldIdLst>
  <p:sldSz cx="6858000" cy="540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24" userDrawn="1">
          <p15:clr>
            <a:srgbClr val="A4A3A4"/>
          </p15:clr>
        </p15:guide>
        <p15:guide id="2" pos="2931" userDrawn="1">
          <p15:clr>
            <a:srgbClr val="A4A3A4"/>
          </p15:clr>
        </p15:guide>
        <p15:guide id="3" pos="129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9A9A"/>
    <a:srgbClr val="EFEFEF"/>
    <a:srgbClr val="249D24"/>
    <a:srgbClr val="8AC68A"/>
    <a:srgbClr val="9264BC"/>
    <a:srgbClr val="FF7C09"/>
    <a:srgbClr val="D41F20"/>
    <a:srgbClr val="1772B1"/>
    <a:srgbClr val="FF0000"/>
    <a:srgbClr val="F772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9A64A8-FB1A-384C-8110-FF823A960090}" v="725" dt="2023-10-12T13:23:20.7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A111915-BE36-4E01-A7E5-04B1672EAD32}" styleName="Light Style 2 –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585" autoAdjust="0"/>
    <p:restoredTop sz="96534"/>
  </p:normalViewPr>
  <p:slideViewPr>
    <p:cSldViewPr snapToGrid="0">
      <p:cViewPr varScale="1">
        <p:scale>
          <a:sx n="112" d="100"/>
          <a:sy n="112" d="100"/>
        </p:scale>
        <p:origin x="1699" y="82"/>
      </p:cViewPr>
      <p:guideLst>
        <p:guide orient="horz" pos="1724"/>
        <p:guide pos="2931"/>
        <p:guide pos="129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ncent Straub" userId="cc81dce8-242d-424d-a3c5-7390e8e80d05" providerId="ADAL" clId="{8B9A64A8-FB1A-384C-8110-FF823A960090}"/>
    <pc:docChg chg="undo redo custSel addSld delSld modSld modMainMaster">
      <pc:chgData name="Vincent Straub" userId="cc81dce8-242d-424d-a3c5-7390e8e80d05" providerId="ADAL" clId="{8B9A64A8-FB1A-384C-8110-FF823A960090}" dt="2023-10-12T14:13:13.502" v="10281" actId="478"/>
      <pc:docMkLst>
        <pc:docMk/>
      </pc:docMkLst>
      <pc:sldChg chg="addSp delSp modSp mod">
        <pc:chgData name="Vincent Straub" userId="cc81dce8-242d-424d-a3c5-7390e8e80d05" providerId="ADAL" clId="{8B9A64A8-FB1A-384C-8110-FF823A960090}" dt="2023-10-12T10:53:06.948" v="10207" actId="1036"/>
        <pc:sldMkLst>
          <pc:docMk/>
          <pc:sldMk cId="109857222" sldId="256"/>
        </pc:sldMkLst>
        <pc:spChg chg="del">
          <ac:chgData name="Vincent Straub" userId="cc81dce8-242d-424d-a3c5-7390e8e80d05" providerId="ADAL" clId="{8B9A64A8-FB1A-384C-8110-FF823A960090}" dt="2023-09-19T08:25:00.489" v="0" actId="478"/>
          <ac:spMkLst>
            <pc:docMk/>
            <pc:sldMk cId="109857222" sldId="256"/>
            <ac:spMk id="2" creationId="{00000000-0000-0000-0000-000000000000}"/>
          </ac:spMkLst>
        </pc:spChg>
        <pc:spChg chg="add mod">
          <ac:chgData name="Vincent Straub" userId="cc81dce8-242d-424d-a3c5-7390e8e80d05" providerId="ADAL" clId="{8B9A64A8-FB1A-384C-8110-FF823A960090}" dt="2023-09-27T19:05:24.976" v="6972" actId="1037"/>
          <ac:spMkLst>
            <pc:docMk/>
            <pc:sldMk cId="109857222" sldId="256"/>
            <ac:spMk id="2" creationId="{622D69E3-678C-88E2-A562-156386E17C15}"/>
          </ac:spMkLst>
        </pc:spChg>
        <pc:spChg chg="add del mod">
          <ac:chgData name="Vincent Straub" userId="cc81dce8-242d-424d-a3c5-7390e8e80d05" providerId="ADAL" clId="{8B9A64A8-FB1A-384C-8110-FF823A960090}" dt="2023-09-26T10:49:02.385" v="248" actId="478"/>
          <ac:spMkLst>
            <pc:docMk/>
            <pc:sldMk cId="109857222" sldId="256"/>
            <ac:spMk id="2" creationId="{F8FCAFE7-D9E7-66D1-CEB3-72F88F349078}"/>
          </ac:spMkLst>
        </pc:spChg>
        <pc:spChg chg="del">
          <ac:chgData name="Vincent Straub" userId="cc81dce8-242d-424d-a3c5-7390e8e80d05" providerId="ADAL" clId="{8B9A64A8-FB1A-384C-8110-FF823A960090}" dt="2023-09-19T08:25:00.489" v="0" actId="478"/>
          <ac:spMkLst>
            <pc:docMk/>
            <pc:sldMk cId="109857222" sldId="256"/>
            <ac:spMk id="3" creationId="{00000000-0000-0000-0000-000000000000}"/>
          </ac:spMkLst>
        </pc:spChg>
        <pc:spChg chg="add del mod">
          <ac:chgData name="Vincent Straub" userId="cc81dce8-242d-424d-a3c5-7390e8e80d05" providerId="ADAL" clId="{8B9A64A8-FB1A-384C-8110-FF823A960090}" dt="2023-09-26T10:49:03.711" v="249" actId="478"/>
          <ac:spMkLst>
            <pc:docMk/>
            <pc:sldMk cId="109857222" sldId="256"/>
            <ac:spMk id="3" creationId="{4FEC0DD4-E253-0108-2EA7-9A6EF8E9903A}"/>
          </ac:spMkLst>
        </pc:spChg>
        <pc:spChg chg="add mod">
          <ac:chgData name="Vincent Straub" userId="cc81dce8-242d-424d-a3c5-7390e8e80d05" providerId="ADAL" clId="{8B9A64A8-FB1A-384C-8110-FF823A960090}" dt="2023-09-29T12:51:55.402" v="9427" actId="20577"/>
          <ac:spMkLst>
            <pc:docMk/>
            <pc:sldMk cId="109857222" sldId="256"/>
            <ac:spMk id="4" creationId="{518BDF98-0653-843B-83BD-609DACB8E1DA}"/>
          </ac:spMkLst>
        </pc:spChg>
        <pc:spChg chg="add mod">
          <ac:chgData name="Vincent Straub" userId="cc81dce8-242d-424d-a3c5-7390e8e80d05" providerId="ADAL" clId="{8B9A64A8-FB1A-384C-8110-FF823A960090}" dt="2023-09-28T14:33:31.072" v="9112" actId="1076"/>
          <ac:spMkLst>
            <pc:docMk/>
            <pc:sldMk cId="109857222" sldId="256"/>
            <ac:spMk id="5" creationId="{122068D4-624C-9C6D-396B-0E1D61280AC1}"/>
          </ac:spMkLst>
        </pc:spChg>
        <pc:spChg chg="add mod">
          <ac:chgData name="Vincent Straub" userId="cc81dce8-242d-424d-a3c5-7390e8e80d05" providerId="ADAL" clId="{8B9A64A8-FB1A-384C-8110-FF823A960090}" dt="2023-09-28T14:33:09.837" v="9062" actId="1036"/>
          <ac:spMkLst>
            <pc:docMk/>
            <pc:sldMk cId="109857222" sldId="256"/>
            <ac:spMk id="6" creationId="{43717571-E369-2D80-47DF-C88FE480D109}"/>
          </ac:spMkLst>
        </pc:spChg>
        <pc:spChg chg="add mod">
          <ac:chgData name="Vincent Straub" userId="cc81dce8-242d-424d-a3c5-7390e8e80d05" providerId="ADAL" clId="{8B9A64A8-FB1A-384C-8110-FF823A960090}" dt="2023-09-27T19:05:24.976" v="6972" actId="1037"/>
          <ac:spMkLst>
            <pc:docMk/>
            <pc:sldMk cId="109857222" sldId="256"/>
            <ac:spMk id="7" creationId="{709FDE6F-217C-E923-EA33-91B1E5358697}"/>
          </ac:spMkLst>
        </pc:spChg>
        <pc:spChg chg="add del mod topLvl">
          <ac:chgData name="Vincent Straub" userId="cc81dce8-242d-424d-a3c5-7390e8e80d05" providerId="ADAL" clId="{8B9A64A8-FB1A-384C-8110-FF823A960090}" dt="2023-09-26T18:10:40.705" v="1450" actId="478"/>
          <ac:spMkLst>
            <pc:docMk/>
            <pc:sldMk cId="109857222" sldId="256"/>
            <ac:spMk id="7" creationId="{9363A9DB-EB92-84CF-E42B-FE98E861EA99}"/>
          </ac:spMkLst>
        </pc:spChg>
        <pc:spChg chg="add del mod topLvl">
          <ac:chgData name="Vincent Straub" userId="cc81dce8-242d-424d-a3c5-7390e8e80d05" providerId="ADAL" clId="{8B9A64A8-FB1A-384C-8110-FF823A960090}" dt="2023-09-26T18:09:12.143" v="1434" actId="478"/>
          <ac:spMkLst>
            <pc:docMk/>
            <pc:sldMk cId="109857222" sldId="256"/>
            <ac:spMk id="8" creationId="{4C4F3883-424E-1BCD-85B7-D1403B3109B4}"/>
          </ac:spMkLst>
        </pc:spChg>
        <pc:spChg chg="add del mod">
          <ac:chgData name="Vincent Straub" userId="cc81dce8-242d-424d-a3c5-7390e8e80d05" providerId="ADAL" clId="{8B9A64A8-FB1A-384C-8110-FF823A960090}" dt="2023-09-27T15:27:35.614" v="3592" actId="478"/>
          <ac:spMkLst>
            <pc:docMk/>
            <pc:sldMk cId="109857222" sldId="256"/>
            <ac:spMk id="8" creationId="{E214825A-BF84-7AA4-3743-3D1A407B5997}"/>
          </ac:spMkLst>
        </pc:spChg>
        <pc:spChg chg="add del mod">
          <ac:chgData name="Vincent Straub" userId="cc81dce8-242d-424d-a3c5-7390e8e80d05" providerId="ADAL" clId="{8B9A64A8-FB1A-384C-8110-FF823A960090}" dt="2023-09-27T15:23:20.496" v="3578"/>
          <ac:spMkLst>
            <pc:docMk/>
            <pc:sldMk cId="109857222" sldId="256"/>
            <ac:spMk id="9" creationId="{C877AD07-9942-38EF-B6B3-96174910A842}"/>
          </ac:spMkLst>
        </pc:spChg>
        <pc:spChg chg="add del mod">
          <ac:chgData name="Vincent Straub" userId="cc81dce8-242d-424d-a3c5-7390e8e80d05" providerId="ADAL" clId="{8B9A64A8-FB1A-384C-8110-FF823A960090}" dt="2023-09-26T18:08:57.629" v="1432" actId="478"/>
          <ac:spMkLst>
            <pc:docMk/>
            <pc:sldMk cId="109857222" sldId="256"/>
            <ac:spMk id="9" creationId="{CC4159F4-609D-E4ED-2E9C-05E1688E6DCD}"/>
          </ac:spMkLst>
        </pc:spChg>
        <pc:spChg chg="add del mod">
          <ac:chgData name="Vincent Straub" userId="cc81dce8-242d-424d-a3c5-7390e8e80d05" providerId="ADAL" clId="{8B9A64A8-FB1A-384C-8110-FF823A960090}" dt="2023-09-27T15:22:47.504" v="3543" actId="478"/>
          <ac:spMkLst>
            <pc:docMk/>
            <pc:sldMk cId="109857222" sldId="256"/>
            <ac:spMk id="10" creationId="{9DE4C5C3-9A73-7D6D-042C-6ADF0817A9B5}"/>
          </ac:spMkLst>
        </pc:spChg>
        <pc:spChg chg="add del mod">
          <ac:chgData name="Vincent Straub" userId="cc81dce8-242d-424d-a3c5-7390e8e80d05" providerId="ADAL" clId="{8B9A64A8-FB1A-384C-8110-FF823A960090}" dt="2023-09-27T20:10:18.030" v="7826" actId="478"/>
          <ac:spMkLst>
            <pc:docMk/>
            <pc:sldMk cId="109857222" sldId="256"/>
            <ac:spMk id="11" creationId="{B83B3F34-D987-C746-DF24-337CB4EC943B}"/>
          </ac:spMkLst>
        </pc:spChg>
        <pc:spChg chg="add del mod">
          <ac:chgData name="Vincent Straub" userId="cc81dce8-242d-424d-a3c5-7390e8e80d05" providerId="ADAL" clId="{8B9A64A8-FB1A-384C-8110-FF823A960090}" dt="2023-09-27T20:10:20.455" v="7828" actId="478"/>
          <ac:spMkLst>
            <pc:docMk/>
            <pc:sldMk cId="109857222" sldId="256"/>
            <ac:spMk id="12" creationId="{44473C79-217F-EF40-42FB-36ACB8ADEE9F}"/>
          </ac:spMkLst>
        </pc:spChg>
        <pc:spChg chg="add del mod">
          <ac:chgData name="Vincent Straub" userId="cc81dce8-242d-424d-a3c5-7390e8e80d05" providerId="ADAL" clId="{8B9A64A8-FB1A-384C-8110-FF823A960090}" dt="2023-09-26T18:07:27.588" v="1408" actId="478"/>
          <ac:spMkLst>
            <pc:docMk/>
            <pc:sldMk cId="109857222" sldId="256"/>
            <ac:spMk id="13" creationId="{688BDD3E-FB7F-D998-94C9-F01D302E86DF}"/>
          </ac:spMkLst>
        </pc:spChg>
        <pc:spChg chg="add del mod">
          <ac:chgData name="Vincent Straub" userId="cc81dce8-242d-424d-a3c5-7390e8e80d05" providerId="ADAL" clId="{8B9A64A8-FB1A-384C-8110-FF823A960090}" dt="2023-09-27T15:22:47.504" v="3543" actId="478"/>
          <ac:spMkLst>
            <pc:docMk/>
            <pc:sldMk cId="109857222" sldId="256"/>
            <ac:spMk id="13" creationId="{91613523-338D-20B0-5DD4-CA353917765C}"/>
          </ac:spMkLst>
        </pc:spChg>
        <pc:spChg chg="add del mod">
          <ac:chgData name="Vincent Straub" userId="cc81dce8-242d-424d-a3c5-7390e8e80d05" providerId="ADAL" clId="{8B9A64A8-FB1A-384C-8110-FF823A960090}" dt="2023-09-26T18:07:27.588" v="1408" actId="478"/>
          <ac:spMkLst>
            <pc:docMk/>
            <pc:sldMk cId="109857222" sldId="256"/>
            <ac:spMk id="14" creationId="{0D8E4D5C-7D99-49FF-FF44-F1AE490D0FEC}"/>
          </ac:spMkLst>
        </pc:spChg>
        <pc:spChg chg="add mod">
          <ac:chgData name="Vincent Straub" userId="cc81dce8-242d-424d-a3c5-7390e8e80d05" providerId="ADAL" clId="{8B9A64A8-FB1A-384C-8110-FF823A960090}" dt="2023-09-27T19:05:24.976" v="6972" actId="1037"/>
          <ac:spMkLst>
            <pc:docMk/>
            <pc:sldMk cId="109857222" sldId="256"/>
            <ac:spMk id="14" creationId="{8E28E2C1-1551-5ED1-3550-EA4C90462F91}"/>
          </ac:spMkLst>
        </pc:spChg>
        <pc:spChg chg="add del mod">
          <ac:chgData name="Vincent Straub" userId="cc81dce8-242d-424d-a3c5-7390e8e80d05" providerId="ADAL" clId="{8B9A64A8-FB1A-384C-8110-FF823A960090}" dt="2023-09-26T18:07:29.624" v="1409" actId="478"/>
          <ac:spMkLst>
            <pc:docMk/>
            <pc:sldMk cId="109857222" sldId="256"/>
            <ac:spMk id="18" creationId="{9F1BA9AA-EFA6-130D-400E-718873824868}"/>
          </ac:spMkLst>
        </pc:spChg>
        <pc:spChg chg="add mod">
          <ac:chgData name="Vincent Straub" userId="cc81dce8-242d-424d-a3c5-7390e8e80d05" providerId="ADAL" clId="{8B9A64A8-FB1A-384C-8110-FF823A960090}" dt="2023-09-28T14:46:31.480" v="9129" actId="20577"/>
          <ac:spMkLst>
            <pc:docMk/>
            <pc:sldMk cId="109857222" sldId="256"/>
            <ac:spMk id="19" creationId="{51041DCE-7E91-6D86-0610-82F3D49C0659}"/>
          </ac:spMkLst>
        </pc:spChg>
        <pc:spChg chg="add del mod">
          <ac:chgData name="Vincent Straub" userId="cc81dce8-242d-424d-a3c5-7390e8e80d05" providerId="ADAL" clId="{8B9A64A8-FB1A-384C-8110-FF823A960090}" dt="2023-09-26T18:10:32.515" v="1447" actId="478"/>
          <ac:spMkLst>
            <pc:docMk/>
            <pc:sldMk cId="109857222" sldId="256"/>
            <ac:spMk id="20" creationId="{EDAD73D1-FCBE-19B0-F17D-7FCDD85CFF13}"/>
          </ac:spMkLst>
        </pc:spChg>
        <pc:spChg chg="add del mod">
          <ac:chgData name="Vincent Straub" userId="cc81dce8-242d-424d-a3c5-7390e8e80d05" providerId="ADAL" clId="{8B9A64A8-FB1A-384C-8110-FF823A960090}" dt="2023-09-27T20:30:24.526" v="8123" actId="1582"/>
          <ac:spMkLst>
            <pc:docMk/>
            <pc:sldMk cId="109857222" sldId="256"/>
            <ac:spMk id="21" creationId="{569C2496-DFAE-22EA-6D34-FA2B743EAE9F}"/>
          </ac:spMkLst>
        </pc:spChg>
        <pc:spChg chg="add mod">
          <ac:chgData name="Vincent Straub" userId="cc81dce8-242d-424d-a3c5-7390e8e80d05" providerId="ADAL" clId="{8B9A64A8-FB1A-384C-8110-FF823A960090}" dt="2023-09-28T11:46:34.869" v="8764" actId="1035"/>
          <ac:spMkLst>
            <pc:docMk/>
            <pc:sldMk cId="109857222" sldId="256"/>
            <ac:spMk id="22" creationId="{56516F09-27B5-DC2E-C451-878081AFD848}"/>
          </ac:spMkLst>
        </pc:spChg>
        <pc:spChg chg="add del mod">
          <ac:chgData name="Vincent Straub" userId="cc81dce8-242d-424d-a3c5-7390e8e80d05" providerId="ADAL" clId="{8B9A64A8-FB1A-384C-8110-FF823A960090}" dt="2023-09-26T18:10:14.202" v="1442" actId="478"/>
          <ac:spMkLst>
            <pc:docMk/>
            <pc:sldMk cId="109857222" sldId="256"/>
            <ac:spMk id="22" creationId="{92073D96-60FE-3D07-3F86-6EE037E9DCA7}"/>
          </ac:spMkLst>
        </pc:spChg>
        <pc:spChg chg="add del mod">
          <ac:chgData name="Vincent Straub" userId="cc81dce8-242d-424d-a3c5-7390e8e80d05" providerId="ADAL" clId="{8B9A64A8-FB1A-384C-8110-FF823A960090}" dt="2023-09-26T20:05:51.844" v="2216" actId="478"/>
          <ac:spMkLst>
            <pc:docMk/>
            <pc:sldMk cId="109857222" sldId="256"/>
            <ac:spMk id="23" creationId="{B52AE749-C330-5A6F-8E24-9E57E299107F}"/>
          </ac:spMkLst>
        </pc:spChg>
        <pc:spChg chg="add del mod">
          <ac:chgData name="Vincent Straub" userId="cc81dce8-242d-424d-a3c5-7390e8e80d05" providerId="ADAL" clId="{8B9A64A8-FB1A-384C-8110-FF823A960090}" dt="2023-09-27T20:30:24.526" v="8123" actId="1582"/>
          <ac:spMkLst>
            <pc:docMk/>
            <pc:sldMk cId="109857222" sldId="256"/>
            <ac:spMk id="24" creationId="{12063674-96A9-B9BC-C580-AABE426DC22E}"/>
          </ac:spMkLst>
        </pc:spChg>
        <pc:spChg chg="add del mod">
          <ac:chgData name="Vincent Straub" userId="cc81dce8-242d-424d-a3c5-7390e8e80d05" providerId="ADAL" clId="{8B9A64A8-FB1A-384C-8110-FF823A960090}" dt="2023-09-27T19:05:24.976" v="6972" actId="1037"/>
          <ac:spMkLst>
            <pc:docMk/>
            <pc:sldMk cId="109857222" sldId="256"/>
            <ac:spMk id="25" creationId="{31B25722-BD5F-8271-141B-992CDF0F9DC7}"/>
          </ac:spMkLst>
        </pc:spChg>
        <pc:spChg chg="add del mod">
          <ac:chgData name="Vincent Straub" userId="cc81dce8-242d-424d-a3c5-7390e8e80d05" providerId="ADAL" clId="{8B9A64A8-FB1A-384C-8110-FF823A960090}" dt="2023-09-26T20:01:07.614" v="2170" actId="478"/>
          <ac:spMkLst>
            <pc:docMk/>
            <pc:sldMk cId="109857222" sldId="256"/>
            <ac:spMk id="25" creationId="{B22B3844-8CBD-33FD-BA4B-2055AD9DDAA7}"/>
          </ac:spMkLst>
        </pc:spChg>
        <pc:spChg chg="add del mod">
          <ac:chgData name="Vincent Straub" userId="cc81dce8-242d-424d-a3c5-7390e8e80d05" providerId="ADAL" clId="{8B9A64A8-FB1A-384C-8110-FF823A960090}" dt="2023-09-26T18:19:16.379" v="1554" actId="478"/>
          <ac:spMkLst>
            <pc:docMk/>
            <pc:sldMk cId="109857222" sldId="256"/>
            <ac:spMk id="26" creationId="{6A0ABCF5-03DE-B3A1-7726-6A5CD913D2B9}"/>
          </ac:spMkLst>
        </pc:spChg>
        <pc:spChg chg="add mod">
          <ac:chgData name="Vincent Straub" userId="cc81dce8-242d-424d-a3c5-7390e8e80d05" providerId="ADAL" clId="{8B9A64A8-FB1A-384C-8110-FF823A960090}" dt="2023-09-27T16:08:59.445" v="4536" actId="164"/>
          <ac:spMkLst>
            <pc:docMk/>
            <pc:sldMk cId="109857222" sldId="256"/>
            <ac:spMk id="26" creationId="{7F7309C6-13E1-F95F-81F3-2D7F77BDA9A3}"/>
          </ac:spMkLst>
        </pc:spChg>
        <pc:spChg chg="add del mod">
          <ac:chgData name="Vincent Straub" userId="cc81dce8-242d-424d-a3c5-7390e8e80d05" providerId="ADAL" clId="{8B9A64A8-FB1A-384C-8110-FF823A960090}" dt="2023-09-26T18:19:15.067" v="1553" actId="478"/>
          <ac:spMkLst>
            <pc:docMk/>
            <pc:sldMk cId="109857222" sldId="256"/>
            <ac:spMk id="27" creationId="{BA63A0EB-6B8B-766C-1B23-3DCF26E1A517}"/>
          </ac:spMkLst>
        </pc:spChg>
        <pc:spChg chg="add del mod">
          <ac:chgData name="Vincent Straub" userId="cc81dce8-242d-424d-a3c5-7390e8e80d05" providerId="ADAL" clId="{8B9A64A8-FB1A-384C-8110-FF823A960090}" dt="2023-09-26T18:19:30.213" v="1571" actId="478"/>
          <ac:spMkLst>
            <pc:docMk/>
            <pc:sldMk cId="109857222" sldId="256"/>
            <ac:spMk id="28" creationId="{E0740D9C-14FC-0400-7AE1-8E821E836BE2}"/>
          </ac:spMkLst>
        </pc:spChg>
        <pc:spChg chg="add del mod">
          <ac:chgData name="Vincent Straub" userId="cc81dce8-242d-424d-a3c5-7390e8e80d05" providerId="ADAL" clId="{8B9A64A8-FB1A-384C-8110-FF823A960090}" dt="2023-09-26T18:19:30.213" v="1571" actId="478"/>
          <ac:spMkLst>
            <pc:docMk/>
            <pc:sldMk cId="109857222" sldId="256"/>
            <ac:spMk id="29" creationId="{E38EA6B2-BAAB-252C-FC55-D3A86B71FEA7}"/>
          </ac:spMkLst>
        </pc:spChg>
        <pc:spChg chg="add del mod">
          <ac:chgData name="Vincent Straub" userId="cc81dce8-242d-424d-a3c5-7390e8e80d05" providerId="ADAL" clId="{8B9A64A8-FB1A-384C-8110-FF823A960090}" dt="2023-09-26T18:32:27.292" v="1677" actId="478"/>
          <ac:spMkLst>
            <pc:docMk/>
            <pc:sldMk cId="109857222" sldId="256"/>
            <ac:spMk id="30" creationId="{76D0A1D5-5DEC-7542-563A-D14ECB9CBDEC}"/>
          </ac:spMkLst>
        </pc:spChg>
        <pc:spChg chg="add del mod">
          <ac:chgData name="Vincent Straub" userId="cc81dce8-242d-424d-a3c5-7390e8e80d05" providerId="ADAL" clId="{8B9A64A8-FB1A-384C-8110-FF823A960090}" dt="2023-09-26T21:30:05.510" v="3461" actId="478"/>
          <ac:spMkLst>
            <pc:docMk/>
            <pc:sldMk cId="109857222" sldId="256"/>
            <ac:spMk id="31" creationId="{B51A4750-E413-EF96-1028-A737A2766E2E}"/>
          </ac:spMkLst>
        </pc:spChg>
        <pc:spChg chg="add del mod">
          <ac:chgData name="Vincent Straub" userId="cc81dce8-242d-424d-a3c5-7390e8e80d05" providerId="ADAL" clId="{8B9A64A8-FB1A-384C-8110-FF823A960090}" dt="2023-09-26T20:37:38.510" v="2600" actId="478"/>
          <ac:spMkLst>
            <pc:docMk/>
            <pc:sldMk cId="109857222" sldId="256"/>
            <ac:spMk id="33" creationId="{443C521E-7AAD-7DF0-480C-88C6F323CB90}"/>
          </ac:spMkLst>
        </pc:spChg>
        <pc:spChg chg="add del mod">
          <ac:chgData name="Vincent Straub" userId="cc81dce8-242d-424d-a3c5-7390e8e80d05" providerId="ADAL" clId="{8B9A64A8-FB1A-384C-8110-FF823A960090}" dt="2023-09-26T18:32:26.355" v="1676" actId="478"/>
          <ac:spMkLst>
            <pc:docMk/>
            <pc:sldMk cId="109857222" sldId="256"/>
            <ac:spMk id="36" creationId="{18A14B79-10B1-0A02-DEC1-1EDE8B6BC796}"/>
          </ac:spMkLst>
        </pc:spChg>
        <pc:spChg chg="add mod">
          <ac:chgData name="Vincent Straub" userId="cc81dce8-242d-424d-a3c5-7390e8e80d05" providerId="ADAL" clId="{8B9A64A8-FB1A-384C-8110-FF823A960090}" dt="2023-09-27T16:11:17.042" v="4596" actId="404"/>
          <ac:spMkLst>
            <pc:docMk/>
            <pc:sldMk cId="109857222" sldId="256"/>
            <ac:spMk id="36" creationId="{FBA1FE88-16BE-B645-23B9-598A3E899F95}"/>
          </ac:spMkLst>
        </pc:spChg>
        <pc:spChg chg="add del mod">
          <ac:chgData name="Vincent Straub" userId="cc81dce8-242d-424d-a3c5-7390e8e80d05" providerId="ADAL" clId="{8B9A64A8-FB1A-384C-8110-FF823A960090}" dt="2023-09-27T15:40:37.406" v="3977" actId="478"/>
          <ac:spMkLst>
            <pc:docMk/>
            <pc:sldMk cId="109857222" sldId="256"/>
            <ac:spMk id="37" creationId="{721369C9-D01B-6798-7513-A27B978489A1}"/>
          </ac:spMkLst>
        </pc:spChg>
        <pc:spChg chg="add del mod">
          <ac:chgData name="Vincent Straub" userId="cc81dce8-242d-424d-a3c5-7390e8e80d05" providerId="ADAL" clId="{8B9A64A8-FB1A-384C-8110-FF823A960090}" dt="2023-09-27T16:13:40.706" v="4650" actId="478"/>
          <ac:spMkLst>
            <pc:docMk/>
            <pc:sldMk cId="109857222" sldId="256"/>
            <ac:spMk id="41" creationId="{03327E01-F15C-6E91-FFBC-0B0E7885865B}"/>
          </ac:spMkLst>
        </pc:spChg>
        <pc:spChg chg="add del mod">
          <ac:chgData name="Vincent Straub" userId="cc81dce8-242d-424d-a3c5-7390e8e80d05" providerId="ADAL" clId="{8B9A64A8-FB1A-384C-8110-FF823A960090}" dt="2023-09-27T16:43:59.661" v="5881" actId="478"/>
          <ac:spMkLst>
            <pc:docMk/>
            <pc:sldMk cId="109857222" sldId="256"/>
            <ac:spMk id="44" creationId="{49FC637F-EE05-B39B-934A-6E430A65DB98}"/>
          </ac:spMkLst>
        </pc:spChg>
        <pc:spChg chg="add mod">
          <ac:chgData name="Vincent Straub" userId="cc81dce8-242d-424d-a3c5-7390e8e80d05" providerId="ADAL" clId="{8B9A64A8-FB1A-384C-8110-FF823A960090}" dt="2023-09-27T16:12:41.230" v="4608" actId="20577"/>
          <ac:spMkLst>
            <pc:docMk/>
            <pc:sldMk cId="109857222" sldId="256"/>
            <ac:spMk id="45" creationId="{967A537C-03A1-7B05-DE14-8EE0881B2331}"/>
          </ac:spMkLst>
        </pc:spChg>
        <pc:spChg chg="add mod">
          <ac:chgData name="Vincent Straub" userId="cc81dce8-242d-424d-a3c5-7390e8e80d05" providerId="ADAL" clId="{8B9A64A8-FB1A-384C-8110-FF823A960090}" dt="2023-09-27T16:11:12.356" v="4593" actId="1035"/>
          <ac:spMkLst>
            <pc:docMk/>
            <pc:sldMk cId="109857222" sldId="256"/>
            <ac:spMk id="47" creationId="{FF1F9A37-0C73-0002-49FE-D813050217CB}"/>
          </ac:spMkLst>
        </pc:spChg>
        <pc:spChg chg="add del mod">
          <ac:chgData name="Vincent Straub" userId="cc81dce8-242d-424d-a3c5-7390e8e80d05" providerId="ADAL" clId="{8B9A64A8-FB1A-384C-8110-FF823A960090}" dt="2023-09-27T16:43:59.661" v="5881" actId="478"/>
          <ac:spMkLst>
            <pc:docMk/>
            <pc:sldMk cId="109857222" sldId="256"/>
            <ac:spMk id="49" creationId="{038AA11A-1469-9929-6263-FAEC3CF70DE2}"/>
          </ac:spMkLst>
        </pc:spChg>
        <pc:spChg chg="add del mod">
          <ac:chgData name="Vincent Straub" userId="cc81dce8-242d-424d-a3c5-7390e8e80d05" providerId="ADAL" clId="{8B9A64A8-FB1A-384C-8110-FF823A960090}" dt="2023-09-27T16:43:59.661" v="5881" actId="478"/>
          <ac:spMkLst>
            <pc:docMk/>
            <pc:sldMk cId="109857222" sldId="256"/>
            <ac:spMk id="50" creationId="{D61DAB09-39D2-AF5B-5344-55265FF61C70}"/>
          </ac:spMkLst>
        </pc:spChg>
        <pc:spChg chg="add del mod">
          <ac:chgData name="Vincent Straub" userId="cc81dce8-242d-424d-a3c5-7390e8e80d05" providerId="ADAL" clId="{8B9A64A8-FB1A-384C-8110-FF823A960090}" dt="2023-09-27T16:43:59.661" v="5881" actId="478"/>
          <ac:spMkLst>
            <pc:docMk/>
            <pc:sldMk cId="109857222" sldId="256"/>
            <ac:spMk id="51" creationId="{936734EE-75A7-2302-A382-82D39CE91BC8}"/>
          </ac:spMkLst>
        </pc:spChg>
        <pc:spChg chg="add del mod">
          <ac:chgData name="Vincent Straub" userId="cc81dce8-242d-424d-a3c5-7390e8e80d05" providerId="ADAL" clId="{8B9A64A8-FB1A-384C-8110-FF823A960090}" dt="2023-09-27T16:43:59.661" v="5881" actId="478"/>
          <ac:spMkLst>
            <pc:docMk/>
            <pc:sldMk cId="109857222" sldId="256"/>
            <ac:spMk id="52" creationId="{FD654FD8-4ECE-111B-73F5-044F71B24290}"/>
          </ac:spMkLst>
        </pc:spChg>
        <pc:spChg chg="add del">
          <ac:chgData name="Vincent Straub" userId="cc81dce8-242d-424d-a3c5-7390e8e80d05" providerId="ADAL" clId="{8B9A64A8-FB1A-384C-8110-FF823A960090}" dt="2023-09-26T19:00:09.085" v="2027" actId="22"/>
          <ac:spMkLst>
            <pc:docMk/>
            <pc:sldMk cId="109857222" sldId="256"/>
            <ac:spMk id="54" creationId="{5F9CB3B3-1185-BC8B-64C7-4301A341A8E1}"/>
          </ac:spMkLst>
        </pc:spChg>
        <pc:spChg chg="add del">
          <ac:chgData name="Vincent Straub" userId="cc81dce8-242d-424d-a3c5-7390e8e80d05" providerId="ADAL" clId="{8B9A64A8-FB1A-384C-8110-FF823A960090}" dt="2023-09-26T19:00:08.584" v="2026" actId="11529"/>
          <ac:spMkLst>
            <pc:docMk/>
            <pc:sldMk cId="109857222" sldId="256"/>
            <ac:spMk id="55" creationId="{A5312BF8-502D-E64E-4EA6-93F7FFB6AA4B}"/>
          </ac:spMkLst>
        </pc:spChg>
        <pc:spChg chg="add del mod">
          <ac:chgData name="Vincent Straub" userId="cc81dce8-242d-424d-a3c5-7390e8e80d05" providerId="ADAL" clId="{8B9A64A8-FB1A-384C-8110-FF823A960090}" dt="2023-09-27T16:43:56.898" v="5880" actId="478"/>
          <ac:spMkLst>
            <pc:docMk/>
            <pc:sldMk cId="109857222" sldId="256"/>
            <ac:spMk id="56" creationId="{02B7BFD4-E0EB-52EA-3859-A02E1E9ADA90}"/>
          </ac:spMkLst>
        </pc:spChg>
        <pc:spChg chg="add del mod">
          <ac:chgData name="Vincent Straub" userId="cc81dce8-242d-424d-a3c5-7390e8e80d05" providerId="ADAL" clId="{8B9A64A8-FB1A-384C-8110-FF823A960090}" dt="2023-09-26T19:00:50.549" v="2061" actId="478"/>
          <ac:spMkLst>
            <pc:docMk/>
            <pc:sldMk cId="109857222" sldId="256"/>
            <ac:spMk id="57" creationId="{2136ABD2-5956-FB01-4796-6142D5A09D0D}"/>
          </ac:spMkLst>
        </pc:spChg>
        <pc:spChg chg="add del mod">
          <ac:chgData name="Vincent Straub" userId="cc81dce8-242d-424d-a3c5-7390e8e80d05" providerId="ADAL" clId="{8B9A64A8-FB1A-384C-8110-FF823A960090}" dt="2023-09-27T16:04:21.100" v="4395"/>
          <ac:spMkLst>
            <pc:docMk/>
            <pc:sldMk cId="109857222" sldId="256"/>
            <ac:spMk id="58" creationId="{E4D71868-D486-6FA8-E7E1-8CAD48A2BA4E}"/>
          </ac:spMkLst>
        </pc:spChg>
        <pc:spChg chg="add del mod">
          <ac:chgData name="Vincent Straub" userId="cc81dce8-242d-424d-a3c5-7390e8e80d05" providerId="ADAL" clId="{8B9A64A8-FB1A-384C-8110-FF823A960090}" dt="2023-09-26T20:05:24.922" v="2212" actId="478"/>
          <ac:spMkLst>
            <pc:docMk/>
            <pc:sldMk cId="109857222" sldId="256"/>
            <ac:spMk id="1025" creationId="{71FC97A5-1495-1E36-6FD1-29359F63F6B7}"/>
          </ac:spMkLst>
        </pc:spChg>
        <pc:spChg chg="add del mod">
          <ac:chgData name="Vincent Straub" userId="cc81dce8-242d-424d-a3c5-7390e8e80d05" providerId="ADAL" clId="{8B9A64A8-FB1A-384C-8110-FF823A960090}" dt="2023-09-27T19:07:51.034" v="6988" actId="20577"/>
          <ac:spMkLst>
            <pc:docMk/>
            <pc:sldMk cId="109857222" sldId="256"/>
            <ac:spMk id="1026" creationId="{175F723B-C47E-E640-B530-3AD6D2F28FD7}"/>
          </ac:spMkLst>
        </pc:spChg>
        <pc:spChg chg="add del mod">
          <ac:chgData name="Vincent Straub" userId="cc81dce8-242d-424d-a3c5-7390e8e80d05" providerId="ADAL" clId="{8B9A64A8-FB1A-384C-8110-FF823A960090}" dt="2023-09-27T16:17:28.625" v="4922"/>
          <ac:spMkLst>
            <pc:docMk/>
            <pc:sldMk cId="109857222" sldId="256"/>
            <ac:spMk id="1027" creationId="{B672F10E-D8F3-6E02-0D46-951537D54951}"/>
          </ac:spMkLst>
        </pc:spChg>
        <pc:spChg chg="add del mod">
          <ac:chgData name="Vincent Straub" userId="cc81dce8-242d-424d-a3c5-7390e8e80d05" providerId="ADAL" clId="{8B9A64A8-FB1A-384C-8110-FF823A960090}" dt="2023-09-27T16:49:50.546" v="5944" actId="478"/>
          <ac:spMkLst>
            <pc:docMk/>
            <pc:sldMk cId="109857222" sldId="256"/>
            <ac:spMk id="1029" creationId="{87A01CA9-4279-E479-2C5E-DD8BB3D1A13D}"/>
          </ac:spMkLst>
        </pc:spChg>
        <pc:spChg chg="add del mod">
          <ac:chgData name="Vincent Straub" userId="cc81dce8-242d-424d-a3c5-7390e8e80d05" providerId="ADAL" clId="{8B9A64A8-FB1A-384C-8110-FF823A960090}" dt="2023-09-27T16:19:15.074" v="4965"/>
          <ac:spMkLst>
            <pc:docMk/>
            <pc:sldMk cId="109857222" sldId="256"/>
            <ac:spMk id="1030" creationId="{6BC4AED4-3AAF-5676-B980-4B973527FCCB}"/>
          </ac:spMkLst>
        </pc:spChg>
        <pc:spChg chg="add mod">
          <ac:chgData name="Vincent Straub" userId="cc81dce8-242d-424d-a3c5-7390e8e80d05" providerId="ADAL" clId="{8B9A64A8-FB1A-384C-8110-FF823A960090}" dt="2023-09-27T19:05:24.976" v="6972" actId="1037"/>
          <ac:spMkLst>
            <pc:docMk/>
            <pc:sldMk cId="109857222" sldId="256"/>
            <ac:spMk id="1031" creationId="{D0646EA5-BF0E-6F21-DEF9-45CB54FF08CE}"/>
          </ac:spMkLst>
        </pc:spChg>
        <pc:spChg chg="add del mod">
          <ac:chgData name="Vincent Straub" userId="cc81dce8-242d-424d-a3c5-7390e8e80d05" providerId="ADAL" clId="{8B9A64A8-FB1A-384C-8110-FF823A960090}" dt="2023-09-27T16:26:12.011" v="5268" actId="478"/>
          <ac:spMkLst>
            <pc:docMk/>
            <pc:sldMk cId="109857222" sldId="256"/>
            <ac:spMk id="1033" creationId="{F9C19551-4178-E714-6114-030FAA647CDB}"/>
          </ac:spMkLst>
        </pc:spChg>
        <pc:spChg chg="add mod">
          <ac:chgData name="Vincent Straub" userId="cc81dce8-242d-424d-a3c5-7390e8e80d05" providerId="ADAL" clId="{8B9A64A8-FB1A-384C-8110-FF823A960090}" dt="2023-09-27T19:05:24.976" v="6972" actId="1037"/>
          <ac:spMkLst>
            <pc:docMk/>
            <pc:sldMk cId="109857222" sldId="256"/>
            <ac:spMk id="1034" creationId="{14DBD4E8-6B02-0D4F-E85D-D4F82C685638}"/>
          </ac:spMkLst>
        </pc:spChg>
        <pc:spChg chg="add mod">
          <ac:chgData name="Vincent Straub" userId="cc81dce8-242d-424d-a3c5-7390e8e80d05" providerId="ADAL" clId="{8B9A64A8-FB1A-384C-8110-FF823A960090}" dt="2023-09-28T11:46:52.919" v="8766" actId="255"/>
          <ac:spMkLst>
            <pc:docMk/>
            <pc:sldMk cId="109857222" sldId="256"/>
            <ac:spMk id="1037" creationId="{3E83846A-F6D3-496D-A0DC-DB5D93EBA861}"/>
          </ac:spMkLst>
        </pc:spChg>
        <pc:spChg chg="add del mod">
          <ac:chgData name="Vincent Straub" userId="cc81dce8-242d-424d-a3c5-7390e8e80d05" providerId="ADAL" clId="{8B9A64A8-FB1A-384C-8110-FF823A960090}" dt="2023-09-26T20:34:20.356" v="2445"/>
          <ac:spMkLst>
            <pc:docMk/>
            <pc:sldMk cId="109857222" sldId="256"/>
            <ac:spMk id="1041" creationId="{3917BB91-7CAF-6A24-DA09-C1E6CD72C9CD}"/>
          </ac:spMkLst>
        </pc:spChg>
        <pc:spChg chg="add mod">
          <ac:chgData name="Vincent Straub" userId="cc81dce8-242d-424d-a3c5-7390e8e80d05" providerId="ADAL" clId="{8B9A64A8-FB1A-384C-8110-FF823A960090}" dt="2023-09-28T11:47:28.133" v="8800" actId="20577"/>
          <ac:spMkLst>
            <pc:docMk/>
            <pc:sldMk cId="109857222" sldId="256"/>
            <ac:spMk id="1043" creationId="{86C92E44-73BC-3D00-F66E-569C413C1B3F}"/>
          </ac:spMkLst>
        </pc:spChg>
        <pc:spChg chg="add mod">
          <ac:chgData name="Vincent Straub" userId="cc81dce8-242d-424d-a3c5-7390e8e80d05" providerId="ADAL" clId="{8B9A64A8-FB1A-384C-8110-FF823A960090}" dt="2023-09-27T19:05:24.976" v="6972" actId="1037"/>
          <ac:spMkLst>
            <pc:docMk/>
            <pc:sldMk cId="109857222" sldId="256"/>
            <ac:spMk id="1046" creationId="{22DA4EE3-F9CE-A387-BA61-C32A815FB4DB}"/>
          </ac:spMkLst>
        </pc:spChg>
        <pc:spChg chg="add del mod">
          <ac:chgData name="Vincent Straub" userId="cc81dce8-242d-424d-a3c5-7390e8e80d05" providerId="ADAL" clId="{8B9A64A8-FB1A-384C-8110-FF823A960090}" dt="2023-09-27T16:31:28.439" v="5400" actId="478"/>
          <ac:spMkLst>
            <pc:docMk/>
            <pc:sldMk cId="109857222" sldId="256"/>
            <ac:spMk id="1048" creationId="{43F47037-5095-2D5D-E0CB-35BDF403BE48}"/>
          </ac:spMkLst>
        </pc:spChg>
        <pc:spChg chg="add del mod">
          <ac:chgData name="Vincent Straub" userId="cc81dce8-242d-424d-a3c5-7390e8e80d05" providerId="ADAL" clId="{8B9A64A8-FB1A-384C-8110-FF823A960090}" dt="2023-09-27T16:31:50.357" v="5408" actId="478"/>
          <ac:spMkLst>
            <pc:docMk/>
            <pc:sldMk cId="109857222" sldId="256"/>
            <ac:spMk id="1049" creationId="{4DCB0090-DA3D-9E05-4C3A-BD8D8D26F596}"/>
          </ac:spMkLst>
        </pc:spChg>
        <pc:spChg chg="add mod">
          <ac:chgData name="Vincent Straub" userId="cc81dce8-242d-424d-a3c5-7390e8e80d05" providerId="ADAL" clId="{8B9A64A8-FB1A-384C-8110-FF823A960090}" dt="2023-09-27T19:05:24.976" v="6972" actId="1037"/>
          <ac:spMkLst>
            <pc:docMk/>
            <pc:sldMk cId="109857222" sldId="256"/>
            <ac:spMk id="1050" creationId="{4BF4F029-C4C5-1EFC-B2FB-4FCB8BB13CC5}"/>
          </ac:spMkLst>
        </pc:spChg>
        <pc:spChg chg="add del mod">
          <ac:chgData name="Vincent Straub" userId="cc81dce8-242d-424d-a3c5-7390e8e80d05" providerId="ADAL" clId="{8B9A64A8-FB1A-384C-8110-FF823A960090}" dt="2023-09-27T16:38:08.758" v="5612" actId="478"/>
          <ac:spMkLst>
            <pc:docMk/>
            <pc:sldMk cId="109857222" sldId="256"/>
            <ac:spMk id="1051" creationId="{4B8E5D76-D8E5-47AE-EDC7-930DB4B5B431}"/>
          </ac:spMkLst>
        </pc:spChg>
        <pc:spChg chg="add del mod">
          <ac:chgData name="Vincent Straub" userId="cc81dce8-242d-424d-a3c5-7390e8e80d05" providerId="ADAL" clId="{8B9A64A8-FB1A-384C-8110-FF823A960090}" dt="2023-09-27T16:38:08.758" v="5612" actId="478"/>
          <ac:spMkLst>
            <pc:docMk/>
            <pc:sldMk cId="109857222" sldId="256"/>
            <ac:spMk id="1052" creationId="{BF1D0893-C85D-011A-4384-A85F93537CAE}"/>
          </ac:spMkLst>
        </pc:spChg>
        <pc:spChg chg="add del mod">
          <ac:chgData name="Vincent Straub" userId="cc81dce8-242d-424d-a3c5-7390e8e80d05" providerId="ADAL" clId="{8B9A64A8-FB1A-384C-8110-FF823A960090}" dt="2023-09-27T16:38:08.758" v="5612" actId="478"/>
          <ac:spMkLst>
            <pc:docMk/>
            <pc:sldMk cId="109857222" sldId="256"/>
            <ac:spMk id="1055" creationId="{0D4C22F2-0314-A9AB-3CEA-DAD036395CBB}"/>
          </ac:spMkLst>
        </pc:spChg>
        <pc:spChg chg="add mod">
          <ac:chgData name="Vincent Straub" userId="cc81dce8-242d-424d-a3c5-7390e8e80d05" providerId="ADAL" clId="{8B9A64A8-FB1A-384C-8110-FF823A960090}" dt="2023-09-27T19:05:24.976" v="6972" actId="1037"/>
          <ac:spMkLst>
            <pc:docMk/>
            <pc:sldMk cId="109857222" sldId="256"/>
            <ac:spMk id="1057" creationId="{0D11A37A-CEFB-EE4B-CDA4-8E599E7B3D12}"/>
          </ac:spMkLst>
        </pc:spChg>
        <pc:spChg chg="add del mod">
          <ac:chgData name="Vincent Straub" userId="cc81dce8-242d-424d-a3c5-7390e8e80d05" providerId="ADAL" clId="{8B9A64A8-FB1A-384C-8110-FF823A960090}" dt="2023-09-28T10:33:59.846" v="8301" actId="1037"/>
          <ac:spMkLst>
            <pc:docMk/>
            <pc:sldMk cId="109857222" sldId="256"/>
            <ac:spMk id="1058" creationId="{1DE34A63-36D6-EEE3-5096-E9C5F6B76BDB}"/>
          </ac:spMkLst>
        </pc:spChg>
        <pc:spChg chg="add mod">
          <ac:chgData name="Vincent Straub" userId="cc81dce8-242d-424d-a3c5-7390e8e80d05" providerId="ADAL" clId="{8B9A64A8-FB1A-384C-8110-FF823A960090}" dt="2023-09-27T19:05:24.976" v="6972" actId="1037"/>
          <ac:spMkLst>
            <pc:docMk/>
            <pc:sldMk cId="109857222" sldId="256"/>
            <ac:spMk id="1059" creationId="{D711480A-BAD1-BA15-18D8-70C2526120C3}"/>
          </ac:spMkLst>
        </pc:spChg>
        <pc:spChg chg="add del mod">
          <ac:chgData name="Vincent Straub" userId="cc81dce8-242d-424d-a3c5-7390e8e80d05" providerId="ADAL" clId="{8B9A64A8-FB1A-384C-8110-FF823A960090}" dt="2023-09-26T20:49:38.448" v="2969" actId="478"/>
          <ac:spMkLst>
            <pc:docMk/>
            <pc:sldMk cId="109857222" sldId="256"/>
            <ac:spMk id="1060" creationId="{EA675031-17C4-18A9-8B16-DAE0430483C3}"/>
          </ac:spMkLst>
        </pc:spChg>
        <pc:spChg chg="add mod">
          <ac:chgData name="Vincent Straub" userId="cc81dce8-242d-424d-a3c5-7390e8e80d05" providerId="ADAL" clId="{8B9A64A8-FB1A-384C-8110-FF823A960090}" dt="2023-09-27T20:02:10.206" v="7450" actId="20577"/>
          <ac:spMkLst>
            <pc:docMk/>
            <pc:sldMk cId="109857222" sldId="256"/>
            <ac:spMk id="1061" creationId="{F8C51E9D-ACF7-E6CD-370C-045F3AB8E30B}"/>
          </ac:spMkLst>
        </pc:spChg>
        <pc:spChg chg="add mod">
          <ac:chgData name="Vincent Straub" userId="cc81dce8-242d-424d-a3c5-7390e8e80d05" providerId="ADAL" clId="{8B9A64A8-FB1A-384C-8110-FF823A960090}" dt="2023-09-27T19:18:53.748" v="7220" actId="207"/>
          <ac:spMkLst>
            <pc:docMk/>
            <pc:sldMk cId="109857222" sldId="256"/>
            <ac:spMk id="1062" creationId="{76CD5558-6956-C11A-D0D9-27D3290689EC}"/>
          </ac:spMkLst>
        </pc:spChg>
        <pc:spChg chg="add mod">
          <ac:chgData name="Vincent Straub" userId="cc81dce8-242d-424d-a3c5-7390e8e80d05" providerId="ADAL" clId="{8B9A64A8-FB1A-384C-8110-FF823A960090}" dt="2023-09-27T19:18:53.434" v="7219" actId="207"/>
          <ac:spMkLst>
            <pc:docMk/>
            <pc:sldMk cId="109857222" sldId="256"/>
            <ac:spMk id="1063" creationId="{EFB85D11-6B27-432A-F6F8-0EF9B61018E9}"/>
          </ac:spMkLst>
        </pc:spChg>
        <pc:spChg chg="add mod">
          <ac:chgData name="Vincent Straub" userId="cc81dce8-242d-424d-a3c5-7390e8e80d05" providerId="ADAL" clId="{8B9A64A8-FB1A-384C-8110-FF823A960090}" dt="2023-09-27T19:05:24.976" v="6972" actId="1037"/>
          <ac:spMkLst>
            <pc:docMk/>
            <pc:sldMk cId="109857222" sldId="256"/>
            <ac:spMk id="1064" creationId="{9C290DB2-2FA4-7CEF-C240-B1FBBFC01BB8}"/>
          </ac:spMkLst>
        </pc:spChg>
        <pc:spChg chg="add mod">
          <ac:chgData name="Vincent Straub" userId="cc81dce8-242d-424d-a3c5-7390e8e80d05" providerId="ADAL" clId="{8B9A64A8-FB1A-384C-8110-FF823A960090}" dt="2023-09-27T19:05:24.976" v="6972" actId="1037"/>
          <ac:spMkLst>
            <pc:docMk/>
            <pc:sldMk cId="109857222" sldId="256"/>
            <ac:spMk id="1069" creationId="{ABF10C18-61D3-BA87-1DD1-C012CFDC9F4B}"/>
          </ac:spMkLst>
        </pc:spChg>
        <pc:spChg chg="add del mod">
          <ac:chgData name="Vincent Straub" userId="cc81dce8-242d-424d-a3c5-7390e8e80d05" providerId="ADAL" clId="{8B9A64A8-FB1A-384C-8110-FF823A960090}" dt="2023-09-26T21:04:54.739" v="3075"/>
          <ac:spMkLst>
            <pc:docMk/>
            <pc:sldMk cId="109857222" sldId="256"/>
            <ac:spMk id="1072" creationId="{D22BC6E3-345C-A840-F405-2C139429D360}"/>
          </ac:spMkLst>
        </pc:spChg>
        <pc:spChg chg="add mod">
          <ac:chgData name="Vincent Straub" userId="cc81dce8-242d-424d-a3c5-7390e8e80d05" providerId="ADAL" clId="{8B9A64A8-FB1A-384C-8110-FF823A960090}" dt="2023-09-27T19:08:30.693" v="7004" actId="20577"/>
          <ac:spMkLst>
            <pc:docMk/>
            <pc:sldMk cId="109857222" sldId="256"/>
            <ac:spMk id="1074" creationId="{9CF92F2F-79E8-3739-22A0-7C4C9389E462}"/>
          </ac:spMkLst>
        </pc:spChg>
        <pc:spChg chg="add mod">
          <ac:chgData name="Vincent Straub" userId="cc81dce8-242d-424d-a3c5-7390e8e80d05" providerId="ADAL" clId="{8B9A64A8-FB1A-384C-8110-FF823A960090}" dt="2023-09-27T19:05:24.976" v="6972" actId="1037"/>
          <ac:spMkLst>
            <pc:docMk/>
            <pc:sldMk cId="109857222" sldId="256"/>
            <ac:spMk id="1075" creationId="{B56DFF06-BD4B-E29F-3BE0-18B8E59F410C}"/>
          </ac:spMkLst>
        </pc:spChg>
        <pc:spChg chg="add mod">
          <ac:chgData name="Vincent Straub" userId="cc81dce8-242d-424d-a3c5-7390e8e80d05" providerId="ADAL" clId="{8B9A64A8-FB1A-384C-8110-FF823A960090}" dt="2023-09-27T19:05:24.976" v="6972" actId="1037"/>
          <ac:spMkLst>
            <pc:docMk/>
            <pc:sldMk cId="109857222" sldId="256"/>
            <ac:spMk id="1076" creationId="{1168C3AF-D097-A43B-BFDC-9315AB78ADC3}"/>
          </ac:spMkLst>
        </pc:spChg>
        <pc:spChg chg="add del mod">
          <ac:chgData name="Vincent Straub" userId="cc81dce8-242d-424d-a3c5-7390e8e80d05" providerId="ADAL" clId="{8B9A64A8-FB1A-384C-8110-FF823A960090}" dt="2023-09-27T16:52:36.032" v="6049" actId="478"/>
          <ac:spMkLst>
            <pc:docMk/>
            <pc:sldMk cId="109857222" sldId="256"/>
            <ac:spMk id="1077" creationId="{B11F243F-BDCA-8272-A6D6-E759428C2670}"/>
          </ac:spMkLst>
        </pc:spChg>
        <pc:spChg chg="add mod">
          <ac:chgData name="Vincent Straub" userId="cc81dce8-242d-424d-a3c5-7390e8e80d05" providerId="ADAL" clId="{8B9A64A8-FB1A-384C-8110-FF823A960090}" dt="2023-09-27T19:05:24.976" v="6972" actId="1037"/>
          <ac:spMkLst>
            <pc:docMk/>
            <pc:sldMk cId="109857222" sldId="256"/>
            <ac:spMk id="1078" creationId="{0AEF6379-D62C-046E-CE1B-DC28BDFE7BAB}"/>
          </ac:spMkLst>
        </pc:spChg>
        <pc:spChg chg="add del mod">
          <ac:chgData name="Vincent Straub" userId="cc81dce8-242d-424d-a3c5-7390e8e80d05" providerId="ADAL" clId="{8B9A64A8-FB1A-384C-8110-FF823A960090}" dt="2023-09-26T21:09:49.825" v="3189" actId="478"/>
          <ac:spMkLst>
            <pc:docMk/>
            <pc:sldMk cId="109857222" sldId="256"/>
            <ac:spMk id="1079" creationId="{C58B414A-1A6A-5385-D22E-1C1B5174EF01}"/>
          </ac:spMkLst>
        </pc:spChg>
        <pc:spChg chg="add del mod">
          <ac:chgData name="Vincent Straub" userId="cc81dce8-242d-424d-a3c5-7390e8e80d05" providerId="ADAL" clId="{8B9A64A8-FB1A-384C-8110-FF823A960090}" dt="2023-09-28T11:46:52.919" v="8766" actId="255"/>
          <ac:spMkLst>
            <pc:docMk/>
            <pc:sldMk cId="109857222" sldId="256"/>
            <ac:spMk id="1080" creationId="{38418898-D347-3774-9E8D-2E39F3D77001}"/>
          </ac:spMkLst>
        </pc:spChg>
        <pc:spChg chg="add del mod">
          <ac:chgData name="Vincent Straub" userId="cc81dce8-242d-424d-a3c5-7390e8e80d05" providerId="ADAL" clId="{8B9A64A8-FB1A-384C-8110-FF823A960090}" dt="2023-09-27T16:57:21.916" v="6108" actId="478"/>
          <ac:spMkLst>
            <pc:docMk/>
            <pc:sldMk cId="109857222" sldId="256"/>
            <ac:spMk id="1082" creationId="{B1B21E9B-F190-FC48-F6AA-4F7741461F05}"/>
          </ac:spMkLst>
        </pc:spChg>
        <pc:spChg chg="add del mod">
          <ac:chgData name="Vincent Straub" userId="cc81dce8-242d-424d-a3c5-7390e8e80d05" providerId="ADAL" clId="{8B9A64A8-FB1A-384C-8110-FF823A960090}" dt="2023-09-27T16:52:48.640" v="6051"/>
          <ac:spMkLst>
            <pc:docMk/>
            <pc:sldMk cId="109857222" sldId="256"/>
            <ac:spMk id="1086" creationId="{B6DB6159-B98D-77FA-B904-BE0CFBC0F367}"/>
          </ac:spMkLst>
        </pc:spChg>
        <pc:spChg chg="add mod">
          <ac:chgData name="Vincent Straub" userId="cc81dce8-242d-424d-a3c5-7390e8e80d05" providerId="ADAL" clId="{8B9A64A8-FB1A-384C-8110-FF823A960090}" dt="2023-09-27T19:05:24.976" v="6972" actId="1037"/>
          <ac:spMkLst>
            <pc:docMk/>
            <pc:sldMk cId="109857222" sldId="256"/>
            <ac:spMk id="1087" creationId="{CCB6581A-CF67-DF51-A530-7EF4B37ED9DE}"/>
          </ac:spMkLst>
        </pc:spChg>
        <pc:spChg chg="add mod">
          <ac:chgData name="Vincent Straub" userId="cc81dce8-242d-424d-a3c5-7390e8e80d05" providerId="ADAL" clId="{8B9A64A8-FB1A-384C-8110-FF823A960090}" dt="2023-09-27T19:05:24.976" v="6972" actId="1037"/>
          <ac:spMkLst>
            <pc:docMk/>
            <pc:sldMk cId="109857222" sldId="256"/>
            <ac:spMk id="1088" creationId="{350F63EC-FFEA-A174-C33A-C6368580D7E8}"/>
          </ac:spMkLst>
        </pc:spChg>
        <pc:spChg chg="add mod">
          <ac:chgData name="Vincent Straub" userId="cc81dce8-242d-424d-a3c5-7390e8e80d05" providerId="ADAL" clId="{8B9A64A8-FB1A-384C-8110-FF823A960090}" dt="2023-09-27T19:05:24.976" v="6972" actId="1037"/>
          <ac:spMkLst>
            <pc:docMk/>
            <pc:sldMk cId="109857222" sldId="256"/>
            <ac:spMk id="1089" creationId="{DC3A7915-FEFB-72C5-DAAE-51F68A0E6C9A}"/>
          </ac:spMkLst>
        </pc:spChg>
        <pc:spChg chg="add mod">
          <ac:chgData name="Vincent Straub" userId="cc81dce8-242d-424d-a3c5-7390e8e80d05" providerId="ADAL" clId="{8B9A64A8-FB1A-384C-8110-FF823A960090}" dt="2023-09-27T19:05:24.976" v="6972" actId="1037"/>
          <ac:spMkLst>
            <pc:docMk/>
            <pc:sldMk cId="109857222" sldId="256"/>
            <ac:spMk id="1091" creationId="{69C064F2-5D0A-55CC-5141-A0355869F84D}"/>
          </ac:spMkLst>
        </pc:spChg>
        <pc:spChg chg="add del mod">
          <ac:chgData name="Vincent Straub" userId="cc81dce8-242d-424d-a3c5-7390e8e80d05" providerId="ADAL" clId="{8B9A64A8-FB1A-384C-8110-FF823A960090}" dt="2023-09-26T21:26:23.944" v="3389" actId="478"/>
          <ac:spMkLst>
            <pc:docMk/>
            <pc:sldMk cId="109857222" sldId="256"/>
            <ac:spMk id="1094" creationId="{6AC06B68-B3A7-418F-3601-6E382C1652C3}"/>
          </ac:spMkLst>
        </pc:spChg>
        <pc:spChg chg="add del">
          <ac:chgData name="Vincent Straub" userId="cc81dce8-242d-424d-a3c5-7390e8e80d05" providerId="ADAL" clId="{8B9A64A8-FB1A-384C-8110-FF823A960090}" dt="2023-09-26T21:29:53.837" v="3459" actId="478"/>
          <ac:spMkLst>
            <pc:docMk/>
            <pc:sldMk cId="109857222" sldId="256"/>
            <ac:spMk id="1097" creationId="{4AE2D198-E5EF-CA0B-294E-12B5F26D9C20}"/>
          </ac:spMkLst>
        </pc:spChg>
        <pc:spChg chg="add del mod">
          <ac:chgData name="Vincent Straub" userId="cc81dce8-242d-424d-a3c5-7390e8e80d05" providerId="ADAL" clId="{8B9A64A8-FB1A-384C-8110-FF823A960090}" dt="2023-09-26T21:29:42.796" v="3458" actId="478"/>
          <ac:spMkLst>
            <pc:docMk/>
            <pc:sldMk cId="109857222" sldId="256"/>
            <ac:spMk id="1099" creationId="{1480D332-8C6D-403D-F182-CBDD5284EB12}"/>
          </ac:spMkLst>
        </pc:spChg>
        <pc:spChg chg="add del mod">
          <ac:chgData name="Vincent Straub" userId="cc81dce8-242d-424d-a3c5-7390e8e80d05" providerId="ADAL" clId="{8B9A64A8-FB1A-384C-8110-FF823A960090}" dt="2023-09-27T17:06:10.017" v="6272" actId="478"/>
          <ac:spMkLst>
            <pc:docMk/>
            <pc:sldMk cId="109857222" sldId="256"/>
            <ac:spMk id="1103" creationId="{2A62B0B4-E5E1-A8F1-3D4F-E460F6533095}"/>
          </ac:spMkLst>
        </pc:spChg>
        <pc:spChg chg="add mod">
          <ac:chgData name="Vincent Straub" userId="cc81dce8-242d-424d-a3c5-7390e8e80d05" providerId="ADAL" clId="{8B9A64A8-FB1A-384C-8110-FF823A960090}" dt="2023-09-27T19:05:24.976" v="6972" actId="1037"/>
          <ac:spMkLst>
            <pc:docMk/>
            <pc:sldMk cId="109857222" sldId="256"/>
            <ac:spMk id="1104" creationId="{9D29AD28-7439-0D2F-2CBD-04EEA0C8123B}"/>
          </ac:spMkLst>
        </pc:spChg>
        <pc:spChg chg="add mod">
          <ac:chgData name="Vincent Straub" userId="cc81dce8-242d-424d-a3c5-7390e8e80d05" providerId="ADAL" clId="{8B9A64A8-FB1A-384C-8110-FF823A960090}" dt="2023-09-27T19:05:24.976" v="6972" actId="1037"/>
          <ac:spMkLst>
            <pc:docMk/>
            <pc:sldMk cId="109857222" sldId="256"/>
            <ac:spMk id="1105" creationId="{C82805D2-FAE1-32A6-A1D6-33943E32DF9E}"/>
          </ac:spMkLst>
        </pc:spChg>
        <pc:spChg chg="add mod">
          <ac:chgData name="Vincent Straub" userId="cc81dce8-242d-424d-a3c5-7390e8e80d05" providerId="ADAL" clId="{8B9A64A8-FB1A-384C-8110-FF823A960090}" dt="2023-09-27T19:05:24.976" v="6972" actId="1037"/>
          <ac:spMkLst>
            <pc:docMk/>
            <pc:sldMk cId="109857222" sldId="256"/>
            <ac:spMk id="1106" creationId="{EBFF2A9B-981A-AAD4-0B0F-35199982AC87}"/>
          </ac:spMkLst>
        </pc:spChg>
        <pc:spChg chg="add mod">
          <ac:chgData name="Vincent Straub" userId="cc81dce8-242d-424d-a3c5-7390e8e80d05" providerId="ADAL" clId="{8B9A64A8-FB1A-384C-8110-FF823A960090}" dt="2023-09-27T19:05:24.976" v="6972" actId="1037"/>
          <ac:spMkLst>
            <pc:docMk/>
            <pc:sldMk cId="109857222" sldId="256"/>
            <ac:spMk id="1107" creationId="{193D2D24-11C1-4BCC-79C3-8985CAD8FB42}"/>
          </ac:spMkLst>
        </pc:spChg>
        <pc:spChg chg="add mod">
          <ac:chgData name="Vincent Straub" userId="cc81dce8-242d-424d-a3c5-7390e8e80d05" providerId="ADAL" clId="{8B9A64A8-FB1A-384C-8110-FF823A960090}" dt="2023-09-27T19:08:23.927" v="6994" actId="20577"/>
          <ac:spMkLst>
            <pc:docMk/>
            <pc:sldMk cId="109857222" sldId="256"/>
            <ac:spMk id="1108" creationId="{309CD798-47B0-D5BD-A83C-B41B18022AFE}"/>
          </ac:spMkLst>
        </pc:spChg>
        <pc:spChg chg="add del mod">
          <ac:chgData name="Vincent Straub" userId="cc81dce8-242d-424d-a3c5-7390e8e80d05" providerId="ADAL" clId="{8B9A64A8-FB1A-384C-8110-FF823A960090}" dt="2023-09-27T17:11:27.033" v="6516" actId="478"/>
          <ac:spMkLst>
            <pc:docMk/>
            <pc:sldMk cId="109857222" sldId="256"/>
            <ac:spMk id="1109" creationId="{F304845F-1F6A-C733-E352-1CF4879D8C45}"/>
          </ac:spMkLst>
        </pc:spChg>
        <pc:spChg chg="add mod">
          <ac:chgData name="Vincent Straub" userId="cc81dce8-242d-424d-a3c5-7390e8e80d05" providerId="ADAL" clId="{8B9A64A8-FB1A-384C-8110-FF823A960090}" dt="2023-09-27T19:08:25.958" v="6998" actId="20577"/>
          <ac:spMkLst>
            <pc:docMk/>
            <pc:sldMk cId="109857222" sldId="256"/>
            <ac:spMk id="1110" creationId="{958F38B7-7A0D-7EFF-E69E-50EE2B88998E}"/>
          </ac:spMkLst>
        </pc:spChg>
        <pc:spChg chg="add mod">
          <ac:chgData name="Vincent Straub" userId="cc81dce8-242d-424d-a3c5-7390e8e80d05" providerId="ADAL" clId="{8B9A64A8-FB1A-384C-8110-FF823A960090}" dt="2023-09-27T19:08:27.210" v="7000" actId="20577"/>
          <ac:spMkLst>
            <pc:docMk/>
            <pc:sldMk cId="109857222" sldId="256"/>
            <ac:spMk id="1111" creationId="{B4F0AB36-5142-3672-D334-8D438E55289D}"/>
          </ac:spMkLst>
        </pc:spChg>
        <pc:spChg chg="add mod">
          <ac:chgData name="Vincent Straub" userId="cc81dce8-242d-424d-a3c5-7390e8e80d05" providerId="ADAL" clId="{8B9A64A8-FB1A-384C-8110-FF823A960090}" dt="2023-09-27T19:08:29.053" v="7002" actId="20577"/>
          <ac:spMkLst>
            <pc:docMk/>
            <pc:sldMk cId="109857222" sldId="256"/>
            <ac:spMk id="1112" creationId="{B5149426-EB7F-8415-BBBA-97DE9C5B6522}"/>
          </ac:spMkLst>
        </pc:spChg>
        <pc:spChg chg="add mod">
          <ac:chgData name="Vincent Straub" userId="cc81dce8-242d-424d-a3c5-7390e8e80d05" providerId="ADAL" clId="{8B9A64A8-FB1A-384C-8110-FF823A960090}" dt="2023-09-27T19:09:14.823" v="7008" actId="20577"/>
          <ac:spMkLst>
            <pc:docMk/>
            <pc:sldMk cId="109857222" sldId="256"/>
            <ac:spMk id="1113" creationId="{63F4D0B0-4B05-61E3-EED2-034161DBB12F}"/>
          </ac:spMkLst>
        </pc:spChg>
        <pc:spChg chg="add mod">
          <ac:chgData name="Vincent Straub" userId="cc81dce8-242d-424d-a3c5-7390e8e80d05" providerId="ADAL" clId="{8B9A64A8-FB1A-384C-8110-FF823A960090}" dt="2023-09-27T19:09:16.342" v="7010" actId="20577"/>
          <ac:spMkLst>
            <pc:docMk/>
            <pc:sldMk cId="109857222" sldId="256"/>
            <ac:spMk id="1114" creationId="{1FEDC399-AC46-058B-35DC-C3C4982E4A68}"/>
          </ac:spMkLst>
        </pc:spChg>
        <pc:spChg chg="add mod">
          <ac:chgData name="Vincent Straub" userId="cc81dce8-242d-424d-a3c5-7390e8e80d05" providerId="ADAL" clId="{8B9A64A8-FB1A-384C-8110-FF823A960090}" dt="2023-09-27T20:33:26.110" v="8200" actId="1037"/>
          <ac:spMkLst>
            <pc:docMk/>
            <pc:sldMk cId="109857222" sldId="256"/>
            <ac:spMk id="1115" creationId="{33743A0C-A613-CF3E-CA37-79856E5A6576}"/>
          </ac:spMkLst>
        </pc:spChg>
        <pc:spChg chg="add mod">
          <ac:chgData name="Vincent Straub" userId="cc81dce8-242d-424d-a3c5-7390e8e80d05" providerId="ADAL" clId="{8B9A64A8-FB1A-384C-8110-FF823A960090}" dt="2023-09-28T11:48:59.780" v="8818" actId="1076"/>
          <ac:spMkLst>
            <pc:docMk/>
            <pc:sldMk cId="109857222" sldId="256"/>
            <ac:spMk id="1142" creationId="{95A2047D-58A0-B55B-711E-50B2F5AA09D2}"/>
          </ac:spMkLst>
        </pc:spChg>
        <pc:spChg chg="add mod">
          <ac:chgData name="Vincent Straub" userId="cc81dce8-242d-424d-a3c5-7390e8e80d05" providerId="ADAL" clId="{8B9A64A8-FB1A-384C-8110-FF823A960090}" dt="2023-09-28T14:33:09.837" v="9062" actId="1036"/>
          <ac:spMkLst>
            <pc:docMk/>
            <pc:sldMk cId="109857222" sldId="256"/>
            <ac:spMk id="1143" creationId="{818AD933-EEB2-6A58-0566-AD280C8A0B46}"/>
          </ac:spMkLst>
        </pc:spChg>
        <pc:spChg chg="add mod">
          <ac:chgData name="Vincent Straub" userId="cc81dce8-242d-424d-a3c5-7390e8e80d05" providerId="ADAL" clId="{8B9A64A8-FB1A-384C-8110-FF823A960090}" dt="2023-09-28T14:33:09.837" v="9062" actId="1036"/>
          <ac:spMkLst>
            <pc:docMk/>
            <pc:sldMk cId="109857222" sldId="256"/>
            <ac:spMk id="1144" creationId="{9E25B365-4555-7B79-8D9C-1654C3073F06}"/>
          </ac:spMkLst>
        </pc:spChg>
        <pc:spChg chg="add mod">
          <ac:chgData name="Vincent Straub" userId="cc81dce8-242d-424d-a3c5-7390e8e80d05" providerId="ADAL" clId="{8B9A64A8-FB1A-384C-8110-FF823A960090}" dt="2023-09-28T11:49:37.268" v="8830" actId="20577"/>
          <ac:spMkLst>
            <pc:docMk/>
            <pc:sldMk cId="109857222" sldId="256"/>
            <ac:spMk id="1145" creationId="{88C0C567-C963-7A7D-B22A-625252924AAB}"/>
          </ac:spMkLst>
        </pc:spChg>
        <pc:spChg chg="add mod">
          <ac:chgData name="Vincent Straub" userId="cc81dce8-242d-424d-a3c5-7390e8e80d05" providerId="ADAL" clId="{8B9A64A8-FB1A-384C-8110-FF823A960090}" dt="2023-09-28T14:33:09.837" v="9062" actId="1036"/>
          <ac:spMkLst>
            <pc:docMk/>
            <pc:sldMk cId="109857222" sldId="256"/>
            <ac:spMk id="1146" creationId="{BED7954E-6F49-3139-CD68-82D859AD8289}"/>
          </ac:spMkLst>
        </pc:spChg>
        <pc:spChg chg="add del mod">
          <ac:chgData name="Vincent Straub" userId="cc81dce8-242d-424d-a3c5-7390e8e80d05" providerId="ADAL" clId="{8B9A64A8-FB1A-384C-8110-FF823A960090}" dt="2023-09-27T19:54:52.904" v="7408"/>
          <ac:spMkLst>
            <pc:docMk/>
            <pc:sldMk cId="109857222" sldId="256"/>
            <ac:spMk id="1147" creationId="{4290E5CA-A2EB-55CE-1F34-1C4A0F3EF6CD}"/>
          </ac:spMkLst>
        </pc:spChg>
        <pc:spChg chg="add del mod">
          <ac:chgData name="Vincent Straub" userId="cc81dce8-242d-424d-a3c5-7390e8e80d05" providerId="ADAL" clId="{8B9A64A8-FB1A-384C-8110-FF823A960090}" dt="2023-09-27T20:02:35.534" v="7472"/>
          <ac:spMkLst>
            <pc:docMk/>
            <pc:sldMk cId="109857222" sldId="256"/>
            <ac:spMk id="1149" creationId="{1B99ADC6-1BF4-DFBE-7DCB-CEA75CAD444E}"/>
          </ac:spMkLst>
        </pc:spChg>
        <pc:spChg chg="add del mod">
          <ac:chgData name="Vincent Straub" userId="cc81dce8-242d-424d-a3c5-7390e8e80d05" providerId="ADAL" clId="{8B9A64A8-FB1A-384C-8110-FF823A960090}" dt="2023-09-27T20:04:27.007" v="7546" actId="478"/>
          <ac:spMkLst>
            <pc:docMk/>
            <pc:sldMk cId="109857222" sldId="256"/>
            <ac:spMk id="1150" creationId="{A33BAE6B-94DE-BE0F-79EF-115CCF9FC3F0}"/>
          </ac:spMkLst>
        </pc:spChg>
        <pc:spChg chg="add mod">
          <ac:chgData name="Vincent Straub" userId="cc81dce8-242d-424d-a3c5-7390e8e80d05" providerId="ADAL" clId="{8B9A64A8-FB1A-384C-8110-FF823A960090}" dt="2023-09-28T14:33:09.837" v="9062" actId="1036"/>
          <ac:spMkLst>
            <pc:docMk/>
            <pc:sldMk cId="109857222" sldId="256"/>
            <ac:spMk id="1151" creationId="{E0691B6A-1800-34F7-3AA7-879AAA7CC183}"/>
          </ac:spMkLst>
        </pc:spChg>
        <pc:spChg chg="add mod">
          <ac:chgData name="Vincent Straub" userId="cc81dce8-242d-424d-a3c5-7390e8e80d05" providerId="ADAL" clId="{8B9A64A8-FB1A-384C-8110-FF823A960090}" dt="2023-09-28T11:49:35.250" v="8823" actId="20577"/>
          <ac:spMkLst>
            <pc:docMk/>
            <pc:sldMk cId="109857222" sldId="256"/>
            <ac:spMk id="1152" creationId="{AB74563F-656C-5DFE-60B5-5DA220B540D4}"/>
          </ac:spMkLst>
        </pc:spChg>
        <pc:spChg chg="add mod">
          <ac:chgData name="Vincent Straub" userId="cc81dce8-242d-424d-a3c5-7390e8e80d05" providerId="ADAL" clId="{8B9A64A8-FB1A-384C-8110-FF823A960090}" dt="2023-09-28T10:58:46.128" v="8430" actId="1035"/>
          <ac:spMkLst>
            <pc:docMk/>
            <pc:sldMk cId="109857222" sldId="256"/>
            <ac:spMk id="1153" creationId="{2D597703-ACC6-EEDB-7C9B-D03CF2CA8CEE}"/>
          </ac:spMkLst>
        </pc:spChg>
        <pc:spChg chg="add del mod">
          <ac:chgData name="Vincent Straub" userId="cc81dce8-242d-424d-a3c5-7390e8e80d05" providerId="ADAL" clId="{8B9A64A8-FB1A-384C-8110-FF823A960090}" dt="2023-09-27T20:13:22.744" v="7907" actId="478"/>
          <ac:spMkLst>
            <pc:docMk/>
            <pc:sldMk cId="109857222" sldId="256"/>
            <ac:spMk id="1154" creationId="{E4D80A5E-1F93-549E-6C2F-19913AAFFF40}"/>
          </ac:spMkLst>
        </pc:spChg>
        <pc:spChg chg="add mod">
          <ac:chgData name="Vincent Straub" userId="cc81dce8-242d-424d-a3c5-7390e8e80d05" providerId="ADAL" clId="{8B9A64A8-FB1A-384C-8110-FF823A960090}" dt="2023-09-28T10:58:43.632" v="8429" actId="1035"/>
          <ac:spMkLst>
            <pc:docMk/>
            <pc:sldMk cId="109857222" sldId="256"/>
            <ac:spMk id="1155" creationId="{AFBA9EA4-714E-9FEC-5084-2321A66EA8A1}"/>
          </ac:spMkLst>
        </pc:spChg>
        <pc:spChg chg="add del">
          <ac:chgData name="Vincent Straub" userId="cc81dce8-242d-424d-a3c5-7390e8e80d05" providerId="ADAL" clId="{8B9A64A8-FB1A-384C-8110-FF823A960090}" dt="2023-09-27T20:14:05.783" v="7925" actId="11529"/>
          <ac:spMkLst>
            <pc:docMk/>
            <pc:sldMk cId="109857222" sldId="256"/>
            <ac:spMk id="1156" creationId="{4778852E-CF9A-D81A-01A9-1F0939079B51}"/>
          </ac:spMkLst>
        </pc:spChg>
        <pc:spChg chg="add del">
          <ac:chgData name="Vincent Straub" userId="cc81dce8-242d-424d-a3c5-7390e8e80d05" providerId="ADAL" clId="{8B9A64A8-FB1A-384C-8110-FF823A960090}" dt="2023-09-27T20:14:25.144" v="7927" actId="478"/>
          <ac:spMkLst>
            <pc:docMk/>
            <pc:sldMk cId="109857222" sldId="256"/>
            <ac:spMk id="1157" creationId="{CEA6A9C5-193A-1C39-4B47-C4DB2C69A477}"/>
          </ac:spMkLst>
        </pc:spChg>
        <pc:spChg chg="add del">
          <ac:chgData name="Vincent Straub" userId="cc81dce8-242d-424d-a3c5-7390e8e80d05" providerId="ADAL" clId="{8B9A64A8-FB1A-384C-8110-FF823A960090}" dt="2023-09-27T20:14:44.451" v="7929" actId="478"/>
          <ac:spMkLst>
            <pc:docMk/>
            <pc:sldMk cId="109857222" sldId="256"/>
            <ac:spMk id="1158" creationId="{F4616276-D1BA-DDD0-746A-2EEBF9F8FAB7}"/>
          </ac:spMkLst>
        </pc:spChg>
        <pc:spChg chg="add del mod">
          <ac:chgData name="Vincent Straub" userId="cc81dce8-242d-424d-a3c5-7390e8e80d05" providerId="ADAL" clId="{8B9A64A8-FB1A-384C-8110-FF823A960090}" dt="2023-09-27T20:15:31.884" v="7936" actId="478"/>
          <ac:spMkLst>
            <pc:docMk/>
            <pc:sldMk cId="109857222" sldId="256"/>
            <ac:spMk id="1161" creationId="{7D1D61E9-ED56-740B-6D07-20C58CD6F407}"/>
          </ac:spMkLst>
        </pc:spChg>
        <pc:spChg chg="add del">
          <ac:chgData name="Vincent Straub" userId="cc81dce8-242d-424d-a3c5-7390e8e80d05" providerId="ADAL" clId="{8B9A64A8-FB1A-384C-8110-FF823A960090}" dt="2023-09-27T20:15:57.141" v="7938" actId="11529"/>
          <ac:spMkLst>
            <pc:docMk/>
            <pc:sldMk cId="109857222" sldId="256"/>
            <ac:spMk id="1162" creationId="{86835812-538C-A698-06C9-BE6FD582D58E}"/>
          </ac:spMkLst>
        </pc:spChg>
        <pc:spChg chg="add del">
          <ac:chgData name="Vincent Straub" userId="cc81dce8-242d-424d-a3c5-7390e8e80d05" providerId="ADAL" clId="{8B9A64A8-FB1A-384C-8110-FF823A960090}" dt="2023-09-27T20:16:11.422" v="7940" actId="11529"/>
          <ac:spMkLst>
            <pc:docMk/>
            <pc:sldMk cId="109857222" sldId="256"/>
            <ac:spMk id="1163" creationId="{BA8CCBA4-DC9F-B6E3-49CE-99B15FDA5BB6}"/>
          </ac:spMkLst>
        </pc:spChg>
        <pc:spChg chg="add del">
          <ac:chgData name="Vincent Straub" userId="cc81dce8-242d-424d-a3c5-7390e8e80d05" providerId="ADAL" clId="{8B9A64A8-FB1A-384C-8110-FF823A960090}" dt="2023-09-27T20:16:26.691" v="7942" actId="478"/>
          <ac:spMkLst>
            <pc:docMk/>
            <pc:sldMk cId="109857222" sldId="256"/>
            <ac:spMk id="1164" creationId="{46C60E16-FC90-C10A-A225-CA718CA0DFE9}"/>
          </ac:spMkLst>
        </pc:spChg>
        <pc:spChg chg="add del">
          <ac:chgData name="Vincent Straub" userId="cc81dce8-242d-424d-a3c5-7390e8e80d05" providerId="ADAL" clId="{8B9A64A8-FB1A-384C-8110-FF823A960090}" dt="2023-09-27T20:16:54.666" v="7944" actId="478"/>
          <ac:spMkLst>
            <pc:docMk/>
            <pc:sldMk cId="109857222" sldId="256"/>
            <ac:spMk id="1165" creationId="{411944D4-4BB4-4C42-EE34-D0DC12C16A76}"/>
          </ac:spMkLst>
        </pc:spChg>
        <pc:spChg chg="add mod">
          <ac:chgData name="Vincent Straub" userId="cc81dce8-242d-424d-a3c5-7390e8e80d05" providerId="ADAL" clId="{8B9A64A8-FB1A-384C-8110-FF823A960090}" dt="2023-09-28T14:33:09.837" v="9062" actId="1036"/>
          <ac:spMkLst>
            <pc:docMk/>
            <pc:sldMk cId="109857222" sldId="256"/>
            <ac:spMk id="1166" creationId="{E5C9D8C5-E9BE-43C7-0F08-41BDFFC46793}"/>
          </ac:spMkLst>
        </pc:spChg>
        <pc:spChg chg="add mod">
          <ac:chgData name="Vincent Straub" userId="cc81dce8-242d-424d-a3c5-7390e8e80d05" providerId="ADAL" clId="{8B9A64A8-FB1A-384C-8110-FF823A960090}" dt="2023-09-28T14:33:09.837" v="9062" actId="1036"/>
          <ac:spMkLst>
            <pc:docMk/>
            <pc:sldMk cId="109857222" sldId="256"/>
            <ac:spMk id="1167" creationId="{F74D888A-AD05-436A-3DE2-39E1A21A0851}"/>
          </ac:spMkLst>
        </pc:spChg>
        <pc:spChg chg="add del mod">
          <ac:chgData name="Vincent Straub" userId="cc81dce8-242d-424d-a3c5-7390e8e80d05" providerId="ADAL" clId="{8B9A64A8-FB1A-384C-8110-FF823A960090}" dt="2023-09-27T20:18:52.773" v="7965"/>
          <ac:spMkLst>
            <pc:docMk/>
            <pc:sldMk cId="109857222" sldId="256"/>
            <ac:spMk id="1168" creationId="{D8312C0C-8E02-DE77-18F5-4D36F0BCC320}"/>
          </ac:spMkLst>
        </pc:spChg>
        <pc:spChg chg="add mod">
          <ac:chgData name="Vincent Straub" userId="cc81dce8-242d-424d-a3c5-7390e8e80d05" providerId="ADAL" clId="{8B9A64A8-FB1A-384C-8110-FF823A960090}" dt="2023-09-28T14:33:09.837" v="9062" actId="1036"/>
          <ac:spMkLst>
            <pc:docMk/>
            <pc:sldMk cId="109857222" sldId="256"/>
            <ac:spMk id="1169" creationId="{080B0BBA-BF59-BB1C-5FCD-F077BB9C0F03}"/>
          </ac:spMkLst>
        </pc:spChg>
        <pc:spChg chg="add mod">
          <ac:chgData name="Vincent Straub" userId="cc81dce8-242d-424d-a3c5-7390e8e80d05" providerId="ADAL" clId="{8B9A64A8-FB1A-384C-8110-FF823A960090}" dt="2023-09-28T14:33:09.837" v="9062" actId="1036"/>
          <ac:spMkLst>
            <pc:docMk/>
            <pc:sldMk cId="109857222" sldId="256"/>
            <ac:spMk id="1170" creationId="{8C857E53-99E6-1E37-5024-A5096217EA83}"/>
          </ac:spMkLst>
        </pc:spChg>
        <pc:spChg chg="add del mod">
          <ac:chgData name="Vincent Straub" userId="cc81dce8-242d-424d-a3c5-7390e8e80d05" providerId="ADAL" clId="{8B9A64A8-FB1A-384C-8110-FF823A960090}" dt="2023-09-27T20:19:32.614" v="8008"/>
          <ac:spMkLst>
            <pc:docMk/>
            <pc:sldMk cId="109857222" sldId="256"/>
            <ac:spMk id="1171" creationId="{40E31E9F-AC55-CACB-4FF4-BDDAEF88D353}"/>
          </ac:spMkLst>
        </pc:spChg>
        <pc:spChg chg="add mod">
          <ac:chgData name="Vincent Straub" userId="cc81dce8-242d-424d-a3c5-7390e8e80d05" providerId="ADAL" clId="{8B9A64A8-FB1A-384C-8110-FF823A960090}" dt="2023-09-28T14:32:56.700" v="9040" actId="14100"/>
          <ac:spMkLst>
            <pc:docMk/>
            <pc:sldMk cId="109857222" sldId="256"/>
            <ac:spMk id="1172" creationId="{09D8DDBB-C2E0-0DA9-F07D-483AB5DB9880}"/>
          </ac:spMkLst>
        </pc:spChg>
        <pc:spChg chg="add del mod">
          <ac:chgData name="Vincent Straub" userId="cc81dce8-242d-424d-a3c5-7390e8e80d05" providerId="ADAL" clId="{8B9A64A8-FB1A-384C-8110-FF823A960090}" dt="2023-09-27T20:19:38.801" v="8011"/>
          <ac:spMkLst>
            <pc:docMk/>
            <pc:sldMk cId="109857222" sldId="256"/>
            <ac:spMk id="1173" creationId="{4A9F6B78-D8FC-CBED-B820-55C17E69C231}"/>
          </ac:spMkLst>
        </pc:spChg>
        <pc:spChg chg="add del">
          <ac:chgData name="Vincent Straub" userId="cc81dce8-242d-424d-a3c5-7390e8e80d05" providerId="ADAL" clId="{8B9A64A8-FB1A-384C-8110-FF823A960090}" dt="2023-09-27T20:21:40.762" v="8036" actId="478"/>
          <ac:spMkLst>
            <pc:docMk/>
            <pc:sldMk cId="109857222" sldId="256"/>
            <ac:spMk id="1176" creationId="{DC355BDF-0F45-0A66-D682-03E27BFEB5F4}"/>
          </ac:spMkLst>
        </pc:spChg>
        <pc:spChg chg="add del">
          <ac:chgData name="Vincent Straub" userId="cc81dce8-242d-424d-a3c5-7390e8e80d05" providerId="ADAL" clId="{8B9A64A8-FB1A-384C-8110-FF823A960090}" dt="2023-09-27T20:21:58.231" v="8038" actId="478"/>
          <ac:spMkLst>
            <pc:docMk/>
            <pc:sldMk cId="109857222" sldId="256"/>
            <ac:spMk id="1177" creationId="{6E6C0AAD-2E52-C79C-7241-943E34A5FDAA}"/>
          </ac:spMkLst>
        </pc:spChg>
        <pc:spChg chg="add del mod">
          <ac:chgData name="Vincent Straub" userId="cc81dce8-242d-424d-a3c5-7390e8e80d05" providerId="ADAL" clId="{8B9A64A8-FB1A-384C-8110-FF823A960090}" dt="2023-09-27T20:22:53.749" v="8044" actId="478"/>
          <ac:spMkLst>
            <pc:docMk/>
            <pc:sldMk cId="109857222" sldId="256"/>
            <ac:spMk id="1178" creationId="{F98EB670-EEE9-B820-3273-235E4C33DCB3}"/>
          </ac:spMkLst>
        </pc:spChg>
        <pc:spChg chg="add del">
          <ac:chgData name="Vincent Straub" userId="cc81dce8-242d-424d-a3c5-7390e8e80d05" providerId="ADAL" clId="{8B9A64A8-FB1A-384C-8110-FF823A960090}" dt="2023-09-27T20:23:07.055" v="8046" actId="478"/>
          <ac:spMkLst>
            <pc:docMk/>
            <pc:sldMk cId="109857222" sldId="256"/>
            <ac:spMk id="1179" creationId="{7512C1B4-F946-4FA5-E57F-0F1E2682D758}"/>
          </ac:spMkLst>
        </pc:spChg>
        <pc:spChg chg="add del">
          <ac:chgData name="Vincent Straub" userId="cc81dce8-242d-424d-a3c5-7390e8e80d05" providerId="ADAL" clId="{8B9A64A8-FB1A-384C-8110-FF823A960090}" dt="2023-09-27T20:23:16.546" v="8048" actId="478"/>
          <ac:spMkLst>
            <pc:docMk/>
            <pc:sldMk cId="109857222" sldId="256"/>
            <ac:spMk id="1180" creationId="{44F83251-E765-9C96-8071-82E5C71EB426}"/>
          </ac:spMkLst>
        </pc:spChg>
        <pc:spChg chg="add del">
          <ac:chgData name="Vincent Straub" userId="cc81dce8-242d-424d-a3c5-7390e8e80d05" providerId="ADAL" clId="{8B9A64A8-FB1A-384C-8110-FF823A960090}" dt="2023-09-27T20:23:40.815" v="8050" actId="478"/>
          <ac:spMkLst>
            <pc:docMk/>
            <pc:sldMk cId="109857222" sldId="256"/>
            <ac:spMk id="1181" creationId="{62E872F9-FF94-0C29-D64D-3F1742937D80}"/>
          </ac:spMkLst>
        </pc:spChg>
        <pc:spChg chg="add mod">
          <ac:chgData name="Vincent Straub" userId="cc81dce8-242d-424d-a3c5-7390e8e80d05" providerId="ADAL" clId="{8B9A64A8-FB1A-384C-8110-FF823A960090}" dt="2023-09-28T10:46:45.900" v="8392" actId="14100"/>
          <ac:spMkLst>
            <pc:docMk/>
            <pc:sldMk cId="109857222" sldId="256"/>
            <ac:spMk id="1182" creationId="{A2596CE3-7C03-0D1F-2832-44AAA73CBEDA}"/>
          </ac:spMkLst>
        </pc:spChg>
        <pc:spChg chg="add mod">
          <ac:chgData name="Vincent Straub" userId="cc81dce8-242d-424d-a3c5-7390e8e80d05" providerId="ADAL" clId="{8B9A64A8-FB1A-384C-8110-FF823A960090}" dt="2023-09-28T14:33:09.837" v="9062" actId="1036"/>
          <ac:spMkLst>
            <pc:docMk/>
            <pc:sldMk cId="109857222" sldId="256"/>
            <ac:spMk id="1183" creationId="{C7B98F83-B217-4B34-2A41-71D37EB86B09}"/>
          </ac:spMkLst>
        </pc:spChg>
        <pc:spChg chg="add mod">
          <ac:chgData name="Vincent Straub" userId="cc81dce8-242d-424d-a3c5-7390e8e80d05" providerId="ADAL" clId="{8B9A64A8-FB1A-384C-8110-FF823A960090}" dt="2023-09-28T14:33:09.837" v="9062" actId="1036"/>
          <ac:spMkLst>
            <pc:docMk/>
            <pc:sldMk cId="109857222" sldId="256"/>
            <ac:spMk id="1184" creationId="{723DB090-4E80-5F80-6254-FEDE6C7EA946}"/>
          </ac:spMkLst>
        </pc:spChg>
        <pc:spChg chg="add del mod">
          <ac:chgData name="Vincent Straub" userId="cc81dce8-242d-424d-a3c5-7390e8e80d05" providerId="ADAL" clId="{8B9A64A8-FB1A-384C-8110-FF823A960090}" dt="2023-09-27T20:25:56.001" v="8066" actId="478"/>
          <ac:spMkLst>
            <pc:docMk/>
            <pc:sldMk cId="109857222" sldId="256"/>
            <ac:spMk id="1185" creationId="{1E8AF443-18E6-6600-CE4F-E07C51474BA8}"/>
          </ac:spMkLst>
        </pc:spChg>
        <pc:spChg chg="add mod">
          <ac:chgData name="Vincent Straub" userId="cc81dce8-242d-424d-a3c5-7390e8e80d05" providerId="ADAL" clId="{8B9A64A8-FB1A-384C-8110-FF823A960090}" dt="2023-09-28T14:32:54.261" v="9039" actId="14100"/>
          <ac:spMkLst>
            <pc:docMk/>
            <pc:sldMk cId="109857222" sldId="256"/>
            <ac:spMk id="1186" creationId="{30808C02-BE31-EB1E-F86B-4B0EEA871F24}"/>
          </ac:spMkLst>
        </pc:spChg>
        <pc:spChg chg="add del">
          <ac:chgData name="Vincent Straub" userId="cc81dce8-242d-424d-a3c5-7390e8e80d05" providerId="ADAL" clId="{8B9A64A8-FB1A-384C-8110-FF823A960090}" dt="2023-09-27T20:35:41.243" v="8227" actId="478"/>
          <ac:spMkLst>
            <pc:docMk/>
            <pc:sldMk cId="109857222" sldId="256"/>
            <ac:spMk id="1195" creationId="{3C31E267-FBE2-BCC7-7BF9-C1A7843DCFA0}"/>
          </ac:spMkLst>
        </pc:spChg>
        <pc:spChg chg="add del mod">
          <ac:chgData name="Vincent Straub" userId="cc81dce8-242d-424d-a3c5-7390e8e80d05" providerId="ADAL" clId="{8B9A64A8-FB1A-384C-8110-FF823A960090}" dt="2023-09-27T20:36:15.834" v="8232" actId="478"/>
          <ac:spMkLst>
            <pc:docMk/>
            <pc:sldMk cId="109857222" sldId="256"/>
            <ac:spMk id="1196" creationId="{47EC3FCF-4E74-35C1-BB6A-BF6051646A63}"/>
          </ac:spMkLst>
        </pc:spChg>
        <pc:spChg chg="add mod">
          <ac:chgData name="Vincent Straub" userId="cc81dce8-242d-424d-a3c5-7390e8e80d05" providerId="ADAL" clId="{8B9A64A8-FB1A-384C-8110-FF823A960090}" dt="2023-09-28T10:35:45.005" v="8345" actId="207"/>
          <ac:spMkLst>
            <pc:docMk/>
            <pc:sldMk cId="109857222" sldId="256"/>
            <ac:spMk id="1197" creationId="{13894D93-68A9-18E0-6EB7-A7F7194C4A72}"/>
          </ac:spMkLst>
        </pc:spChg>
        <pc:spChg chg="add del mod">
          <ac:chgData name="Vincent Straub" userId="cc81dce8-242d-424d-a3c5-7390e8e80d05" providerId="ADAL" clId="{8B9A64A8-FB1A-384C-8110-FF823A960090}" dt="2023-09-28T10:33:31.990" v="8290" actId="478"/>
          <ac:spMkLst>
            <pc:docMk/>
            <pc:sldMk cId="109857222" sldId="256"/>
            <ac:spMk id="1198" creationId="{023A42CA-03FC-236C-5073-BF35A4DF3E02}"/>
          </ac:spMkLst>
        </pc:spChg>
        <pc:spChg chg="add del">
          <ac:chgData name="Vincent Straub" userId="cc81dce8-242d-424d-a3c5-7390e8e80d05" providerId="ADAL" clId="{8B9A64A8-FB1A-384C-8110-FF823A960090}" dt="2023-09-28T10:37:10.191" v="8347" actId="478"/>
          <ac:spMkLst>
            <pc:docMk/>
            <pc:sldMk cId="109857222" sldId="256"/>
            <ac:spMk id="1199" creationId="{0E4BFC7A-8147-DE27-D37D-831BE00FA8AC}"/>
          </ac:spMkLst>
        </pc:spChg>
        <pc:spChg chg="add del mod">
          <ac:chgData name="Vincent Straub" userId="cc81dce8-242d-424d-a3c5-7390e8e80d05" providerId="ADAL" clId="{8B9A64A8-FB1A-384C-8110-FF823A960090}" dt="2023-09-28T10:45:16.319" v="8377" actId="478"/>
          <ac:spMkLst>
            <pc:docMk/>
            <pc:sldMk cId="109857222" sldId="256"/>
            <ac:spMk id="1200" creationId="{EE95418A-E8FF-F264-95CA-65E10FBA50EC}"/>
          </ac:spMkLst>
        </pc:spChg>
        <pc:spChg chg="add del mod">
          <ac:chgData name="Vincent Straub" userId="cc81dce8-242d-424d-a3c5-7390e8e80d05" providerId="ADAL" clId="{8B9A64A8-FB1A-384C-8110-FF823A960090}" dt="2023-09-28T14:19:19.313" v="8834" actId="478"/>
          <ac:spMkLst>
            <pc:docMk/>
            <pc:sldMk cId="109857222" sldId="256"/>
            <ac:spMk id="1212" creationId="{FBD358FF-6357-3719-4542-81C7710776E2}"/>
          </ac:spMkLst>
        </pc:spChg>
        <pc:spChg chg="add del mod">
          <ac:chgData name="Vincent Straub" userId="cc81dce8-242d-424d-a3c5-7390e8e80d05" providerId="ADAL" clId="{8B9A64A8-FB1A-384C-8110-FF823A960090}" dt="2023-09-28T14:19:20.973" v="8835" actId="478"/>
          <ac:spMkLst>
            <pc:docMk/>
            <pc:sldMk cId="109857222" sldId="256"/>
            <ac:spMk id="1213" creationId="{CBBF1466-4DEA-550E-1FFC-46D2C51D21DD}"/>
          </ac:spMkLst>
        </pc:spChg>
        <pc:spChg chg="add del mod">
          <ac:chgData name="Vincent Straub" userId="cc81dce8-242d-424d-a3c5-7390e8e80d05" providerId="ADAL" clId="{8B9A64A8-FB1A-384C-8110-FF823A960090}" dt="2023-09-28T14:19:19.313" v="8834" actId="478"/>
          <ac:spMkLst>
            <pc:docMk/>
            <pc:sldMk cId="109857222" sldId="256"/>
            <ac:spMk id="1214" creationId="{289E4163-CCAE-5A84-2685-662AF4DB97AC}"/>
          </ac:spMkLst>
        </pc:spChg>
        <pc:spChg chg="add mod">
          <ac:chgData name="Vincent Straub" userId="cc81dce8-242d-424d-a3c5-7390e8e80d05" providerId="ADAL" clId="{8B9A64A8-FB1A-384C-8110-FF823A960090}" dt="2023-09-29T10:41:29.826" v="9331" actId="1038"/>
          <ac:spMkLst>
            <pc:docMk/>
            <pc:sldMk cId="109857222" sldId="256"/>
            <ac:spMk id="1222" creationId="{170EE185-68AF-D93A-BF4F-78275CEA3AE8}"/>
          </ac:spMkLst>
        </pc:spChg>
        <pc:spChg chg="add mod">
          <ac:chgData name="Vincent Straub" userId="cc81dce8-242d-424d-a3c5-7390e8e80d05" providerId="ADAL" clId="{8B9A64A8-FB1A-384C-8110-FF823A960090}" dt="2023-09-29T12:15:36.292" v="9420" actId="20577"/>
          <ac:spMkLst>
            <pc:docMk/>
            <pc:sldMk cId="109857222" sldId="256"/>
            <ac:spMk id="1223" creationId="{8AB5A407-1D8C-A9CB-A8B3-35FCD12CB04E}"/>
          </ac:spMkLst>
        </pc:spChg>
        <pc:spChg chg="add del mod">
          <ac:chgData name="Vincent Straub" userId="cc81dce8-242d-424d-a3c5-7390e8e80d05" providerId="ADAL" clId="{8B9A64A8-FB1A-384C-8110-FF823A960090}" dt="2023-09-29T10:38:31.233" v="9314" actId="478"/>
          <ac:spMkLst>
            <pc:docMk/>
            <pc:sldMk cId="109857222" sldId="256"/>
            <ac:spMk id="1224" creationId="{0B23EA79-E6A6-1D80-0BFC-623245563120}"/>
          </ac:spMkLst>
        </pc:spChg>
        <pc:spChg chg="add del mod">
          <ac:chgData name="Vincent Straub" userId="cc81dce8-242d-424d-a3c5-7390e8e80d05" providerId="ADAL" clId="{8B9A64A8-FB1A-384C-8110-FF823A960090}" dt="2023-09-29T09:29:31.110" v="9289" actId="478"/>
          <ac:spMkLst>
            <pc:docMk/>
            <pc:sldMk cId="109857222" sldId="256"/>
            <ac:spMk id="1227" creationId="{F5AECE17-2A66-31B7-7D67-ADAD112C5BA5}"/>
          </ac:spMkLst>
        </pc:spChg>
        <pc:grpChg chg="add del mod">
          <ac:chgData name="Vincent Straub" userId="cc81dce8-242d-424d-a3c5-7390e8e80d05" providerId="ADAL" clId="{8B9A64A8-FB1A-384C-8110-FF823A960090}" dt="2023-09-26T18:09:12.143" v="1434" actId="478"/>
          <ac:grpSpMkLst>
            <pc:docMk/>
            <pc:sldMk cId="109857222" sldId="256"/>
            <ac:grpSpMk id="17" creationId="{81A8D2EF-D9D1-0BC5-B134-D26B218CAE27}"/>
          </ac:grpSpMkLst>
        </pc:grpChg>
        <pc:grpChg chg="add mod">
          <ac:chgData name="Vincent Straub" userId="cc81dce8-242d-424d-a3c5-7390e8e80d05" providerId="ADAL" clId="{8B9A64A8-FB1A-384C-8110-FF823A960090}" dt="2023-09-27T19:05:24.976" v="6972" actId="1037"/>
          <ac:grpSpMkLst>
            <pc:docMk/>
            <pc:sldMk cId="109857222" sldId="256"/>
            <ac:grpSpMk id="1024" creationId="{F7058092-19AD-A42F-5C29-8BE4AA904DB0}"/>
          </ac:grpSpMkLst>
        </pc:grpChg>
        <pc:grpChg chg="add mod">
          <ac:chgData name="Vincent Straub" userId="cc81dce8-242d-424d-a3c5-7390e8e80d05" providerId="ADAL" clId="{8B9A64A8-FB1A-384C-8110-FF823A960090}" dt="2023-09-27T16:10:04.936" v="4555" actId="164"/>
          <ac:grpSpMkLst>
            <pc:docMk/>
            <pc:sldMk cId="109857222" sldId="256"/>
            <ac:grpSpMk id="1025" creationId="{B95DE0AF-16CF-D984-6FBC-E38538A2E030}"/>
          </ac:grpSpMkLst>
        </pc:grpChg>
        <pc:grpChg chg="add mod">
          <ac:chgData name="Vincent Straub" userId="cc81dce8-242d-424d-a3c5-7390e8e80d05" providerId="ADAL" clId="{8B9A64A8-FB1A-384C-8110-FF823A960090}" dt="2023-09-27T20:33:07.999" v="8190" actId="1037"/>
          <ac:grpSpMkLst>
            <pc:docMk/>
            <pc:sldMk cId="109857222" sldId="256"/>
            <ac:grpSpMk id="1116" creationId="{5B8329A7-F4F8-B774-C024-E1B4839E9BAE}"/>
          </ac:grpSpMkLst>
        </pc:grpChg>
        <pc:graphicFrameChg chg="add del mod">
          <ac:chgData name="Vincent Straub" userId="cc81dce8-242d-424d-a3c5-7390e8e80d05" providerId="ADAL" clId="{8B9A64A8-FB1A-384C-8110-FF823A960090}" dt="2023-09-26T20:34:20.356" v="2445"/>
          <ac:graphicFrameMkLst>
            <pc:docMk/>
            <pc:sldMk cId="109857222" sldId="256"/>
            <ac:graphicFrameMk id="1040" creationId="{464BF815-8D9B-0D27-4193-2C4BCD51154F}"/>
          </ac:graphicFrameMkLst>
        </pc:graphicFrameChg>
        <pc:graphicFrameChg chg="add del mod">
          <ac:chgData name="Vincent Straub" userId="cc81dce8-242d-424d-a3c5-7390e8e80d05" providerId="ADAL" clId="{8B9A64A8-FB1A-384C-8110-FF823A960090}" dt="2023-09-26T21:04:54.739" v="3075"/>
          <ac:graphicFrameMkLst>
            <pc:docMk/>
            <pc:sldMk cId="109857222" sldId="256"/>
            <ac:graphicFrameMk id="1071" creationId="{A427C176-C108-0C36-9442-05326703C58E}"/>
          </ac:graphicFrameMkLst>
        </pc:graphicFrameChg>
        <pc:graphicFrameChg chg="add del mod modGraphic">
          <ac:chgData name="Vincent Straub" userId="cc81dce8-242d-424d-a3c5-7390e8e80d05" providerId="ADAL" clId="{8B9A64A8-FB1A-384C-8110-FF823A960090}" dt="2023-09-27T16:49:29.551" v="5939" actId="478"/>
          <ac:graphicFrameMkLst>
            <pc:docMk/>
            <pc:sldMk cId="109857222" sldId="256"/>
            <ac:graphicFrameMk id="1073" creationId="{23F07D5D-5E75-D95D-6291-1B015E1C26C4}"/>
          </ac:graphicFrameMkLst>
        </pc:graphicFrameChg>
        <pc:graphicFrameChg chg="add del mod modGraphic">
          <ac:chgData name="Vincent Straub" userId="cc81dce8-242d-424d-a3c5-7390e8e80d05" providerId="ADAL" clId="{8B9A64A8-FB1A-384C-8110-FF823A960090}" dt="2023-09-27T15:33:38.558" v="3721" actId="478"/>
          <ac:graphicFrameMkLst>
            <pc:docMk/>
            <pc:sldMk cId="109857222" sldId="256"/>
            <ac:graphicFrameMk id="1095" creationId="{4D444553-4B15-2883-5E07-64850D2E95F4}"/>
          </ac:graphicFrameMkLst>
        </pc:graphicFrameChg>
        <pc:picChg chg="add del mod">
          <ac:chgData name="Vincent Straub" userId="cc81dce8-242d-424d-a3c5-7390e8e80d05" providerId="ADAL" clId="{8B9A64A8-FB1A-384C-8110-FF823A960090}" dt="2023-09-27T20:31:26.841" v="8124" actId="478"/>
          <ac:picMkLst>
            <pc:docMk/>
            <pc:sldMk cId="109857222" sldId="256"/>
            <ac:picMk id="16" creationId="{06A500ED-AD14-CC39-782F-36B2D4DCDD26}"/>
          </ac:picMkLst>
        </pc:picChg>
        <pc:picChg chg="add del mod">
          <ac:chgData name="Vincent Straub" userId="cc81dce8-242d-424d-a3c5-7390e8e80d05" providerId="ADAL" clId="{8B9A64A8-FB1A-384C-8110-FF823A960090}" dt="2023-09-26T18:27:06.982" v="1592" actId="478"/>
          <ac:picMkLst>
            <pc:docMk/>
            <pc:sldMk cId="109857222" sldId="256"/>
            <ac:picMk id="32" creationId="{D4E1574E-70AD-55CE-2D10-73EA40E2CB7E}"/>
          </ac:picMkLst>
        </pc:picChg>
        <pc:picChg chg="add del mod">
          <ac:chgData name="Vincent Straub" userId="cc81dce8-242d-424d-a3c5-7390e8e80d05" providerId="ADAL" clId="{8B9A64A8-FB1A-384C-8110-FF823A960090}" dt="2023-09-27T16:07:59.763" v="4511" actId="478"/>
          <ac:picMkLst>
            <pc:docMk/>
            <pc:sldMk cId="109857222" sldId="256"/>
            <ac:picMk id="40" creationId="{AA0A740B-34A3-1734-0F3B-018CB8C9A017}"/>
          </ac:picMkLst>
        </pc:picChg>
        <pc:picChg chg="add del mod">
          <ac:chgData name="Vincent Straub" userId="cc81dce8-242d-424d-a3c5-7390e8e80d05" providerId="ADAL" clId="{8B9A64A8-FB1A-384C-8110-FF823A960090}" dt="2023-09-26T20:02:37.043" v="2180" actId="478"/>
          <ac:picMkLst>
            <pc:docMk/>
            <pc:sldMk cId="109857222" sldId="256"/>
            <ac:picMk id="60" creationId="{B219EC95-91D5-5093-27BB-4BA3DDADA455}"/>
          </ac:picMkLst>
        </pc:picChg>
        <pc:picChg chg="add del mod">
          <ac:chgData name="Vincent Straub" userId="cc81dce8-242d-424d-a3c5-7390e8e80d05" providerId="ADAL" clId="{8B9A64A8-FB1A-384C-8110-FF823A960090}" dt="2023-09-26T20:04:01.430" v="2193" actId="478"/>
          <ac:picMkLst>
            <pc:docMk/>
            <pc:sldMk cId="109857222" sldId="256"/>
            <ac:picMk id="62" creationId="{59C6DBCB-009E-6A85-BB40-AE782D3593BA}"/>
          </ac:picMkLst>
        </pc:picChg>
        <pc:picChg chg="add del mod">
          <ac:chgData name="Vincent Straub" userId="cc81dce8-242d-424d-a3c5-7390e8e80d05" providerId="ADAL" clId="{8B9A64A8-FB1A-384C-8110-FF823A960090}" dt="2023-09-26T20:28:31.542" v="2327" actId="478"/>
          <ac:picMkLst>
            <pc:docMk/>
            <pc:sldMk cId="109857222" sldId="256"/>
            <ac:picMk id="1024" creationId="{14BB1C83-6539-EABA-8D7E-D40B152DD79A}"/>
          </ac:picMkLst>
        </pc:picChg>
        <pc:picChg chg="add del mod">
          <ac:chgData name="Vincent Straub" userId="cc81dce8-242d-424d-a3c5-7390e8e80d05" providerId="ADAL" clId="{8B9A64A8-FB1A-384C-8110-FF823A960090}" dt="2023-09-26T21:17:57.669" v="3294" actId="478"/>
          <ac:picMkLst>
            <pc:docMk/>
            <pc:sldMk cId="109857222" sldId="256"/>
            <ac:picMk id="1026" creationId="{D9E83E54-A9DA-414F-D47F-C6F059B13EDF}"/>
          </ac:picMkLst>
        </pc:picChg>
        <pc:picChg chg="add del mod">
          <ac:chgData name="Vincent Straub" userId="cc81dce8-242d-424d-a3c5-7390e8e80d05" providerId="ADAL" clId="{8B9A64A8-FB1A-384C-8110-FF823A960090}" dt="2023-09-26T20:28:51.241" v="2333" actId="478"/>
          <ac:picMkLst>
            <pc:docMk/>
            <pc:sldMk cId="109857222" sldId="256"/>
            <ac:picMk id="1029" creationId="{2E4CE022-6E4C-89C7-F8BC-35992C0ABB08}"/>
          </ac:picMkLst>
        </pc:picChg>
        <pc:picChg chg="add del mod">
          <ac:chgData name="Vincent Straub" userId="cc81dce8-242d-424d-a3c5-7390e8e80d05" providerId="ADAL" clId="{8B9A64A8-FB1A-384C-8110-FF823A960090}" dt="2023-09-26T20:30:22.089" v="2373" actId="478"/>
          <ac:picMkLst>
            <pc:docMk/>
            <pc:sldMk cId="109857222" sldId="256"/>
            <ac:picMk id="1031" creationId="{2F5921E4-928A-863C-2573-E7D9A1CFB144}"/>
          </ac:picMkLst>
        </pc:picChg>
        <pc:picChg chg="add del mod">
          <ac:chgData name="Vincent Straub" userId="cc81dce8-242d-424d-a3c5-7390e8e80d05" providerId="ADAL" clId="{8B9A64A8-FB1A-384C-8110-FF823A960090}" dt="2023-09-26T20:30:11.185" v="2364" actId="478"/>
          <ac:picMkLst>
            <pc:docMk/>
            <pc:sldMk cId="109857222" sldId="256"/>
            <ac:picMk id="1032" creationId="{22130EC5-734A-A91B-2DAB-964080930B05}"/>
          </ac:picMkLst>
        </pc:picChg>
        <pc:picChg chg="add del mod">
          <ac:chgData name="Vincent Straub" userId="cc81dce8-242d-424d-a3c5-7390e8e80d05" providerId="ADAL" clId="{8B9A64A8-FB1A-384C-8110-FF823A960090}" dt="2023-09-26T20:30:22.089" v="2373" actId="478"/>
          <ac:picMkLst>
            <pc:docMk/>
            <pc:sldMk cId="109857222" sldId="256"/>
            <ac:picMk id="1033" creationId="{424F92EE-6EF6-E141-7D30-BBD3EEC57038}"/>
          </ac:picMkLst>
        </pc:picChg>
        <pc:picChg chg="add mod">
          <ac:chgData name="Vincent Straub" userId="cc81dce8-242d-424d-a3c5-7390e8e80d05" providerId="ADAL" clId="{8B9A64A8-FB1A-384C-8110-FF823A960090}" dt="2023-09-27T19:05:24.976" v="6972" actId="1037"/>
          <ac:picMkLst>
            <pc:docMk/>
            <pc:sldMk cId="109857222" sldId="256"/>
            <ac:picMk id="1035" creationId="{0A1DB69F-559A-B358-B260-556E54F43871}"/>
          </ac:picMkLst>
        </pc:picChg>
        <pc:picChg chg="add mod">
          <ac:chgData name="Vincent Straub" userId="cc81dce8-242d-424d-a3c5-7390e8e80d05" providerId="ADAL" clId="{8B9A64A8-FB1A-384C-8110-FF823A960090}" dt="2023-09-27T19:05:24.976" v="6972" actId="1037"/>
          <ac:picMkLst>
            <pc:docMk/>
            <pc:sldMk cId="109857222" sldId="256"/>
            <ac:picMk id="1036" creationId="{7D753100-B34B-8450-821D-9A52F8016331}"/>
          </ac:picMkLst>
        </pc:picChg>
        <pc:picChg chg="add del mod">
          <ac:chgData name="Vincent Straub" userId="cc81dce8-242d-424d-a3c5-7390e8e80d05" providerId="ADAL" clId="{8B9A64A8-FB1A-384C-8110-FF823A960090}" dt="2023-09-26T21:20:42.712" v="3325"/>
          <ac:picMkLst>
            <pc:docMk/>
            <pc:sldMk cId="109857222" sldId="256"/>
            <ac:picMk id="1088" creationId="{B07EDDB9-65DC-8AAA-6391-46384F70FCD2}"/>
          </ac:picMkLst>
        </pc:picChg>
        <pc:picChg chg="add del mod">
          <ac:chgData name="Vincent Straub" userId="cc81dce8-242d-424d-a3c5-7390e8e80d05" providerId="ADAL" clId="{8B9A64A8-FB1A-384C-8110-FF823A960090}" dt="2023-09-27T20:18:40.120" v="7961" actId="478"/>
          <ac:picMkLst>
            <pc:docMk/>
            <pc:sldMk cId="109857222" sldId="256"/>
            <ac:picMk id="1160" creationId="{F3505270-FD8D-C993-E16B-88E339972EC7}"/>
          </ac:picMkLst>
        </pc:picChg>
        <pc:picChg chg="add del mod">
          <ac:chgData name="Vincent Straub" userId="cc81dce8-242d-424d-a3c5-7390e8e80d05" providerId="ADAL" clId="{8B9A64A8-FB1A-384C-8110-FF823A960090}" dt="2023-09-28T10:32:36.257" v="8282" actId="478"/>
          <ac:picMkLst>
            <pc:docMk/>
            <pc:sldMk cId="109857222" sldId="256"/>
            <ac:picMk id="1194" creationId="{D9EC2F69-FF6A-78D4-1763-5FBA497FF677}"/>
          </ac:picMkLst>
        </pc:picChg>
        <pc:picChg chg="add del mod">
          <ac:chgData name="Vincent Straub" userId="cc81dce8-242d-424d-a3c5-7390e8e80d05" providerId="ADAL" clId="{8B9A64A8-FB1A-384C-8110-FF823A960090}" dt="2023-09-28T14:21:56.780" v="8843" actId="478"/>
          <ac:picMkLst>
            <pc:docMk/>
            <pc:sldMk cId="109857222" sldId="256"/>
            <ac:picMk id="1216" creationId="{C6B52CC7-4B2B-82CE-0DF8-66E754FD5D5D}"/>
          </ac:picMkLst>
        </pc:picChg>
        <pc:picChg chg="add del mod">
          <ac:chgData name="Vincent Straub" userId="cc81dce8-242d-424d-a3c5-7390e8e80d05" providerId="ADAL" clId="{8B9A64A8-FB1A-384C-8110-FF823A960090}" dt="2023-09-28T14:26:20.655" v="8883" actId="478"/>
          <ac:picMkLst>
            <pc:docMk/>
            <pc:sldMk cId="109857222" sldId="256"/>
            <ac:picMk id="1217" creationId="{9E3D08B1-B20D-A143-B5F2-66D431E484A6}"/>
          </ac:picMkLst>
        </pc:picChg>
        <pc:picChg chg="add del mod">
          <ac:chgData name="Vincent Straub" userId="cc81dce8-242d-424d-a3c5-7390e8e80d05" providerId="ADAL" clId="{8B9A64A8-FB1A-384C-8110-FF823A960090}" dt="2023-09-28T14:24:17.694" v="8861" actId="478"/>
          <ac:picMkLst>
            <pc:docMk/>
            <pc:sldMk cId="109857222" sldId="256"/>
            <ac:picMk id="1218" creationId="{CD8A8539-9AC3-7DCB-0A08-E84DBBC5F63D}"/>
          </ac:picMkLst>
        </pc:picChg>
        <pc:picChg chg="add del mod">
          <ac:chgData name="Vincent Straub" userId="cc81dce8-242d-424d-a3c5-7390e8e80d05" providerId="ADAL" clId="{8B9A64A8-FB1A-384C-8110-FF823A960090}" dt="2023-09-28T14:25:29.854" v="8871" actId="478"/>
          <ac:picMkLst>
            <pc:docMk/>
            <pc:sldMk cId="109857222" sldId="256"/>
            <ac:picMk id="1219" creationId="{3087FAD9-B6EE-F932-799D-F6C1F3E2769D}"/>
          </ac:picMkLst>
        </pc:picChg>
        <pc:picChg chg="add del mod">
          <ac:chgData name="Vincent Straub" userId="cc81dce8-242d-424d-a3c5-7390e8e80d05" providerId="ADAL" clId="{8B9A64A8-FB1A-384C-8110-FF823A960090}" dt="2023-09-28T14:28:12.251" v="8886" actId="478"/>
          <ac:picMkLst>
            <pc:docMk/>
            <pc:sldMk cId="109857222" sldId="256"/>
            <ac:picMk id="1220" creationId="{6D3EAAB8-1198-B22F-2B5A-49C0634112C5}"/>
          </ac:picMkLst>
        </pc:picChg>
        <pc:picChg chg="add del mod">
          <ac:chgData name="Vincent Straub" userId="cc81dce8-242d-424d-a3c5-7390e8e80d05" providerId="ADAL" clId="{8B9A64A8-FB1A-384C-8110-FF823A960090}" dt="2023-09-28T20:21:23.081" v="9134" actId="478"/>
          <ac:picMkLst>
            <pc:docMk/>
            <pc:sldMk cId="109857222" sldId="256"/>
            <ac:picMk id="1221" creationId="{555C6784-1BF7-DAA6-BC86-639E0E378EF7}"/>
          </ac:picMkLst>
        </pc:picChg>
        <pc:picChg chg="add mod modCrop">
          <ac:chgData name="Vincent Straub" userId="cc81dce8-242d-424d-a3c5-7390e8e80d05" providerId="ADAL" clId="{8B9A64A8-FB1A-384C-8110-FF823A960090}" dt="2023-09-29T10:41:30.314" v="9332" actId="14100"/>
          <ac:picMkLst>
            <pc:docMk/>
            <pc:sldMk cId="109857222" sldId="256"/>
            <ac:picMk id="1226" creationId="{3ECF5070-BFBC-42D7-0BEF-8C18408EB242}"/>
          </ac:picMkLst>
        </pc:picChg>
        <pc:picChg chg="add del mod">
          <ac:chgData name="Vincent Straub" userId="cc81dce8-242d-424d-a3c5-7390e8e80d05" providerId="ADAL" clId="{8B9A64A8-FB1A-384C-8110-FF823A960090}" dt="2023-09-29T10:40:36.414" v="9316" actId="931"/>
          <ac:picMkLst>
            <pc:docMk/>
            <pc:sldMk cId="109857222" sldId="256"/>
            <ac:picMk id="1229" creationId="{95429998-91D7-4891-8FA8-1D441BE25A4F}"/>
          </ac:picMkLst>
        </pc:picChg>
        <pc:cxnChg chg="add mod">
          <ac:chgData name="Vincent Straub" userId="cc81dce8-242d-424d-a3c5-7390e8e80d05" providerId="ADAL" clId="{8B9A64A8-FB1A-384C-8110-FF823A960090}" dt="2023-09-27T19:05:24.976" v="6972" actId="1037"/>
          <ac:cxnSpMkLst>
            <pc:docMk/>
            <pc:sldMk cId="109857222" sldId="256"/>
            <ac:cxnSpMk id="17" creationId="{69F21B93-60D4-3D7B-CA3C-CED5000AA0B0}"/>
          </ac:cxnSpMkLst>
        </pc:cxnChg>
        <pc:cxnChg chg="add mod">
          <ac:chgData name="Vincent Straub" userId="cc81dce8-242d-424d-a3c5-7390e8e80d05" providerId="ADAL" clId="{8B9A64A8-FB1A-384C-8110-FF823A960090}" dt="2023-09-27T19:05:24.976" v="6972" actId="1037"/>
          <ac:cxnSpMkLst>
            <pc:docMk/>
            <pc:sldMk cId="109857222" sldId="256"/>
            <ac:cxnSpMk id="18" creationId="{64393F54-0E39-D3C7-914B-FA1852491C6F}"/>
          </ac:cxnSpMkLst>
        </pc:cxnChg>
        <pc:cxnChg chg="add mod">
          <ac:chgData name="Vincent Straub" userId="cc81dce8-242d-424d-a3c5-7390e8e80d05" providerId="ADAL" clId="{8B9A64A8-FB1A-384C-8110-FF823A960090}" dt="2023-09-27T19:05:24.976" v="6972" actId="1037"/>
          <ac:cxnSpMkLst>
            <pc:docMk/>
            <pc:sldMk cId="109857222" sldId="256"/>
            <ac:cxnSpMk id="23" creationId="{69D4FFD9-D0DB-99A3-BCD1-6179E96F1244}"/>
          </ac:cxnSpMkLst>
        </pc:cxnChg>
        <pc:cxnChg chg="add mod">
          <ac:chgData name="Vincent Straub" userId="cc81dce8-242d-424d-a3c5-7390e8e80d05" providerId="ADAL" clId="{8B9A64A8-FB1A-384C-8110-FF823A960090}" dt="2023-09-27T19:05:24.976" v="6972" actId="1037"/>
          <ac:cxnSpMkLst>
            <pc:docMk/>
            <pc:sldMk cId="109857222" sldId="256"/>
            <ac:cxnSpMk id="35" creationId="{489BA98C-2C86-62BC-AE26-1ABA91DE1052}"/>
          </ac:cxnSpMkLst>
        </pc:cxnChg>
        <pc:cxnChg chg="add mod">
          <ac:chgData name="Vincent Straub" userId="cc81dce8-242d-424d-a3c5-7390e8e80d05" providerId="ADAL" clId="{8B9A64A8-FB1A-384C-8110-FF823A960090}" dt="2023-09-27T19:05:24.976" v="6972" actId="1037"/>
          <ac:cxnSpMkLst>
            <pc:docMk/>
            <pc:sldMk cId="109857222" sldId="256"/>
            <ac:cxnSpMk id="38" creationId="{9A423733-14CD-9865-FA9F-4796AE0D7AE2}"/>
          </ac:cxnSpMkLst>
        </pc:cxnChg>
        <pc:cxnChg chg="add mod">
          <ac:chgData name="Vincent Straub" userId="cc81dce8-242d-424d-a3c5-7390e8e80d05" providerId="ADAL" clId="{8B9A64A8-FB1A-384C-8110-FF823A960090}" dt="2023-09-28T10:40:51.182" v="8348" actId="1037"/>
          <ac:cxnSpMkLst>
            <pc:docMk/>
            <pc:sldMk cId="109857222" sldId="256"/>
            <ac:cxnSpMk id="42" creationId="{80959219-6211-AF5D-913F-81863FEE04B6}"/>
          </ac:cxnSpMkLst>
        </pc:cxnChg>
        <pc:cxnChg chg="add mod">
          <ac:chgData name="Vincent Straub" userId="cc81dce8-242d-424d-a3c5-7390e8e80d05" providerId="ADAL" clId="{8B9A64A8-FB1A-384C-8110-FF823A960090}" dt="2023-09-27T19:05:24.976" v="6972" actId="1037"/>
          <ac:cxnSpMkLst>
            <pc:docMk/>
            <pc:sldMk cId="109857222" sldId="256"/>
            <ac:cxnSpMk id="43" creationId="{A9B560C8-9B69-5A3F-E800-477F43A87CC2}"/>
          </ac:cxnSpMkLst>
        </pc:cxnChg>
        <pc:cxnChg chg="add del mod">
          <ac:chgData name="Vincent Straub" userId="cc81dce8-242d-424d-a3c5-7390e8e80d05" providerId="ADAL" clId="{8B9A64A8-FB1A-384C-8110-FF823A960090}" dt="2023-09-27T16:02:47.140" v="4356" actId="11529"/>
          <ac:cxnSpMkLst>
            <pc:docMk/>
            <pc:sldMk cId="109857222" sldId="256"/>
            <ac:cxnSpMk id="53" creationId="{83EF35F4-7723-3C17-22CF-DDC58E1F3C08}"/>
          </ac:cxnSpMkLst>
        </pc:cxnChg>
        <pc:cxnChg chg="add mod">
          <ac:chgData name="Vincent Straub" userId="cc81dce8-242d-424d-a3c5-7390e8e80d05" providerId="ADAL" clId="{8B9A64A8-FB1A-384C-8110-FF823A960090}" dt="2023-09-27T16:11:12.356" v="4593" actId="1035"/>
          <ac:cxnSpMkLst>
            <pc:docMk/>
            <pc:sldMk cId="109857222" sldId="256"/>
            <ac:cxnSpMk id="55" creationId="{1EEF0847-7FAB-BEFD-3C07-AF0A64BCB4AB}"/>
          </ac:cxnSpMkLst>
        </pc:cxnChg>
        <pc:cxnChg chg="add del mod">
          <ac:chgData name="Vincent Straub" userId="cc81dce8-242d-424d-a3c5-7390e8e80d05" providerId="ADAL" clId="{8B9A64A8-FB1A-384C-8110-FF823A960090}" dt="2023-09-27T16:17:28.625" v="4922"/>
          <ac:cxnSpMkLst>
            <pc:docMk/>
            <pc:sldMk cId="109857222" sldId="256"/>
            <ac:cxnSpMk id="1028" creationId="{4E767100-F315-C310-64E2-FD6815437F9F}"/>
          </ac:cxnSpMkLst>
        </pc:cxnChg>
        <pc:cxnChg chg="add del mod">
          <ac:chgData name="Vincent Straub" userId="cc81dce8-242d-424d-a3c5-7390e8e80d05" providerId="ADAL" clId="{8B9A64A8-FB1A-384C-8110-FF823A960090}" dt="2023-09-26T20:08:32.113" v="2262" actId="478"/>
          <ac:cxnSpMkLst>
            <pc:docMk/>
            <pc:sldMk cId="109857222" sldId="256"/>
            <ac:cxnSpMk id="1028" creationId="{BE29AF71-6555-8BEA-823E-A0CD24319E55}"/>
          </ac:cxnSpMkLst>
        </pc:cxnChg>
        <pc:cxnChg chg="add mod">
          <ac:chgData name="Vincent Straub" userId="cc81dce8-242d-424d-a3c5-7390e8e80d05" providerId="ADAL" clId="{8B9A64A8-FB1A-384C-8110-FF823A960090}" dt="2023-09-27T19:05:24.976" v="6972" actId="1037"/>
          <ac:cxnSpMkLst>
            <pc:docMk/>
            <pc:sldMk cId="109857222" sldId="256"/>
            <ac:cxnSpMk id="1038" creationId="{F226ADB8-37BF-A597-36D9-BD36C935DA4B}"/>
          </ac:cxnSpMkLst>
        </pc:cxnChg>
        <pc:cxnChg chg="add del mod">
          <ac:chgData name="Vincent Straub" userId="cc81dce8-242d-424d-a3c5-7390e8e80d05" providerId="ADAL" clId="{8B9A64A8-FB1A-384C-8110-FF823A960090}" dt="2023-09-27T19:05:24.976" v="6972" actId="1037"/>
          <ac:cxnSpMkLst>
            <pc:docMk/>
            <pc:sldMk cId="109857222" sldId="256"/>
            <ac:cxnSpMk id="1047" creationId="{54FF957B-2EFA-418A-5DEB-D32D1B7887F8}"/>
          </ac:cxnSpMkLst>
        </pc:cxnChg>
        <pc:cxnChg chg="add mod">
          <ac:chgData name="Vincent Straub" userId="cc81dce8-242d-424d-a3c5-7390e8e80d05" providerId="ADAL" clId="{8B9A64A8-FB1A-384C-8110-FF823A960090}" dt="2023-09-27T19:05:24.976" v="6972" actId="1037"/>
          <ac:cxnSpMkLst>
            <pc:docMk/>
            <pc:sldMk cId="109857222" sldId="256"/>
            <ac:cxnSpMk id="1053" creationId="{351AA5CF-0592-8E60-E277-DCBC5E96BF77}"/>
          </ac:cxnSpMkLst>
        </pc:cxnChg>
        <pc:cxnChg chg="add mod">
          <ac:chgData name="Vincent Straub" userId="cc81dce8-242d-424d-a3c5-7390e8e80d05" providerId="ADAL" clId="{8B9A64A8-FB1A-384C-8110-FF823A960090}" dt="2023-09-27T19:05:24.976" v="6972" actId="1037"/>
          <ac:cxnSpMkLst>
            <pc:docMk/>
            <pc:sldMk cId="109857222" sldId="256"/>
            <ac:cxnSpMk id="1054" creationId="{FCDE530E-7BC6-1546-8D27-752C00B90458}"/>
          </ac:cxnSpMkLst>
        </pc:cxnChg>
        <pc:cxnChg chg="add mod">
          <ac:chgData name="Vincent Straub" userId="cc81dce8-242d-424d-a3c5-7390e8e80d05" providerId="ADAL" clId="{8B9A64A8-FB1A-384C-8110-FF823A960090}" dt="2023-09-27T19:05:24.976" v="6972" actId="1037"/>
          <ac:cxnSpMkLst>
            <pc:docMk/>
            <pc:sldMk cId="109857222" sldId="256"/>
            <ac:cxnSpMk id="1056" creationId="{AD9BC114-2012-6067-6AAA-951FC2461F45}"/>
          </ac:cxnSpMkLst>
        </pc:cxnChg>
        <pc:cxnChg chg="add mod">
          <ac:chgData name="Vincent Straub" userId="cc81dce8-242d-424d-a3c5-7390e8e80d05" providerId="ADAL" clId="{8B9A64A8-FB1A-384C-8110-FF823A960090}" dt="2023-09-27T19:05:24.976" v="6972" actId="1037"/>
          <ac:cxnSpMkLst>
            <pc:docMk/>
            <pc:sldMk cId="109857222" sldId="256"/>
            <ac:cxnSpMk id="1065" creationId="{D2A0F1C8-744D-F534-7BC5-BB56A9E12710}"/>
          </ac:cxnSpMkLst>
        </pc:cxnChg>
        <pc:cxnChg chg="add mod">
          <ac:chgData name="Vincent Straub" userId="cc81dce8-242d-424d-a3c5-7390e8e80d05" providerId="ADAL" clId="{8B9A64A8-FB1A-384C-8110-FF823A960090}" dt="2023-09-27T19:05:24.976" v="6972" actId="1037"/>
          <ac:cxnSpMkLst>
            <pc:docMk/>
            <pc:sldMk cId="109857222" sldId="256"/>
            <ac:cxnSpMk id="1066" creationId="{F8091659-0A3E-EDDF-F0EA-857D79356442}"/>
          </ac:cxnSpMkLst>
        </pc:cxnChg>
        <pc:cxnChg chg="add mod">
          <ac:chgData name="Vincent Straub" userId="cc81dce8-242d-424d-a3c5-7390e8e80d05" providerId="ADAL" clId="{8B9A64A8-FB1A-384C-8110-FF823A960090}" dt="2023-09-27T19:05:24.976" v="6972" actId="1037"/>
          <ac:cxnSpMkLst>
            <pc:docMk/>
            <pc:sldMk cId="109857222" sldId="256"/>
            <ac:cxnSpMk id="1068" creationId="{C219BC94-B20A-B680-5170-216365664B1C}"/>
          </ac:cxnSpMkLst>
        </pc:cxnChg>
        <pc:cxnChg chg="add del mod">
          <ac:chgData name="Vincent Straub" userId="cc81dce8-242d-424d-a3c5-7390e8e80d05" providerId="ADAL" clId="{8B9A64A8-FB1A-384C-8110-FF823A960090}" dt="2023-09-27T19:05:24.976" v="6972" actId="1037"/>
          <ac:cxnSpMkLst>
            <pc:docMk/>
            <pc:sldMk cId="109857222" sldId="256"/>
            <ac:cxnSpMk id="1079" creationId="{293593BD-4F5E-5BBE-C9A0-DA0561C4A529}"/>
          </ac:cxnSpMkLst>
        </pc:cxnChg>
        <pc:cxnChg chg="add del mod">
          <ac:chgData name="Vincent Straub" userId="cc81dce8-242d-424d-a3c5-7390e8e80d05" providerId="ADAL" clId="{8B9A64A8-FB1A-384C-8110-FF823A960090}" dt="2023-09-27T19:05:24.976" v="6972" actId="1037"/>
          <ac:cxnSpMkLst>
            <pc:docMk/>
            <pc:sldMk cId="109857222" sldId="256"/>
            <ac:cxnSpMk id="1081" creationId="{EE0B01FD-74C0-F1E7-A312-BA2C325408E5}"/>
          </ac:cxnSpMkLst>
        </pc:cxnChg>
        <pc:cxnChg chg="add del mod">
          <ac:chgData name="Vincent Straub" userId="cc81dce8-242d-424d-a3c5-7390e8e80d05" providerId="ADAL" clId="{8B9A64A8-FB1A-384C-8110-FF823A960090}" dt="2023-09-27T19:05:24.976" v="6972" actId="1037"/>
          <ac:cxnSpMkLst>
            <pc:docMk/>
            <pc:sldMk cId="109857222" sldId="256"/>
            <ac:cxnSpMk id="1085" creationId="{828DBF68-E828-7380-DE52-77D547DFE89B}"/>
          </ac:cxnSpMkLst>
        </pc:cxnChg>
        <pc:cxnChg chg="add del mod">
          <ac:chgData name="Vincent Straub" userId="cc81dce8-242d-424d-a3c5-7390e8e80d05" providerId="ADAL" clId="{8B9A64A8-FB1A-384C-8110-FF823A960090}" dt="2023-09-26T21:20:42.712" v="3325"/>
          <ac:cxnSpMkLst>
            <pc:docMk/>
            <pc:sldMk cId="109857222" sldId="256"/>
            <ac:cxnSpMk id="1089" creationId="{FE1B42FA-49BE-A31D-691E-DEB9B356510C}"/>
          </ac:cxnSpMkLst>
        </pc:cxnChg>
        <pc:cxnChg chg="add mod">
          <ac:chgData name="Vincent Straub" userId="cc81dce8-242d-424d-a3c5-7390e8e80d05" providerId="ADAL" clId="{8B9A64A8-FB1A-384C-8110-FF823A960090}" dt="2023-09-27T19:05:24.976" v="6972" actId="1037"/>
          <ac:cxnSpMkLst>
            <pc:docMk/>
            <pc:sldMk cId="109857222" sldId="256"/>
            <ac:cxnSpMk id="1090" creationId="{B90E577E-EF21-E7DF-7B7F-C3D9F3F31CC5}"/>
          </ac:cxnSpMkLst>
        </pc:cxnChg>
        <pc:cxnChg chg="add del mod">
          <ac:chgData name="Vincent Straub" userId="cc81dce8-242d-424d-a3c5-7390e8e80d05" providerId="ADAL" clId="{8B9A64A8-FB1A-384C-8110-FF823A960090}" dt="2023-09-27T18:58:33.044" v="6854" actId="478"/>
          <ac:cxnSpMkLst>
            <pc:docMk/>
            <pc:sldMk cId="109857222" sldId="256"/>
            <ac:cxnSpMk id="1117" creationId="{60EA0C8B-31AE-4829-4FF8-80B43262FF72}"/>
          </ac:cxnSpMkLst>
        </pc:cxnChg>
        <pc:cxnChg chg="add del">
          <ac:chgData name="Vincent Straub" userId="cc81dce8-242d-424d-a3c5-7390e8e80d05" providerId="ADAL" clId="{8B9A64A8-FB1A-384C-8110-FF823A960090}" dt="2023-09-27T18:59:12.005" v="6870" actId="11529"/>
          <ac:cxnSpMkLst>
            <pc:docMk/>
            <pc:sldMk cId="109857222" sldId="256"/>
            <ac:cxnSpMk id="1121" creationId="{CB8C3208-1612-15A3-2099-484B0E393360}"/>
          </ac:cxnSpMkLst>
        </pc:cxnChg>
        <pc:cxnChg chg="add del mod">
          <ac:chgData name="Vincent Straub" userId="cc81dce8-242d-424d-a3c5-7390e8e80d05" providerId="ADAL" clId="{8B9A64A8-FB1A-384C-8110-FF823A960090}" dt="2023-09-27T20:30:13.575" v="8122" actId="1076"/>
          <ac:cxnSpMkLst>
            <pc:docMk/>
            <pc:sldMk cId="109857222" sldId="256"/>
            <ac:cxnSpMk id="1123" creationId="{57F246A2-6BD8-9050-9314-B56D3271B020}"/>
          </ac:cxnSpMkLst>
        </pc:cxnChg>
        <pc:cxnChg chg="add del mod">
          <ac:chgData name="Vincent Straub" userId="cc81dce8-242d-424d-a3c5-7390e8e80d05" providerId="ADAL" clId="{8B9A64A8-FB1A-384C-8110-FF823A960090}" dt="2023-09-27T19:00:05.907" v="6877" actId="478"/>
          <ac:cxnSpMkLst>
            <pc:docMk/>
            <pc:sldMk cId="109857222" sldId="256"/>
            <ac:cxnSpMk id="1125" creationId="{9589B63D-8318-4939-4A5E-E6DFFA96F105}"/>
          </ac:cxnSpMkLst>
        </pc:cxnChg>
        <pc:cxnChg chg="add mod">
          <ac:chgData name="Vincent Straub" userId="cc81dce8-242d-424d-a3c5-7390e8e80d05" providerId="ADAL" clId="{8B9A64A8-FB1A-384C-8110-FF823A960090}" dt="2023-10-12T10:53:06.948" v="10207" actId="1036"/>
          <ac:cxnSpMkLst>
            <pc:docMk/>
            <pc:sldMk cId="109857222" sldId="256"/>
            <ac:cxnSpMk id="1127" creationId="{B91FA360-EF70-30B5-B635-8452C253AC25}"/>
          </ac:cxnSpMkLst>
        </pc:cxnChg>
        <pc:cxnChg chg="add mod">
          <ac:chgData name="Vincent Straub" userId="cc81dce8-242d-424d-a3c5-7390e8e80d05" providerId="ADAL" clId="{8B9A64A8-FB1A-384C-8110-FF823A960090}" dt="2023-09-27T20:30:13.575" v="8122" actId="1076"/>
          <ac:cxnSpMkLst>
            <pc:docMk/>
            <pc:sldMk cId="109857222" sldId="256"/>
            <ac:cxnSpMk id="1130" creationId="{7FA538FF-4506-136C-5A4B-D24D4C4DD74F}"/>
          </ac:cxnSpMkLst>
        </pc:cxnChg>
        <pc:cxnChg chg="add del mod">
          <ac:chgData name="Vincent Straub" userId="cc81dce8-242d-424d-a3c5-7390e8e80d05" providerId="ADAL" clId="{8B9A64A8-FB1A-384C-8110-FF823A960090}" dt="2023-09-27T19:01:58.525" v="6896" actId="478"/>
          <ac:cxnSpMkLst>
            <pc:docMk/>
            <pc:sldMk cId="109857222" sldId="256"/>
            <ac:cxnSpMk id="1131" creationId="{39990362-D1D4-2648-F52F-CA75E8F40012}"/>
          </ac:cxnSpMkLst>
        </pc:cxnChg>
        <pc:cxnChg chg="add del mod">
          <ac:chgData name="Vincent Straub" userId="cc81dce8-242d-424d-a3c5-7390e8e80d05" providerId="ADAL" clId="{8B9A64A8-FB1A-384C-8110-FF823A960090}" dt="2023-09-27T19:02:38.674" v="6915"/>
          <ac:cxnSpMkLst>
            <pc:docMk/>
            <pc:sldMk cId="109857222" sldId="256"/>
            <ac:cxnSpMk id="1134" creationId="{1A46ACDE-E14C-1370-5B85-41794A042E79}"/>
          </ac:cxnSpMkLst>
        </pc:cxnChg>
        <pc:cxnChg chg="add del mod">
          <ac:chgData name="Vincent Straub" userId="cc81dce8-242d-424d-a3c5-7390e8e80d05" providerId="ADAL" clId="{8B9A64A8-FB1A-384C-8110-FF823A960090}" dt="2023-09-27T19:05:10.354" v="6970"/>
          <ac:cxnSpMkLst>
            <pc:docMk/>
            <pc:sldMk cId="109857222" sldId="256"/>
            <ac:cxnSpMk id="1139" creationId="{11D06325-BA79-A570-7787-F1DB7212F1C9}"/>
          </ac:cxnSpMkLst>
        </pc:cxnChg>
        <pc:cxnChg chg="add del mod">
          <ac:chgData name="Vincent Straub" userId="cc81dce8-242d-424d-a3c5-7390e8e80d05" providerId="ADAL" clId="{8B9A64A8-FB1A-384C-8110-FF823A960090}" dt="2023-09-27T19:05:07.691" v="6967"/>
          <ac:cxnSpMkLst>
            <pc:docMk/>
            <pc:sldMk cId="109857222" sldId="256"/>
            <ac:cxnSpMk id="1141" creationId="{D1C8FBA7-E65F-81DC-424C-14AB9594DE25}"/>
          </ac:cxnSpMkLst>
        </pc:cxnChg>
        <pc:cxnChg chg="add del mod">
          <ac:chgData name="Vincent Straub" userId="cc81dce8-242d-424d-a3c5-7390e8e80d05" providerId="ADAL" clId="{8B9A64A8-FB1A-384C-8110-FF823A960090}" dt="2023-09-27T20:21:19.223" v="8034" actId="478"/>
          <ac:cxnSpMkLst>
            <pc:docMk/>
            <pc:sldMk cId="109857222" sldId="256"/>
            <ac:cxnSpMk id="1175" creationId="{A2FABD0A-2644-6607-AC32-CA38013A1BC8}"/>
          </ac:cxnSpMkLst>
        </pc:cxnChg>
        <pc:cxnChg chg="add del mod">
          <ac:chgData name="Vincent Straub" userId="cc81dce8-242d-424d-a3c5-7390e8e80d05" providerId="ADAL" clId="{8B9A64A8-FB1A-384C-8110-FF823A960090}" dt="2023-09-27T20:30:13.033" v="8121" actId="11529"/>
          <ac:cxnSpMkLst>
            <pc:docMk/>
            <pc:sldMk cId="109857222" sldId="256"/>
            <ac:cxnSpMk id="1188" creationId="{9CE86AB3-BD19-3A1F-9041-501F20391A45}"/>
          </ac:cxnSpMkLst>
        </pc:cxnChg>
        <pc:cxnChg chg="add del mod">
          <ac:chgData name="Vincent Straub" userId="cc81dce8-242d-424d-a3c5-7390e8e80d05" providerId="ADAL" clId="{8B9A64A8-FB1A-384C-8110-FF823A960090}" dt="2023-09-28T14:19:20.973" v="8835" actId="478"/>
          <ac:cxnSpMkLst>
            <pc:docMk/>
            <pc:sldMk cId="109857222" sldId="256"/>
            <ac:cxnSpMk id="1202" creationId="{CE4D4199-51ED-7964-223F-F6B423690E37}"/>
          </ac:cxnSpMkLst>
        </pc:cxnChg>
        <pc:cxnChg chg="add del mod">
          <ac:chgData name="Vincent Straub" userId="cc81dce8-242d-424d-a3c5-7390e8e80d05" providerId="ADAL" clId="{8B9A64A8-FB1A-384C-8110-FF823A960090}" dt="2023-09-28T14:19:19.313" v="8834" actId="478"/>
          <ac:cxnSpMkLst>
            <pc:docMk/>
            <pc:sldMk cId="109857222" sldId="256"/>
            <ac:cxnSpMk id="1203" creationId="{7418F61F-4EC3-6408-861E-486E7490A8BB}"/>
          </ac:cxnSpMkLst>
        </pc:cxnChg>
      </pc:sldChg>
      <pc:sldChg chg="addSp delSp modSp new mod">
        <pc:chgData name="Vincent Straub" userId="cc81dce8-242d-424d-a3c5-7390e8e80d05" providerId="ADAL" clId="{8B9A64A8-FB1A-384C-8110-FF823A960090}" dt="2023-10-12T14:13:13.502" v="10281" actId="478"/>
        <pc:sldMkLst>
          <pc:docMk/>
          <pc:sldMk cId="2827641576" sldId="257"/>
        </pc:sldMkLst>
        <pc:spChg chg="del">
          <ac:chgData name="Vincent Straub" userId="cc81dce8-242d-424d-a3c5-7390e8e80d05" providerId="ADAL" clId="{8B9A64A8-FB1A-384C-8110-FF823A960090}" dt="2023-09-28T11:07:30.829" v="8462" actId="478"/>
          <ac:spMkLst>
            <pc:docMk/>
            <pc:sldMk cId="2827641576" sldId="257"/>
            <ac:spMk id="2" creationId="{8D1C307E-228B-F662-32DA-4213A168C2CA}"/>
          </ac:spMkLst>
        </pc:spChg>
        <pc:spChg chg="del mod">
          <ac:chgData name="Vincent Straub" userId="cc81dce8-242d-424d-a3c5-7390e8e80d05" providerId="ADAL" clId="{8B9A64A8-FB1A-384C-8110-FF823A960090}" dt="2023-09-28T11:07:32.827" v="8464" actId="478"/>
          <ac:spMkLst>
            <pc:docMk/>
            <pc:sldMk cId="2827641576" sldId="257"/>
            <ac:spMk id="3" creationId="{D25A49C0-DD4C-B610-6309-E52DEDA3AD73}"/>
          </ac:spMkLst>
        </pc:spChg>
        <pc:spChg chg="add del mod">
          <ac:chgData name="Vincent Straub" userId="cc81dce8-242d-424d-a3c5-7390e8e80d05" providerId="ADAL" clId="{8B9A64A8-FB1A-384C-8110-FF823A960090}" dt="2023-09-28T20:48:01.804" v="9157" actId="478"/>
          <ac:spMkLst>
            <pc:docMk/>
            <pc:sldMk cId="2827641576" sldId="257"/>
            <ac:spMk id="4" creationId="{DBFECA04-2EEE-5680-7429-F444A872FB8E}"/>
          </ac:spMkLst>
        </pc:spChg>
        <pc:spChg chg="add del mod">
          <ac:chgData name="Vincent Straub" userId="cc81dce8-242d-424d-a3c5-7390e8e80d05" providerId="ADAL" clId="{8B9A64A8-FB1A-384C-8110-FF823A960090}" dt="2023-09-29T14:21:00.514" v="9631" actId="478"/>
          <ac:spMkLst>
            <pc:docMk/>
            <pc:sldMk cId="2827641576" sldId="257"/>
            <ac:spMk id="5" creationId="{8008C00E-0D7B-6D38-EBF6-6A416D726047}"/>
          </ac:spMkLst>
        </pc:spChg>
        <pc:spChg chg="add del mod">
          <ac:chgData name="Vincent Straub" userId="cc81dce8-242d-424d-a3c5-7390e8e80d05" providerId="ADAL" clId="{8B9A64A8-FB1A-384C-8110-FF823A960090}" dt="2023-09-29T14:09:57.980" v="9452" actId="478"/>
          <ac:spMkLst>
            <pc:docMk/>
            <pc:sldMk cId="2827641576" sldId="257"/>
            <ac:spMk id="6" creationId="{3AB62F67-6B1D-C098-0593-D6D547B7ABA8}"/>
          </ac:spMkLst>
        </pc:spChg>
        <pc:spChg chg="add del mod">
          <ac:chgData name="Vincent Straub" userId="cc81dce8-242d-424d-a3c5-7390e8e80d05" providerId="ADAL" clId="{8B9A64A8-FB1A-384C-8110-FF823A960090}" dt="2023-09-29T14:35:15.521" v="9777" actId="478"/>
          <ac:spMkLst>
            <pc:docMk/>
            <pc:sldMk cId="2827641576" sldId="257"/>
            <ac:spMk id="7" creationId="{8246FFB4-AB75-838D-69F7-52383FA5768C}"/>
          </ac:spMkLst>
        </pc:spChg>
        <pc:spChg chg="add del mod">
          <ac:chgData name="Vincent Straub" userId="cc81dce8-242d-424d-a3c5-7390e8e80d05" providerId="ADAL" clId="{8B9A64A8-FB1A-384C-8110-FF823A960090}" dt="2023-09-29T14:40:40.124" v="9816" actId="478"/>
          <ac:spMkLst>
            <pc:docMk/>
            <pc:sldMk cId="2827641576" sldId="257"/>
            <ac:spMk id="8" creationId="{81523BB6-C39E-14A8-F871-F21D4AE069EC}"/>
          </ac:spMkLst>
        </pc:spChg>
        <pc:spChg chg="add mod">
          <ac:chgData name="Vincent Straub" userId="cc81dce8-242d-424d-a3c5-7390e8e80d05" providerId="ADAL" clId="{8B9A64A8-FB1A-384C-8110-FF823A960090}" dt="2023-09-29T14:21:57.414" v="9653" actId="1036"/>
          <ac:spMkLst>
            <pc:docMk/>
            <pc:sldMk cId="2827641576" sldId="257"/>
            <ac:spMk id="33" creationId="{48FF13E4-13D5-F5F6-52E0-36670B565273}"/>
          </ac:spMkLst>
        </pc:spChg>
        <pc:spChg chg="add mod">
          <ac:chgData name="Vincent Straub" userId="cc81dce8-242d-424d-a3c5-7390e8e80d05" providerId="ADAL" clId="{8B9A64A8-FB1A-384C-8110-FF823A960090}" dt="2023-09-29T14:21:57.414" v="9653" actId="1036"/>
          <ac:spMkLst>
            <pc:docMk/>
            <pc:sldMk cId="2827641576" sldId="257"/>
            <ac:spMk id="34" creationId="{DEC4172B-A9D8-EC6E-1DCF-49A2BCDF628C}"/>
          </ac:spMkLst>
        </pc:spChg>
        <pc:spChg chg="add mod">
          <ac:chgData name="Vincent Straub" userId="cc81dce8-242d-424d-a3c5-7390e8e80d05" providerId="ADAL" clId="{8B9A64A8-FB1A-384C-8110-FF823A960090}" dt="2023-09-29T14:21:57.414" v="9653" actId="1036"/>
          <ac:spMkLst>
            <pc:docMk/>
            <pc:sldMk cId="2827641576" sldId="257"/>
            <ac:spMk id="35" creationId="{9C192BF2-7D98-C88C-F79D-7ACCE17E9ED0}"/>
          </ac:spMkLst>
        </pc:spChg>
        <pc:spChg chg="add mod">
          <ac:chgData name="Vincent Straub" userId="cc81dce8-242d-424d-a3c5-7390e8e80d05" providerId="ADAL" clId="{8B9A64A8-FB1A-384C-8110-FF823A960090}" dt="2023-09-29T14:21:57.414" v="9653" actId="1036"/>
          <ac:spMkLst>
            <pc:docMk/>
            <pc:sldMk cId="2827641576" sldId="257"/>
            <ac:spMk id="42" creationId="{E716D4F3-AD8F-6760-AC6A-89DA20F2D247}"/>
          </ac:spMkLst>
        </pc:spChg>
        <pc:spChg chg="add mod">
          <ac:chgData name="Vincent Straub" userId="cc81dce8-242d-424d-a3c5-7390e8e80d05" providerId="ADAL" clId="{8B9A64A8-FB1A-384C-8110-FF823A960090}" dt="2023-10-01T22:45:51.388" v="9984" actId="1076"/>
          <ac:spMkLst>
            <pc:docMk/>
            <pc:sldMk cId="2827641576" sldId="257"/>
            <ac:spMk id="43" creationId="{84DF0E46-23AB-D1C5-1CE4-1B72CB5771A3}"/>
          </ac:spMkLst>
        </pc:spChg>
        <pc:spChg chg="add del mod">
          <ac:chgData name="Vincent Straub" userId="cc81dce8-242d-424d-a3c5-7390e8e80d05" providerId="ADAL" clId="{8B9A64A8-FB1A-384C-8110-FF823A960090}" dt="2023-09-29T14:20:25.403" v="9628" actId="478"/>
          <ac:spMkLst>
            <pc:docMk/>
            <pc:sldMk cId="2827641576" sldId="257"/>
            <ac:spMk id="44" creationId="{2CE6541A-C639-0BAF-05F4-2F49ACB28377}"/>
          </ac:spMkLst>
        </pc:spChg>
        <pc:spChg chg="add del mod">
          <ac:chgData name="Vincent Straub" userId="cc81dce8-242d-424d-a3c5-7390e8e80d05" providerId="ADAL" clId="{8B9A64A8-FB1A-384C-8110-FF823A960090}" dt="2023-09-29T14:19:56.067" v="9617" actId="478"/>
          <ac:spMkLst>
            <pc:docMk/>
            <pc:sldMk cId="2827641576" sldId="257"/>
            <ac:spMk id="45" creationId="{9430A9D5-7567-8340-611E-CA96EB4D6ADD}"/>
          </ac:spMkLst>
        </pc:spChg>
        <pc:spChg chg="add mod">
          <ac:chgData name="Vincent Straub" userId="cc81dce8-242d-424d-a3c5-7390e8e80d05" providerId="ADAL" clId="{8B9A64A8-FB1A-384C-8110-FF823A960090}" dt="2023-09-29T14:22:05.311" v="9657" actId="20577"/>
          <ac:spMkLst>
            <pc:docMk/>
            <pc:sldMk cId="2827641576" sldId="257"/>
            <ac:spMk id="46" creationId="{13505E28-C7F8-1783-D823-DA06A4214E8D}"/>
          </ac:spMkLst>
        </pc:spChg>
        <pc:spChg chg="add mod">
          <ac:chgData name="Vincent Straub" userId="cc81dce8-242d-424d-a3c5-7390e8e80d05" providerId="ADAL" clId="{8B9A64A8-FB1A-384C-8110-FF823A960090}" dt="2023-10-12T10:48:29.960" v="10182" actId="166"/>
          <ac:spMkLst>
            <pc:docMk/>
            <pc:sldMk cId="2827641576" sldId="257"/>
            <ac:spMk id="47" creationId="{2E5B92F0-90A0-EF43-91B3-5C38DFEE9947}"/>
          </ac:spMkLst>
        </pc:spChg>
        <pc:spChg chg="add mod">
          <ac:chgData name="Vincent Straub" userId="cc81dce8-242d-424d-a3c5-7390e8e80d05" providerId="ADAL" clId="{8B9A64A8-FB1A-384C-8110-FF823A960090}" dt="2023-10-12T13:23:58.983" v="10279" actId="1076"/>
          <ac:spMkLst>
            <pc:docMk/>
            <pc:sldMk cId="2827641576" sldId="257"/>
            <ac:spMk id="48" creationId="{55B9A850-5F8F-50A8-728F-F983F5743C2A}"/>
          </ac:spMkLst>
        </pc:spChg>
        <pc:spChg chg="add mod">
          <ac:chgData name="Vincent Straub" userId="cc81dce8-242d-424d-a3c5-7390e8e80d05" providerId="ADAL" clId="{8B9A64A8-FB1A-384C-8110-FF823A960090}" dt="2023-10-12T13:11:08.447" v="10242" actId="1076"/>
          <ac:spMkLst>
            <pc:docMk/>
            <pc:sldMk cId="2827641576" sldId="257"/>
            <ac:spMk id="49" creationId="{48A14326-E42E-B11D-29FB-16036A35C13B}"/>
          </ac:spMkLst>
        </pc:spChg>
        <pc:spChg chg="add del mod">
          <ac:chgData name="Vincent Straub" userId="cc81dce8-242d-424d-a3c5-7390e8e80d05" providerId="ADAL" clId="{8B9A64A8-FB1A-384C-8110-FF823A960090}" dt="2023-09-29T14:31:13.162" v="9747" actId="478"/>
          <ac:spMkLst>
            <pc:docMk/>
            <pc:sldMk cId="2827641576" sldId="257"/>
            <ac:spMk id="50" creationId="{05699BA0-4DEF-23C8-C138-A9354808D1E4}"/>
          </ac:spMkLst>
        </pc:spChg>
        <pc:spChg chg="add del mod">
          <ac:chgData name="Vincent Straub" userId="cc81dce8-242d-424d-a3c5-7390e8e80d05" providerId="ADAL" clId="{8B9A64A8-FB1A-384C-8110-FF823A960090}" dt="2023-09-29T14:35:30.409" v="9783"/>
          <ac:spMkLst>
            <pc:docMk/>
            <pc:sldMk cId="2827641576" sldId="257"/>
            <ac:spMk id="51" creationId="{F2CCF614-B4F5-CB18-55DB-20A231086DEC}"/>
          </ac:spMkLst>
        </pc:spChg>
        <pc:spChg chg="add mod">
          <ac:chgData name="Vincent Straub" userId="cc81dce8-242d-424d-a3c5-7390e8e80d05" providerId="ADAL" clId="{8B9A64A8-FB1A-384C-8110-FF823A960090}" dt="2023-09-29T14:37:46.694" v="9799" actId="1076"/>
          <ac:spMkLst>
            <pc:docMk/>
            <pc:sldMk cId="2827641576" sldId="257"/>
            <ac:spMk id="52" creationId="{1D4599C8-B982-9841-D253-20EA7CFE3104}"/>
          </ac:spMkLst>
        </pc:spChg>
        <pc:spChg chg="add mod">
          <ac:chgData name="Vincent Straub" userId="cc81dce8-242d-424d-a3c5-7390e8e80d05" providerId="ADAL" clId="{8B9A64A8-FB1A-384C-8110-FF823A960090}" dt="2023-09-29T14:43:26.913" v="9837" actId="1076"/>
          <ac:spMkLst>
            <pc:docMk/>
            <pc:sldMk cId="2827641576" sldId="257"/>
            <ac:spMk id="53" creationId="{7D22A294-F138-2AD7-B68B-EDA26DA743F2}"/>
          </ac:spMkLst>
        </pc:spChg>
        <pc:spChg chg="add del">
          <ac:chgData name="Vincent Straub" userId="cc81dce8-242d-424d-a3c5-7390e8e80d05" providerId="ADAL" clId="{8B9A64A8-FB1A-384C-8110-FF823A960090}" dt="2023-10-01T13:48:20.693" v="9924" actId="22"/>
          <ac:spMkLst>
            <pc:docMk/>
            <pc:sldMk cId="2827641576" sldId="257"/>
            <ac:spMk id="55" creationId="{4333CBE9-90F4-95B1-8BCF-B05A9DA6EEE1}"/>
          </ac:spMkLst>
        </pc:spChg>
        <pc:spChg chg="add del mod">
          <ac:chgData name="Vincent Straub" userId="cc81dce8-242d-424d-a3c5-7390e8e80d05" providerId="ADAL" clId="{8B9A64A8-FB1A-384C-8110-FF823A960090}" dt="2023-10-12T14:13:13.502" v="10281" actId="478"/>
          <ac:spMkLst>
            <pc:docMk/>
            <pc:sldMk cId="2827641576" sldId="257"/>
            <ac:spMk id="56" creationId="{793422AF-17A5-1DBA-0086-07B30D52AEEF}"/>
          </ac:spMkLst>
        </pc:spChg>
        <pc:spChg chg="add">
          <ac:chgData name="Vincent Straub" userId="cc81dce8-242d-424d-a3c5-7390e8e80d05" providerId="ADAL" clId="{8B9A64A8-FB1A-384C-8110-FF823A960090}" dt="2023-10-12T10:39:10.635" v="9997"/>
          <ac:spMkLst>
            <pc:docMk/>
            <pc:sldMk cId="2827641576" sldId="257"/>
            <ac:spMk id="57" creationId="{266C7067-CC11-52B4-969D-3C053A4169CD}"/>
          </ac:spMkLst>
        </pc:spChg>
        <pc:spChg chg="add del mod">
          <ac:chgData name="Vincent Straub" userId="cc81dce8-242d-424d-a3c5-7390e8e80d05" providerId="ADAL" clId="{8B9A64A8-FB1A-384C-8110-FF823A960090}" dt="2023-10-12T10:39:19.632" v="10001"/>
          <ac:spMkLst>
            <pc:docMk/>
            <pc:sldMk cId="2827641576" sldId="257"/>
            <ac:spMk id="58" creationId="{0A26508A-4724-8BC9-9476-3F33B2E67BD1}"/>
          </ac:spMkLst>
        </pc:spChg>
        <pc:spChg chg="add mod">
          <ac:chgData name="Vincent Straub" userId="cc81dce8-242d-424d-a3c5-7390e8e80d05" providerId="ADAL" clId="{8B9A64A8-FB1A-384C-8110-FF823A960090}" dt="2023-10-12T10:49:33.778" v="10206" actId="1036"/>
          <ac:spMkLst>
            <pc:docMk/>
            <pc:sldMk cId="2827641576" sldId="257"/>
            <ac:spMk id="61" creationId="{FF9644EF-40D1-B54C-59F9-B2A18741FFA6}"/>
          </ac:spMkLst>
        </pc:spChg>
        <pc:spChg chg="add mod">
          <ac:chgData name="Vincent Straub" userId="cc81dce8-242d-424d-a3c5-7390e8e80d05" providerId="ADAL" clId="{8B9A64A8-FB1A-384C-8110-FF823A960090}" dt="2023-10-12T10:48:21.942" v="10180" actId="164"/>
          <ac:spMkLst>
            <pc:docMk/>
            <pc:sldMk cId="2827641576" sldId="257"/>
            <ac:spMk id="62" creationId="{1F598ED6-7AA4-AB2B-4C04-12CF2AC071AF}"/>
          </ac:spMkLst>
        </pc:spChg>
        <pc:spChg chg="add mod">
          <ac:chgData name="Vincent Straub" userId="cc81dce8-242d-424d-a3c5-7390e8e80d05" providerId="ADAL" clId="{8B9A64A8-FB1A-384C-8110-FF823A960090}" dt="2023-10-12T13:11:08.447" v="10242" actId="1076"/>
          <ac:spMkLst>
            <pc:docMk/>
            <pc:sldMk cId="2827641576" sldId="257"/>
            <ac:spMk id="2048" creationId="{AE998C2A-5987-4EAC-F0D0-4580B9A2DDE7}"/>
          </ac:spMkLst>
        </pc:spChg>
        <pc:grpChg chg="add mod">
          <ac:chgData name="Vincent Straub" userId="cc81dce8-242d-424d-a3c5-7390e8e80d05" providerId="ADAL" clId="{8B9A64A8-FB1A-384C-8110-FF823A960090}" dt="2023-10-12T13:08:27.731" v="10230" actId="14100"/>
          <ac:grpSpMkLst>
            <pc:docMk/>
            <pc:sldMk cId="2827641576" sldId="257"/>
            <ac:grpSpMk id="63" creationId="{EC9C14BE-CC0C-1478-84EF-682126AC1B70}"/>
          </ac:grpSpMkLst>
        </pc:grpChg>
        <pc:grpChg chg="add mod">
          <ac:chgData name="Vincent Straub" userId="cc81dce8-242d-424d-a3c5-7390e8e80d05" providerId="ADAL" clId="{8B9A64A8-FB1A-384C-8110-FF823A960090}" dt="2023-10-12T13:22:52.625" v="10277" actId="164"/>
          <ac:grpSpMkLst>
            <pc:docMk/>
            <pc:sldMk cId="2827641576" sldId="257"/>
            <ac:grpSpMk id="2073" creationId="{21DFE6C5-D435-72CC-8CE1-1ED2356D34B6}"/>
          </ac:grpSpMkLst>
        </pc:grpChg>
        <pc:picChg chg="add del mod">
          <ac:chgData name="Vincent Straub" userId="cc81dce8-242d-424d-a3c5-7390e8e80d05" providerId="ADAL" clId="{8B9A64A8-FB1A-384C-8110-FF823A960090}" dt="2023-09-28T20:55:14.921" v="9204" actId="478"/>
          <ac:picMkLst>
            <pc:docMk/>
            <pc:sldMk cId="2827641576" sldId="257"/>
            <ac:picMk id="10" creationId="{83CE3F4B-0FB5-23C6-559A-DC46AC56038D}"/>
          </ac:picMkLst>
        </pc:picChg>
        <pc:picChg chg="add del mod">
          <ac:chgData name="Vincent Straub" userId="cc81dce8-242d-424d-a3c5-7390e8e80d05" providerId="ADAL" clId="{8B9A64A8-FB1A-384C-8110-FF823A960090}" dt="2023-09-28T20:55:14.921" v="9204" actId="478"/>
          <ac:picMkLst>
            <pc:docMk/>
            <pc:sldMk cId="2827641576" sldId="257"/>
            <ac:picMk id="12" creationId="{4C9D125A-7827-4A1E-0AC8-3E3BD4493CF6}"/>
          </ac:picMkLst>
        </pc:picChg>
        <pc:picChg chg="add del mod modCrop">
          <ac:chgData name="Vincent Straub" userId="cc81dce8-242d-424d-a3c5-7390e8e80d05" providerId="ADAL" clId="{8B9A64A8-FB1A-384C-8110-FF823A960090}" dt="2023-09-29T09:27:28.477" v="9266" actId="478"/>
          <ac:picMkLst>
            <pc:docMk/>
            <pc:sldMk cId="2827641576" sldId="257"/>
            <ac:picMk id="14" creationId="{741F7D2A-F51D-352C-B7A9-116D85440E9F}"/>
          </ac:picMkLst>
        </pc:picChg>
        <pc:picChg chg="add del mod">
          <ac:chgData name="Vincent Straub" userId="cc81dce8-242d-424d-a3c5-7390e8e80d05" providerId="ADAL" clId="{8B9A64A8-FB1A-384C-8110-FF823A960090}" dt="2023-09-29T09:14:30.279" v="9212" actId="478"/>
          <ac:picMkLst>
            <pc:docMk/>
            <pc:sldMk cId="2827641576" sldId="257"/>
            <ac:picMk id="16" creationId="{EA8D7DF8-1A4B-395C-A2C5-4A2DAFDEDB64}"/>
          </ac:picMkLst>
        </pc:picChg>
        <pc:picChg chg="add del mod">
          <ac:chgData name="Vincent Straub" userId="cc81dce8-242d-424d-a3c5-7390e8e80d05" providerId="ADAL" clId="{8B9A64A8-FB1A-384C-8110-FF823A960090}" dt="2023-09-29T09:14:57.680" v="9220" actId="478"/>
          <ac:picMkLst>
            <pc:docMk/>
            <pc:sldMk cId="2827641576" sldId="257"/>
            <ac:picMk id="17" creationId="{D1E53021-4A15-A350-35DE-CB127197A7F7}"/>
          </ac:picMkLst>
        </pc:picChg>
        <pc:picChg chg="add del mod modCrop">
          <ac:chgData name="Vincent Straub" userId="cc81dce8-242d-424d-a3c5-7390e8e80d05" providerId="ADAL" clId="{8B9A64A8-FB1A-384C-8110-FF823A960090}" dt="2023-09-29T09:16:46.691" v="9243" actId="478"/>
          <ac:picMkLst>
            <pc:docMk/>
            <pc:sldMk cId="2827641576" sldId="257"/>
            <ac:picMk id="19" creationId="{8A8FC51B-7BDA-00DB-AC10-E91F7D353C2C}"/>
          </ac:picMkLst>
        </pc:picChg>
        <pc:picChg chg="add del mod modCrop">
          <ac:chgData name="Vincent Straub" userId="cc81dce8-242d-424d-a3c5-7390e8e80d05" providerId="ADAL" clId="{8B9A64A8-FB1A-384C-8110-FF823A960090}" dt="2023-09-29T09:17:05.585" v="9246" actId="478"/>
          <ac:picMkLst>
            <pc:docMk/>
            <pc:sldMk cId="2827641576" sldId="257"/>
            <ac:picMk id="21" creationId="{95342313-AFEF-B42D-ECFE-8532C3019AA1}"/>
          </ac:picMkLst>
        </pc:picChg>
        <pc:picChg chg="add del mod">
          <ac:chgData name="Vincent Straub" userId="cc81dce8-242d-424d-a3c5-7390e8e80d05" providerId="ADAL" clId="{8B9A64A8-FB1A-384C-8110-FF823A960090}" dt="2023-09-29T09:17:59.189" v="9250" actId="478"/>
          <ac:picMkLst>
            <pc:docMk/>
            <pc:sldMk cId="2827641576" sldId="257"/>
            <ac:picMk id="22" creationId="{EFF46A8A-5CA7-0585-44AD-A54F293BA84A}"/>
          </ac:picMkLst>
        </pc:picChg>
        <pc:picChg chg="add del mod">
          <ac:chgData name="Vincent Straub" userId="cc81dce8-242d-424d-a3c5-7390e8e80d05" providerId="ADAL" clId="{8B9A64A8-FB1A-384C-8110-FF823A960090}" dt="2023-09-29T09:27:28.477" v="9266" actId="478"/>
          <ac:picMkLst>
            <pc:docMk/>
            <pc:sldMk cId="2827641576" sldId="257"/>
            <ac:picMk id="24" creationId="{0040DED0-6BEA-EA25-7FF0-92543F5D3860}"/>
          </ac:picMkLst>
        </pc:picChg>
        <pc:picChg chg="add del mod">
          <ac:chgData name="Vincent Straub" userId="cc81dce8-242d-424d-a3c5-7390e8e80d05" providerId="ADAL" clId="{8B9A64A8-FB1A-384C-8110-FF823A960090}" dt="2023-09-29T09:27:50.021" v="9272" actId="478"/>
          <ac:picMkLst>
            <pc:docMk/>
            <pc:sldMk cId="2827641576" sldId="257"/>
            <ac:picMk id="26" creationId="{7D314778-2339-91E7-EF7C-565916B31375}"/>
          </ac:picMkLst>
        </pc:picChg>
        <pc:picChg chg="add del mod">
          <ac:chgData name="Vincent Straub" userId="cc81dce8-242d-424d-a3c5-7390e8e80d05" providerId="ADAL" clId="{8B9A64A8-FB1A-384C-8110-FF823A960090}" dt="2023-09-29T09:27:50.021" v="9272" actId="478"/>
          <ac:picMkLst>
            <pc:docMk/>
            <pc:sldMk cId="2827641576" sldId="257"/>
            <ac:picMk id="28" creationId="{354DEE06-61BE-A317-D4EF-3A713244E1A5}"/>
          </ac:picMkLst>
        </pc:picChg>
        <pc:picChg chg="add mod modCrop">
          <ac:chgData name="Vincent Straub" userId="cc81dce8-242d-424d-a3c5-7390e8e80d05" providerId="ADAL" clId="{8B9A64A8-FB1A-384C-8110-FF823A960090}" dt="2023-10-01T22:47:05.701" v="9994" actId="14100"/>
          <ac:picMkLst>
            <pc:docMk/>
            <pc:sldMk cId="2827641576" sldId="257"/>
            <ac:picMk id="30" creationId="{72616D2A-3CCB-42F5-FB6F-02AD24AA6E34}"/>
          </ac:picMkLst>
        </pc:picChg>
        <pc:picChg chg="add mod modCrop">
          <ac:chgData name="Vincent Straub" userId="cc81dce8-242d-424d-a3c5-7390e8e80d05" providerId="ADAL" clId="{8B9A64A8-FB1A-384C-8110-FF823A960090}" dt="2023-10-12T10:54:10.957" v="10209" actId="732"/>
          <ac:picMkLst>
            <pc:docMk/>
            <pc:sldMk cId="2827641576" sldId="257"/>
            <ac:picMk id="32" creationId="{DF10E122-FB3D-324B-CA2D-778279D47606}"/>
          </ac:picMkLst>
        </pc:picChg>
        <pc:picChg chg="add del mod">
          <ac:chgData name="Vincent Straub" userId="cc81dce8-242d-424d-a3c5-7390e8e80d05" providerId="ADAL" clId="{8B9A64A8-FB1A-384C-8110-FF823A960090}" dt="2023-09-29T14:10:04.851" v="9454" actId="478"/>
          <ac:picMkLst>
            <pc:docMk/>
            <pc:sldMk cId="2827641576" sldId="257"/>
            <ac:picMk id="37" creationId="{C845C7DB-6682-BD66-C672-3736A7BDE786}"/>
          </ac:picMkLst>
        </pc:picChg>
        <pc:picChg chg="add del mod modCrop">
          <ac:chgData name="Vincent Straub" userId="cc81dce8-242d-424d-a3c5-7390e8e80d05" providerId="ADAL" clId="{8B9A64A8-FB1A-384C-8110-FF823A960090}" dt="2023-09-29T14:16:58.086" v="9508" actId="478"/>
          <ac:picMkLst>
            <pc:docMk/>
            <pc:sldMk cId="2827641576" sldId="257"/>
            <ac:picMk id="39" creationId="{3AFD8D24-7F37-99A1-3147-16A6C06012F8}"/>
          </ac:picMkLst>
        </pc:picChg>
        <pc:picChg chg="add del mod modCrop">
          <ac:chgData name="Vincent Straub" userId="cc81dce8-242d-424d-a3c5-7390e8e80d05" providerId="ADAL" clId="{8B9A64A8-FB1A-384C-8110-FF823A960090}" dt="2023-09-29T14:30:01.299" v="9714" actId="478"/>
          <ac:picMkLst>
            <pc:docMk/>
            <pc:sldMk cId="2827641576" sldId="257"/>
            <ac:picMk id="41" creationId="{ED49AFDC-51F1-80EB-7836-C6637637A794}"/>
          </ac:picMkLst>
        </pc:picChg>
        <pc:picChg chg="add mod modCrop">
          <ac:chgData name="Vincent Straub" userId="cc81dce8-242d-424d-a3c5-7390e8e80d05" providerId="ADAL" clId="{8B9A64A8-FB1A-384C-8110-FF823A960090}" dt="2023-10-12T10:48:21.942" v="10180" actId="164"/>
          <ac:picMkLst>
            <pc:docMk/>
            <pc:sldMk cId="2827641576" sldId="257"/>
            <ac:picMk id="60" creationId="{272412B0-912A-C9A3-12C4-C3791376F706}"/>
          </ac:picMkLst>
        </pc:picChg>
        <pc:picChg chg="add del mod">
          <ac:chgData name="Vincent Straub" userId="cc81dce8-242d-424d-a3c5-7390e8e80d05" providerId="ADAL" clId="{8B9A64A8-FB1A-384C-8110-FF823A960090}" dt="2023-10-12T13:07:27.792" v="10213" actId="478"/>
          <ac:picMkLst>
            <pc:docMk/>
            <pc:sldMk cId="2827641576" sldId="257"/>
            <ac:picMk id="2050" creationId="{69D3C1BB-675C-3390-CF24-C78D8DD064F3}"/>
          </ac:picMkLst>
        </pc:picChg>
        <pc:picChg chg="add del mod modCrop">
          <ac:chgData name="Vincent Straub" userId="cc81dce8-242d-424d-a3c5-7390e8e80d05" providerId="ADAL" clId="{8B9A64A8-FB1A-384C-8110-FF823A960090}" dt="2023-10-12T13:09:38.009" v="10231" actId="478"/>
          <ac:picMkLst>
            <pc:docMk/>
            <pc:sldMk cId="2827641576" sldId="257"/>
            <ac:picMk id="2051" creationId="{F594EE27-596E-326B-A3A0-0FFF7D8D78DB}"/>
          </ac:picMkLst>
        </pc:picChg>
        <pc:picChg chg="add del mod">
          <ac:chgData name="Vincent Straub" userId="cc81dce8-242d-424d-a3c5-7390e8e80d05" providerId="ADAL" clId="{8B9A64A8-FB1A-384C-8110-FF823A960090}" dt="2023-09-29T14:28:02.881" v="9662"/>
          <ac:picMkLst>
            <pc:docMk/>
            <pc:sldMk cId="2827641576" sldId="257"/>
            <ac:picMk id="2052" creationId="{60B632D6-22A3-B4E8-2992-57EA50EE38A9}"/>
          </ac:picMkLst>
        </pc:picChg>
        <pc:picChg chg="add del mod">
          <ac:chgData name="Vincent Straub" userId="cc81dce8-242d-424d-a3c5-7390e8e80d05" providerId="ADAL" clId="{8B9A64A8-FB1A-384C-8110-FF823A960090}" dt="2023-10-01T22:44:40.810" v="9974" actId="478"/>
          <ac:picMkLst>
            <pc:docMk/>
            <pc:sldMk cId="2827641576" sldId="257"/>
            <ac:picMk id="2054" creationId="{308C15D5-82DA-AEA1-786A-84C5744CF4A0}"/>
          </ac:picMkLst>
        </pc:picChg>
        <pc:picChg chg="add del mod">
          <ac:chgData name="Vincent Straub" userId="cc81dce8-242d-424d-a3c5-7390e8e80d05" providerId="ADAL" clId="{8B9A64A8-FB1A-384C-8110-FF823A960090}" dt="2023-10-12T13:09:45.882" v="10233" actId="478"/>
          <ac:picMkLst>
            <pc:docMk/>
            <pc:sldMk cId="2827641576" sldId="257"/>
            <ac:picMk id="2055" creationId="{5D351DBE-4ECE-5093-E657-498719028F5E}"/>
          </ac:picMkLst>
        </pc:picChg>
        <pc:picChg chg="add del mod">
          <ac:chgData name="Vincent Straub" userId="cc81dce8-242d-424d-a3c5-7390e8e80d05" providerId="ADAL" clId="{8B9A64A8-FB1A-384C-8110-FF823A960090}" dt="2023-09-29T14:32:27.541" v="9760" actId="478"/>
          <ac:picMkLst>
            <pc:docMk/>
            <pc:sldMk cId="2827641576" sldId="257"/>
            <ac:picMk id="2056" creationId="{F291E3C8-C9FE-EFFA-50CD-417AED2D586B}"/>
          </ac:picMkLst>
        </pc:picChg>
        <pc:picChg chg="add del mod">
          <ac:chgData name="Vincent Straub" userId="cc81dce8-242d-424d-a3c5-7390e8e80d05" providerId="ADAL" clId="{8B9A64A8-FB1A-384C-8110-FF823A960090}" dt="2023-10-12T13:07:28.776" v="10214" actId="478"/>
          <ac:picMkLst>
            <pc:docMk/>
            <pc:sldMk cId="2827641576" sldId="257"/>
            <ac:picMk id="2058" creationId="{15E7AFFA-07F5-04D0-41EB-7A757131B526}"/>
          </ac:picMkLst>
        </pc:picChg>
        <pc:picChg chg="add mod">
          <ac:chgData name="Vincent Straub" userId="cc81dce8-242d-424d-a3c5-7390e8e80d05" providerId="ADAL" clId="{8B9A64A8-FB1A-384C-8110-FF823A960090}" dt="2023-10-12T13:23:20.790" v="10278" actId="14826"/>
          <ac:picMkLst>
            <pc:docMk/>
            <pc:sldMk cId="2827641576" sldId="257"/>
            <ac:picMk id="2059" creationId="{3AE4F478-2060-A7F3-CC13-5CFDA40BEC48}"/>
          </ac:picMkLst>
        </pc:picChg>
        <pc:picChg chg="add del mod">
          <ac:chgData name="Vincent Straub" userId="cc81dce8-242d-424d-a3c5-7390e8e80d05" providerId="ADAL" clId="{8B9A64A8-FB1A-384C-8110-FF823A960090}" dt="2023-09-29T14:37:24.518" v="9791" actId="478"/>
          <ac:picMkLst>
            <pc:docMk/>
            <pc:sldMk cId="2827641576" sldId="257"/>
            <ac:picMk id="2060" creationId="{762CFE1A-1D15-C8C5-4214-2FB8E65E6D6C}"/>
          </ac:picMkLst>
        </pc:picChg>
        <pc:picChg chg="add del mod">
          <ac:chgData name="Vincent Straub" userId="cc81dce8-242d-424d-a3c5-7390e8e80d05" providerId="ADAL" clId="{8B9A64A8-FB1A-384C-8110-FF823A960090}" dt="2023-10-01T14:04:32.281" v="9925" actId="14100"/>
          <ac:picMkLst>
            <pc:docMk/>
            <pc:sldMk cId="2827641576" sldId="257"/>
            <ac:picMk id="2062" creationId="{59E7BA0B-54F3-2E8A-0D9E-BE1BB96C68BD}"/>
          </ac:picMkLst>
        </pc:picChg>
        <pc:picChg chg="add del mod modCrop">
          <ac:chgData name="Vincent Straub" userId="cc81dce8-242d-424d-a3c5-7390e8e80d05" providerId="ADAL" clId="{8B9A64A8-FB1A-384C-8110-FF823A960090}" dt="2023-10-12T13:12:54.330" v="10254" actId="478"/>
          <ac:picMkLst>
            <pc:docMk/>
            <pc:sldMk cId="2827641576" sldId="257"/>
            <ac:picMk id="2063" creationId="{876B67BF-1F38-44B9-8E9D-4EB5B1CB4459}"/>
          </ac:picMkLst>
        </pc:picChg>
        <pc:picChg chg="add del mod">
          <ac:chgData name="Vincent Straub" userId="cc81dce8-242d-424d-a3c5-7390e8e80d05" providerId="ADAL" clId="{8B9A64A8-FB1A-384C-8110-FF823A960090}" dt="2023-09-29T14:39:21.078" v="9811"/>
          <ac:picMkLst>
            <pc:docMk/>
            <pc:sldMk cId="2827641576" sldId="257"/>
            <ac:picMk id="2064" creationId="{AE801AFC-020A-A496-FAFD-DFE90A5AB86D}"/>
          </ac:picMkLst>
        </pc:picChg>
        <pc:picChg chg="add del mod">
          <ac:chgData name="Vincent Straub" userId="cc81dce8-242d-424d-a3c5-7390e8e80d05" providerId="ADAL" clId="{8B9A64A8-FB1A-384C-8110-FF823A960090}" dt="2023-09-29T14:40:53.053" v="9821" actId="478"/>
          <ac:picMkLst>
            <pc:docMk/>
            <pc:sldMk cId="2827641576" sldId="257"/>
            <ac:picMk id="2066" creationId="{F9A0C20B-6407-9057-56C3-5D6B13319894}"/>
          </ac:picMkLst>
        </pc:picChg>
        <pc:picChg chg="add del mod modCrop">
          <ac:chgData name="Vincent Straub" userId="cc81dce8-242d-424d-a3c5-7390e8e80d05" providerId="ADAL" clId="{8B9A64A8-FB1A-384C-8110-FF823A960090}" dt="2023-10-12T13:20:17.446" v="10260" actId="478"/>
          <ac:picMkLst>
            <pc:docMk/>
            <pc:sldMk cId="2827641576" sldId="257"/>
            <ac:picMk id="2067" creationId="{FE32093B-E1AC-36BC-583B-C1E6735FC8F5}"/>
          </ac:picMkLst>
        </pc:picChg>
        <pc:picChg chg="add mod">
          <ac:chgData name="Vincent Straub" userId="cc81dce8-242d-424d-a3c5-7390e8e80d05" providerId="ADAL" clId="{8B9A64A8-FB1A-384C-8110-FF823A960090}" dt="2023-09-29T14:50:04.310" v="9917" actId="1036"/>
          <ac:picMkLst>
            <pc:docMk/>
            <pc:sldMk cId="2827641576" sldId="257"/>
            <ac:picMk id="2068" creationId="{210C5191-3B55-02EE-DF58-78C96674C044}"/>
          </ac:picMkLst>
        </pc:picChg>
        <pc:picChg chg="add del mod">
          <ac:chgData name="Vincent Straub" userId="cc81dce8-242d-424d-a3c5-7390e8e80d05" providerId="ADAL" clId="{8B9A64A8-FB1A-384C-8110-FF823A960090}" dt="2023-10-01T14:44:58.881" v="9973" actId="478"/>
          <ac:picMkLst>
            <pc:docMk/>
            <pc:sldMk cId="2827641576" sldId="257"/>
            <ac:picMk id="2070" creationId="{B6ADE1AD-CEF3-B64C-EB2D-783607A0C946}"/>
          </ac:picMkLst>
        </pc:picChg>
        <pc:picChg chg="add mod modCrop">
          <ac:chgData name="Vincent Straub" userId="cc81dce8-242d-424d-a3c5-7390e8e80d05" providerId="ADAL" clId="{8B9A64A8-FB1A-384C-8110-FF823A960090}" dt="2023-10-12T13:41:47.827" v="10280" actId="1035"/>
          <ac:picMkLst>
            <pc:docMk/>
            <pc:sldMk cId="2827641576" sldId="257"/>
            <ac:picMk id="2071" creationId="{88582F4E-671C-1153-A859-13D9D5077AD1}"/>
          </ac:picMkLst>
        </pc:picChg>
        <pc:picChg chg="add del mod">
          <ac:chgData name="Vincent Straub" userId="cc81dce8-242d-424d-a3c5-7390e8e80d05" providerId="ADAL" clId="{8B9A64A8-FB1A-384C-8110-FF823A960090}" dt="2023-10-01T22:44:50.367" v="9979" actId="478"/>
          <ac:picMkLst>
            <pc:docMk/>
            <pc:sldMk cId="2827641576" sldId="257"/>
            <ac:picMk id="2072" creationId="{E15B7C1C-FE19-636D-C43F-83CFBD4D6448}"/>
          </ac:picMkLst>
        </pc:picChg>
        <pc:picChg chg="add del mod">
          <ac:chgData name="Vincent Straub" userId="cc81dce8-242d-424d-a3c5-7390e8e80d05" providerId="ADAL" clId="{8B9A64A8-FB1A-384C-8110-FF823A960090}" dt="2023-10-12T10:39:09.895" v="9996" actId="478"/>
          <ac:picMkLst>
            <pc:docMk/>
            <pc:sldMk cId="2827641576" sldId="257"/>
            <ac:picMk id="2074" creationId="{2DCEABAB-C377-448A-FE88-C707AD6C9D8D}"/>
          </ac:picMkLst>
        </pc:picChg>
      </pc:sldChg>
      <pc:sldChg chg="addSp delSp modSp new mod">
        <pc:chgData name="Vincent Straub" userId="cc81dce8-242d-424d-a3c5-7390e8e80d05" providerId="ADAL" clId="{8B9A64A8-FB1A-384C-8110-FF823A960090}" dt="2023-09-29T15:42:00.269" v="9920" actId="1076"/>
        <pc:sldMkLst>
          <pc:docMk/>
          <pc:sldMk cId="112404411" sldId="258"/>
        </pc:sldMkLst>
        <pc:spChg chg="del">
          <ac:chgData name="Vincent Straub" userId="cc81dce8-242d-424d-a3c5-7390e8e80d05" providerId="ADAL" clId="{8B9A64A8-FB1A-384C-8110-FF823A960090}" dt="2023-09-28T13:18:52.937" v="8831" actId="478"/>
          <ac:spMkLst>
            <pc:docMk/>
            <pc:sldMk cId="112404411" sldId="258"/>
            <ac:spMk id="2" creationId="{940898F2-9F32-D2F1-C9F0-4A80B1B22BB2}"/>
          </ac:spMkLst>
        </pc:spChg>
        <pc:spChg chg="del mod">
          <ac:chgData name="Vincent Straub" userId="cc81dce8-242d-424d-a3c5-7390e8e80d05" providerId="ADAL" clId="{8B9A64A8-FB1A-384C-8110-FF823A960090}" dt="2023-09-28T13:18:55.235" v="8833" actId="478"/>
          <ac:spMkLst>
            <pc:docMk/>
            <pc:sldMk cId="112404411" sldId="258"/>
            <ac:spMk id="3" creationId="{F0D0A368-D193-3F05-97C1-58F7BBB56132}"/>
          </ac:spMkLst>
        </pc:spChg>
        <pc:spChg chg="add mod">
          <ac:chgData name="Vincent Straub" userId="cc81dce8-242d-424d-a3c5-7390e8e80d05" providerId="ADAL" clId="{8B9A64A8-FB1A-384C-8110-FF823A960090}" dt="2023-09-29T14:45:42.613" v="9856" actId="14100"/>
          <ac:spMkLst>
            <pc:docMk/>
            <pc:sldMk cId="112404411" sldId="258"/>
            <ac:spMk id="5" creationId="{9C24ED7E-3472-37F3-BB70-941CA6D8E321}"/>
          </ac:spMkLst>
        </pc:spChg>
        <pc:spChg chg="add del">
          <ac:chgData name="Vincent Straub" userId="cc81dce8-242d-424d-a3c5-7390e8e80d05" providerId="ADAL" clId="{8B9A64A8-FB1A-384C-8110-FF823A960090}" dt="2023-09-29T14:49:35.976" v="9907" actId="22"/>
          <ac:spMkLst>
            <pc:docMk/>
            <pc:sldMk cId="112404411" sldId="258"/>
            <ac:spMk id="13" creationId="{2C25953B-CCE4-151A-7008-9AE5919C92DC}"/>
          </ac:spMkLst>
        </pc:spChg>
        <pc:graphicFrameChg chg="add del mod modGraphic">
          <ac:chgData name="Vincent Straub" userId="cc81dce8-242d-424d-a3c5-7390e8e80d05" providerId="ADAL" clId="{8B9A64A8-FB1A-384C-8110-FF823A960090}" dt="2023-09-29T14:45:55.651" v="9864" actId="478"/>
          <ac:graphicFrameMkLst>
            <pc:docMk/>
            <pc:sldMk cId="112404411" sldId="258"/>
            <ac:graphicFrameMk id="4" creationId="{AC5F897C-42F3-06D1-5411-E1D59B8E39CA}"/>
          </ac:graphicFrameMkLst>
        </pc:graphicFrameChg>
        <pc:picChg chg="add del mod">
          <ac:chgData name="Vincent Straub" userId="cc81dce8-242d-424d-a3c5-7390e8e80d05" providerId="ADAL" clId="{8B9A64A8-FB1A-384C-8110-FF823A960090}" dt="2023-09-29T14:49:03.390" v="9897" actId="478"/>
          <ac:picMkLst>
            <pc:docMk/>
            <pc:sldMk cId="112404411" sldId="258"/>
            <ac:picMk id="7" creationId="{A98AECD9-6430-09AA-D3F9-C199523AC99D}"/>
          </ac:picMkLst>
        </pc:picChg>
        <pc:picChg chg="add mod">
          <ac:chgData name="Vincent Straub" userId="cc81dce8-242d-424d-a3c5-7390e8e80d05" providerId="ADAL" clId="{8B9A64A8-FB1A-384C-8110-FF823A960090}" dt="2023-09-29T14:49:51.956" v="9912" actId="1076"/>
          <ac:picMkLst>
            <pc:docMk/>
            <pc:sldMk cId="112404411" sldId="258"/>
            <ac:picMk id="9" creationId="{3CBCC67A-0865-EFAE-A03B-A8B8FB14845E}"/>
          </ac:picMkLst>
        </pc:picChg>
        <pc:picChg chg="add mod">
          <ac:chgData name="Vincent Straub" userId="cc81dce8-242d-424d-a3c5-7390e8e80d05" providerId="ADAL" clId="{8B9A64A8-FB1A-384C-8110-FF823A960090}" dt="2023-09-29T15:41:47.024" v="9918" actId="1076"/>
          <ac:picMkLst>
            <pc:docMk/>
            <pc:sldMk cId="112404411" sldId="258"/>
            <ac:picMk id="11" creationId="{ACEED17E-F59D-009F-58C1-9FDE882AD934}"/>
          </ac:picMkLst>
        </pc:picChg>
        <pc:picChg chg="add mod">
          <ac:chgData name="Vincent Straub" userId="cc81dce8-242d-424d-a3c5-7390e8e80d05" providerId="ADAL" clId="{8B9A64A8-FB1A-384C-8110-FF823A960090}" dt="2023-09-29T14:49:50.902" v="9911" actId="1076"/>
          <ac:picMkLst>
            <pc:docMk/>
            <pc:sldMk cId="112404411" sldId="258"/>
            <ac:picMk id="15" creationId="{925337AA-0510-49E8-A964-22292479FC19}"/>
          </ac:picMkLst>
        </pc:picChg>
        <pc:picChg chg="add del">
          <ac:chgData name="Vincent Straub" userId="cc81dce8-242d-424d-a3c5-7390e8e80d05" providerId="ADAL" clId="{8B9A64A8-FB1A-384C-8110-FF823A960090}" dt="2023-09-29T14:45:21.380" v="9851"/>
          <ac:picMkLst>
            <pc:docMk/>
            <pc:sldMk cId="112404411" sldId="258"/>
            <ac:picMk id="3074" creationId="{3D600335-FCC5-2364-3E42-F162F3175223}"/>
          </ac:picMkLst>
        </pc:picChg>
        <pc:picChg chg="add mod">
          <ac:chgData name="Vincent Straub" userId="cc81dce8-242d-424d-a3c5-7390e8e80d05" providerId="ADAL" clId="{8B9A64A8-FB1A-384C-8110-FF823A960090}" dt="2023-09-29T15:42:00.269" v="9920" actId="1076"/>
          <ac:picMkLst>
            <pc:docMk/>
            <pc:sldMk cId="112404411" sldId="258"/>
            <ac:picMk id="3076" creationId="{5EC1DC85-E316-FC6D-427E-E5384C13F773}"/>
          </ac:picMkLst>
        </pc:picChg>
        <pc:picChg chg="add mod">
          <ac:chgData name="Vincent Straub" userId="cc81dce8-242d-424d-a3c5-7390e8e80d05" providerId="ADAL" clId="{8B9A64A8-FB1A-384C-8110-FF823A960090}" dt="2023-09-29T14:49:21.785" v="9903" actId="14100"/>
          <ac:picMkLst>
            <pc:docMk/>
            <pc:sldMk cId="112404411" sldId="258"/>
            <ac:picMk id="3079" creationId="{7230BE56-CDC8-91A7-629B-E16FD50E5005}"/>
          </ac:picMkLst>
        </pc:picChg>
      </pc:sldChg>
      <pc:sldChg chg="new del">
        <pc:chgData name="Vincent Straub" userId="cc81dce8-242d-424d-a3c5-7390e8e80d05" providerId="ADAL" clId="{8B9A64A8-FB1A-384C-8110-FF823A960090}" dt="2023-10-12T13:11:55.536" v="10248" actId="2696"/>
        <pc:sldMkLst>
          <pc:docMk/>
          <pc:sldMk cId="4145765001" sldId="259"/>
        </pc:sldMkLst>
      </pc:sldChg>
      <pc:sldMasterChg chg="modSp modSldLayout">
        <pc:chgData name="Vincent Straub" userId="cc81dce8-242d-424d-a3c5-7390e8e80d05" providerId="ADAL" clId="{8B9A64A8-FB1A-384C-8110-FF823A960090}" dt="2023-09-19T08:25:17.600" v="1"/>
        <pc:sldMasterMkLst>
          <pc:docMk/>
          <pc:sldMasterMk cId="2460954070" sldId="2147483660"/>
        </pc:sldMasterMkLst>
        <pc:spChg chg="mod">
          <ac:chgData name="Vincent Straub" userId="cc81dce8-242d-424d-a3c5-7390e8e80d05" providerId="ADAL" clId="{8B9A64A8-FB1A-384C-8110-FF823A960090}" dt="2023-09-19T08:25:17.600" v="1"/>
          <ac:spMkLst>
            <pc:docMk/>
            <pc:sldMasterMk cId="2460954070" sldId="2147483660"/>
            <ac:spMk id="2" creationId="{00000000-0000-0000-0000-000000000000}"/>
          </ac:spMkLst>
        </pc:spChg>
        <pc:spChg chg="mod">
          <ac:chgData name="Vincent Straub" userId="cc81dce8-242d-424d-a3c5-7390e8e80d05" providerId="ADAL" clId="{8B9A64A8-FB1A-384C-8110-FF823A960090}" dt="2023-09-19T08:25:17.600" v="1"/>
          <ac:spMkLst>
            <pc:docMk/>
            <pc:sldMasterMk cId="2460954070" sldId="2147483660"/>
            <ac:spMk id="3" creationId="{00000000-0000-0000-0000-000000000000}"/>
          </ac:spMkLst>
        </pc:spChg>
        <pc:spChg chg="mod">
          <ac:chgData name="Vincent Straub" userId="cc81dce8-242d-424d-a3c5-7390e8e80d05" providerId="ADAL" clId="{8B9A64A8-FB1A-384C-8110-FF823A960090}" dt="2023-09-19T08:25:17.600" v="1"/>
          <ac:spMkLst>
            <pc:docMk/>
            <pc:sldMasterMk cId="2460954070" sldId="2147483660"/>
            <ac:spMk id="4" creationId="{00000000-0000-0000-0000-000000000000}"/>
          </ac:spMkLst>
        </pc:spChg>
        <pc:spChg chg="mod">
          <ac:chgData name="Vincent Straub" userId="cc81dce8-242d-424d-a3c5-7390e8e80d05" providerId="ADAL" clId="{8B9A64A8-FB1A-384C-8110-FF823A960090}" dt="2023-09-19T08:25:17.600" v="1"/>
          <ac:spMkLst>
            <pc:docMk/>
            <pc:sldMasterMk cId="2460954070" sldId="2147483660"/>
            <ac:spMk id="5" creationId="{00000000-0000-0000-0000-000000000000}"/>
          </ac:spMkLst>
        </pc:spChg>
        <pc:spChg chg="mod">
          <ac:chgData name="Vincent Straub" userId="cc81dce8-242d-424d-a3c5-7390e8e80d05" providerId="ADAL" clId="{8B9A64A8-FB1A-384C-8110-FF823A960090}" dt="2023-09-19T08:25:17.600" v="1"/>
          <ac:spMkLst>
            <pc:docMk/>
            <pc:sldMasterMk cId="2460954070" sldId="2147483660"/>
            <ac:spMk id="6" creationId="{00000000-0000-0000-0000-000000000000}"/>
          </ac:spMkLst>
        </pc:spChg>
        <pc:sldLayoutChg chg="modSp">
          <pc:chgData name="Vincent Straub" userId="cc81dce8-242d-424d-a3c5-7390e8e80d05" providerId="ADAL" clId="{8B9A64A8-FB1A-384C-8110-FF823A960090}" dt="2023-09-19T08:25:17.600" v="1"/>
          <pc:sldLayoutMkLst>
            <pc:docMk/>
            <pc:sldMasterMk cId="2460954070" sldId="2147483660"/>
            <pc:sldLayoutMk cId="2385387890" sldId="2147483661"/>
          </pc:sldLayoutMkLst>
          <pc:spChg chg="mod">
            <ac:chgData name="Vincent Straub" userId="cc81dce8-242d-424d-a3c5-7390e8e80d05" providerId="ADAL" clId="{8B9A64A8-FB1A-384C-8110-FF823A960090}" dt="2023-09-19T08:25:17.600" v="1"/>
            <ac:spMkLst>
              <pc:docMk/>
              <pc:sldMasterMk cId="2460954070" sldId="2147483660"/>
              <pc:sldLayoutMk cId="2385387890" sldId="2147483661"/>
              <ac:spMk id="2" creationId="{00000000-0000-0000-0000-000000000000}"/>
            </ac:spMkLst>
          </pc:spChg>
          <pc:spChg chg="mod">
            <ac:chgData name="Vincent Straub" userId="cc81dce8-242d-424d-a3c5-7390e8e80d05" providerId="ADAL" clId="{8B9A64A8-FB1A-384C-8110-FF823A960090}" dt="2023-09-19T08:25:17.600" v="1"/>
            <ac:spMkLst>
              <pc:docMk/>
              <pc:sldMasterMk cId="2460954070" sldId="2147483660"/>
              <pc:sldLayoutMk cId="2385387890" sldId="2147483661"/>
              <ac:spMk id="3" creationId="{00000000-0000-0000-0000-000000000000}"/>
            </ac:spMkLst>
          </pc:spChg>
        </pc:sldLayoutChg>
        <pc:sldLayoutChg chg="modSp">
          <pc:chgData name="Vincent Straub" userId="cc81dce8-242d-424d-a3c5-7390e8e80d05" providerId="ADAL" clId="{8B9A64A8-FB1A-384C-8110-FF823A960090}" dt="2023-09-19T08:25:17.600" v="1"/>
          <pc:sldLayoutMkLst>
            <pc:docMk/>
            <pc:sldMasterMk cId="2460954070" sldId="2147483660"/>
            <pc:sldLayoutMk cId="2591524520" sldId="2147483663"/>
          </pc:sldLayoutMkLst>
          <pc:spChg chg="mod">
            <ac:chgData name="Vincent Straub" userId="cc81dce8-242d-424d-a3c5-7390e8e80d05" providerId="ADAL" clId="{8B9A64A8-FB1A-384C-8110-FF823A960090}" dt="2023-09-19T08:25:17.600" v="1"/>
            <ac:spMkLst>
              <pc:docMk/>
              <pc:sldMasterMk cId="2460954070" sldId="2147483660"/>
              <pc:sldLayoutMk cId="2591524520" sldId="2147483663"/>
              <ac:spMk id="2" creationId="{00000000-0000-0000-0000-000000000000}"/>
            </ac:spMkLst>
          </pc:spChg>
          <pc:spChg chg="mod">
            <ac:chgData name="Vincent Straub" userId="cc81dce8-242d-424d-a3c5-7390e8e80d05" providerId="ADAL" clId="{8B9A64A8-FB1A-384C-8110-FF823A960090}" dt="2023-09-19T08:25:17.600" v="1"/>
            <ac:spMkLst>
              <pc:docMk/>
              <pc:sldMasterMk cId="2460954070" sldId="2147483660"/>
              <pc:sldLayoutMk cId="2591524520" sldId="2147483663"/>
              <ac:spMk id="3" creationId="{00000000-0000-0000-0000-000000000000}"/>
            </ac:spMkLst>
          </pc:spChg>
        </pc:sldLayoutChg>
        <pc:sldLayoutChg chg="modSp">
          <pc:chgData name="Vincent Straub" userId="cc81dce8-242d-424d-a3c5-7390e8e80d05" providerId="ADAL" clId="{8B9A64A8-FB1A-384C-8110-FF823A960090}" dt="2023-09-19T08:25:17.600" v="1"/>
          <pc:sldLayoutMkLst>
            <pc:docMk/>
            <pc:sldMasterMk cId="2460954070" sldId="2147483660"/>
            <pc:sldLayoutMk cId="1203092039" sldId="2147483664"/>
          </pc:sldLayoutMkLst>
          <pc:spChg chg="mod">
            <ac:chgData name="Vincent Straub" userId="cc81dce8-242d-424d-a3c5-7390e8e80d05" providerId="ADAL" clId="{8B9A64A8-FB1A-384C-8110-FF823A960090}" dt="2023-09-19T08:25:17.600" v="1"/>
            <ac:spMkLst>
              <pc:docMk/>
              <pc:sldMasterMk cId="2460954070" sldId="2147483660"/>
              <pc:sldLayoutMk cId="1203092039" sldId="2147483664"/>
              <ac:spMk id="3" creationId="{00000000-0000-0000-0000-000000000000}"/>
            </ac:spMkLst>
          </pc:spChg>
          <pc:spChg chg="mod">
            <ac:chgData name="Vincent Straub" userId="cc81dce8-242d-424d-a3c5-7390e8e80d05" providerId="ADAL" clId="{8B9A64A8-FB1A-384C-8110-FF823A960090}" dt="2023-09-19T08:25:17.600" v="1"/>
            <ac:spMkLst>
              <pc:docMk/>
              <pc:sldMasterMk cId="2460954070" sldId="2147483660"/>
              <pc:sldLayoutMk cId="1203092039" sldId="2147483664"/>
              <ac:spMk id="4" creationId="{00000000-0000-0000-0000-000000000000}"/>
            </ac:spMkLst>
          </pc:spChg>
        </pc:sldLayoutChg>
        <pc:sldLayoutChg chg="modSp">
          <pc:chgData name="Vincent Straub" userId="cc81dce8-242d-424d-a3c5-7390e8e80d05" providerId="ADAL" clId="{8B9A64A8-FB1A-384C-8110-FF823A960090}" dt="2023-09-19T08:25:17.600" v="1"/>
          <pc:sldLayoutMkLst>
            <pc:docMk/>
            <pc:sldMasterMk cId="2460954070" sldId="2147483660"/>
            <pc:sldLayoutMk cId="3733172339" sldId="2147483665"/>
          </pc:sldLayoutMkLst>
          <pc:spChg chg="mod">
            <ac:chgData name="Vincent Straub" userId="cc81dce8-242d-424d-a3c5-7390e8e80d05" providerId="ADAL" clId="{8B9A64A8-FB1A-384C-8110-FF823A960090}" dt="2023-09-19T08:25:17.600" v="1"/>
            <ac:spMkLst>
              <pc:docMk/>
              <pc:sldMasterMk cId="2460954070" sldId="2147483660"/>
              <pc:sldLayoutMk cId="3733172339" sldId="2147483665"/>
              <ac:spMk id="2" creationId="{00000000-0000-0000-0000-000000000000}"/>
            </ac:spMkLst>
          </pc:spChg>
          <pc:spChg chg="mod">
            <ac:chgData name="Vincent Straub" userId="cc81dce8-242d-424d-a3c5-7390e8e80d05" providerId="ADAL" clId="{8B9A64A8-FB1A-384C-8110-FF823A960090}" dt="2023-09-19T08:25:17.600" v="1"/>
            <ac:spMkLst>
              <pc:docMk/>
              <pc:sldMasterMk cId="2460954070" sldId="2147483660"/>
              <pc:sldLayoutMk cId="3733172339" sldId="2147483665"/>
              <ac:spMk id="3" creationId="{00000000-0000-0000-0000-000000000000}"/>
            </ac:spMkLst>
          </pc:spChg>
          <pc:spChg chg="mod">
            <ac:chgData name="Vincent Straub" userId="cc81dce8-242d-424d-a3c5-7390e8e80d05" providerId="ADAL" clId="{8B9A64A8-FB1A-384C-8110-FF823A960090}" dt="2023-09-19T08:25:17.600" v="1"/>
            <ac:spMkLst>
              <pc:docMk/>
              <pc:sldMasterMk cId="2460954070" sldId="2147483660"/>
              <pc:sldLayoutMk cId="3733172339" sldId="2147483665"/>
              <ac:spMk id="4" creationId="{00000000-0000-0000-0000-000000000000}"/>
            </ac:spMkLst>
          </pc:spChg>
          <pc:spChg chg="mod">
            <ac:chgData name="Vincent Straub" userId="cc81dce8-242d-424d-a3c5-7390e8e80d05" providerId="ADAL" clId="{8B9A64A8-FB1A-384C-8110-FF823A960090}" dt="2023-09-19T08:25:17.600" v="1"/>
            <ac:spMkLst>
              <pc:docMk/>
              <pc:sldMasterMk cId="2460954070" sldId="2147483660"/>
              <pc:sldLayoutMk cId="3733172339" sldId="2147483665"/>
              <ac:spMk id="5" creationId="{00000000-0000-0000-0000-000000000000}"/>
            </ac:spMkLst>
          </pc:spChg>
          <pc:spChg chg="mod">
            <ac:chgData name="Vincent Straub" userId="cc81dce8-242d-424d-a3c5-7390e8e80d05" providerId="ADAL" clId="{8B9A64A8-FB1A-384C-8110-FF823A960090}" dt="2023-09-19T08:25:17.600" v="1"/>
            <ac:spMkLst>
              <pc:docMk/>
              <pc:sldMasterMk cId="2460954070" sldId="2147483660"/>
              <pc:sldLayoutMk cId="3733172339" sldId="2147483665"/>
              <ac:spMk id="6" creationId="{00000000-0000-0000-0000-000000000000}"/>
            </ac:spMkLst>
          </pc:spChg>
        </pc:sldLayoutChg>
        <pc:sldLayoutChg chg="modSp">
          <pc:chgData name="Vincent Straub" userId="cc81dce8-242d-424d-a3c5-7390e8e80d05" providerId="ADAL" clId="{8B9A64A8-FB1A-384C-8110-FF823A960090}" dt="2023-09-19T08:25:17.600" v="1"/>
          <pc:sldLayoutMkLst>
            <pc:docMk/>
            <pc:sldMasterMk cId="2460954070" sldId="2147483660"/>
            <pc:sldLayoutMk cId="3171841454" sldId="2147483668"/>
          </pc:sldLayoutMkLst>
          <pc:spChg chg="mod">
            <ac:chgData name="Vincent Straub" userId="cc81dce8-242d-424d-a3c5-7390e8e80d05" providerId="ADAL" clId="{8B9A64A8-FB1A-384C-8110-FF823A960090}" dt="2023-09-19T08:25:17.600" v="1"/>
            <ac:spMkLst>
              <pc:docMk/>
              <pc:sldMasterMk cId="2460954070" sldId="2147483660"/>
              <pc:sldLayoutMk cId="3171841454" sldId="2147483668"/>
              <ac:spMk id="2" creationId="{00000000-0000-0000-0000-000000000000}"/>
            </ac:spMkLst>
          </pc:spChg>
          <pc:spChg chg="mod">
            <ac:chgData name="Vincent Straub" userId="cc81dce8-242d-424d-a3c5-7390e8e80d05" providerId="ADAL" clId="{8B9A64A8-FB1A-384C-8110-FF823A960090}" dt="2023-09-19T08:25:17.600" v="1"/>
            <ac:spMkLst>
              <pc:docMk/>
              <pc:sldMasterMk cId="2460954070" sldId="2147483660"/>
              <pc:sldLayoutMk cId="3171841454" sldId="2147483668"/>
              <ac:spMk id="3" creationId="{00000000-0000-0000-0000-000000000000}"/>
            </ac:spMkLst>
          </pc:spChg>
          <pc:spChg chg="mod">
            <ac:chgData name="Vincent Straub" userId="cc81dce8-242d-424d-a3c5-7390e8e80d05" providerId="ADAL" clId="{8B9A64A8-FB1A-384C-8110-FF823A960090}" dt="2023-09-19T08:25:17.600" v="1"/>
            <ac:spMkLst>
              <pc:docMk/>
              <pc:sldMasterMk cId="2460954070" sldId="2147483660"/>
              <pc:sldLayoutMk cId="3171841454" sldId="2147483668"/>
              <ac:spMk id="4" creationId="{00000000-0000-0000-0000-000000000000}"/>
            </ac:spMkLst>
          </pc:spChg>
        </pc:sldLayoutChg>
        <pc:sldLayoutChg chg="modSp">
          <pc:chgData name="Vincent Straub" userId="cc81dce8-242d-424d-a3c5-7390e8e80d05" providerId="ADAL" clId="{8B9A64A8-FB1A-384C-8110-FF823A960090}" dt="2023-09-19T08:25:17.600" v="1"/>
          <pc:sldLayoutMkLst>
            <pc:docMk/>
            <pc:sldMasterMk cId="2460954070" sldId="2147483660"/>
            <pc:sldLayoutMk cId="1718958274" sldId="2147483669"/>
          </pc:sldLayoutMkLst>
          <pc:spChg chg="mod">
            <ac:chgData name="Vincent Straub" userId="cc81dce8-242d-424d-a3c5-7390e8e80d05" providerId="ADAL" clId="{8B9A64A8-FB1A-384C-8110-FF823A960090}" dt="2023-09-19T08:25:17.600" v="1"/>
            <ac:spMkLst>
              <pc:docMk/>
              <pc:sldMasterMk cId="2460954070" sldId="2147483660"/>
              <pc:sldLayoutMk cId="1718958274" sldId="2147483669"/>
              <ac:spMk id="2" creationId="{00000000-0000-0000-0000-000000000000}"/>
            </ac:spMkLst>
          </pc:spChg>
          <pc:spChg chg="mod">
            <ac:chgData name="Vincent Straub" userId="cc81dce8-242d-424d-a3c5-7390e8e80d05" providerId="ADAL" clId="{8B9A64A8-FB1A-384C-8110-FF823A960090}" dt="2023-09-19T08:25:17.600" v="1"/>
            <ac:spMkLst>
              <pc:docMk/>
              <pc:sldMasterMk cId="2460954070" sldId="2147483660"/>
              <pc:sldLayoutMk cId="1718958274" sldId="2147483669"/>
              <ac:spMk id="3" creationId="{00000000-0000-0000-0000-000000000000}"/>
            </ac:spMkLst>
          </pc:spChg>
          <pc:spChg chg="mod">
            <ac:chgData name="Vincent Straub" userId="cc81dce8-242d-424d-a3c5-7390e8e80d05" providerId="ADAL" clId="{8B9A64A8-FB1A-384C-8110-FF823A960090}" dt="2023-09-19T08:25:17.600" v="1"/>
            <ac:spMkLst>
              <pc:docMk/>
              <pc:sldMasterMk cId="2460954070" sldId="2147483660"/>
              <pc:sldLayoutMk cId="1718958274" sldId="2147483669"/>
              <ac:spMk id="4" creationId="{00000000-0000-0000-0000-000000000000}"/>
            </ac:spMkLst>
          </pc:spChg>
        </pc:sldLayoutChg>
        <pc:sldLayoutChg chg="modSp">
          <pc:chgData name="Vincent Straub" userId="cc81dce8-242d-424d-a3c5-7390e8e80d05" providerId="ADAL" clId="{8B9A64A8-FB1A-384C-8110-FF823A960090}" dt="2023-09-19T08:25:17.600" v="1"/>
          <pc:sldLayoutMkLst>
            <pc:docMk/>
            <pc:sldMasterMk cId="2460954070" sldId="2147483660"/>
            <pc:sldLayoutMk cId="3479445657" sldId="2147483671"/>
          </pc:sldLayoutMkLst>
          <pc:spChg chg="mod">
            <ac:chgData name="Vincent Straub" userId="cc81dce8-242d-424d-a3c5-7390e8e80d05" providerId="ADAL" clId="{8B9A64A8-FB1A-384C-8110-FF823A960090}" dt="2023-09-19T08:25:17.600" v="1"/>
            <ac:spMkLst>
              <pc:docMk/>
              <pc:sldMasterMk cId="2460954070" sldId="2147483660"/>
              <pc:sldLayoutMk cId="3479445657" sldId="2147483671"/>
              <ac:spMk id="2" creationId="{00000000-0000-0000-0000-000000000000}"/>
            </ac:spMkLst>
          </pc:spChg>
          <pc:spChg chg="mod">
            <ac:chgData name="Vincent Straub" userId="cc81dce8-242d-424d-a3c5-7390e8e80d05" providerId="ADAL" clId="{8B9A64A8-FB1A-384C-8110-FF823A960090}" dt="2023-09-19T08:25:17.600" v="1"/>
            <ac:spMkLst>
              <pc:docMk/>
              <pc:sldMasterMk cId="2460954070" sldId="2147483660"/>
              <pc:sldLayoutMk cId="3479445657" sldId="2147483671"/>
              <ac:spMk id="3" creationId="{00000000-0000-0000-0000-000000000000}"/>
            </ac:spMkLst>
          </pc:spChg>
        </pc:sldLayoutChg>
      </pc:sldMasterChg>
      <pc:sldMasterChg chg="modSp modSldLayout">
        <pc:chgData name="Vincent Straub" userId="cc81dce8-242d-424d-a3c5-7390e8e80d05" providerId="ADAL" clId="{8B9A64A8-FB1A-384C-8110-FF823A960090}" dt="2023-09-19T08:25:36.338" v="2"/>
        <pc:sldMasterMkLst>
          <pc:docMk/>
          <pc:sldMasterMk cId="2813973010" sldId="2147483672"/>
        </pc:sldMasterMkLst>
        <pc:spChg chg="mod">
          <ac:chgData name="Vincent Straub" userId="cc81dce8-242d-424d-a3c5-7390e8e80d05" providerId="ADAL" clId="{8B9A64A8-FB1A-384C-8110-FF823A960090}" dt="2023-09-19T08:25:36.338" v="2"/>
          <ac:spMkLst>
            <pc:docMk/>
            <pc:sldMasterMk cId="2813973010" sldId="2147483672"/>
            <ac:spMk id="2" creationId="{00000000-0000-0000-0000-000000000000}"/>
          </ac:spMkLst>
        </pc:spChg>
        <pc:spChg chg="mod">
          <ac:chgData name="Vincent Straub" userId="cc81dce8-242d-424d-a3c5-7390e8e80d05" providerId="ADAL" clId="{8B9A64A8-FB1A-384C-8110-FF823A960090}" dt="2023-09-19T08:25:36.338" v="2"/>
          <ac:spMkLst>
            <pc:docMk/>
            <pc:sldMasterMk cId="2813973010" sldId="2147483672"/>
            <ac:spMk id="3" creationId="{00000000-0000-0000-0000-000000000000}"/>
          </ac:spMkLst>
        </pc:spChg>
        <pc:spChg chg="mod">
          <ac:chgData name="Vincent Straub" userId="cc81dce8-242d-424d-a3c5-7390e8e80d05" providerId="ADAL" clId="{8B9A64A8-FB1A-384C-8110-FF823A960090}" dt="2023-09-19T08:25:36.338" v="2"/>
          <ac:spMkLst>
            <pc:docMk/>
            <pc:sldMasterMk cId="2813973010" sldId="2147483672"/>
            <ac:spMk id="4" creationId="{00000000-0000-0000-0000-000000000000}"/>
          </ac:spMkLst>
        </pc:spChg>
        <pc:spChg chg="mod">
          <ac:chgData name="Vincent Straub" userId="cc81dce8-242d-424d-a3c5-7390e8e80d05" providerId="ADAL" clId="{8B9A64A8-FB1A-384C-8110-FF823A960090}" dt="2023-09-19T08:25:36.338" v="2"/>
          <ac:spMkLst>
            <pc:docMk/>
            <pc:sldMasterMk cId="2813973010" sldId="2147483672"/>
            <ac:spMk id="5" creationId="{00000000-0000-0000-0000-000000000000}"/>
          </ac:spMkLst>
        </pc:spChg>
        <pc:spChg chg="mod">
          <ac:chgData name="Vincent Straub" userId="cc81dce8-242d-424d-a3c5-7390e8e80d05" providerId="ADAL" clId="{8B9A64A8-FB1A-384C-8110-FF823A960090}" dt="2023-09-19T08:25:36.338" v="2"/>
          <ac:spMkLst>
            <pc:docMk/>
            <pc:sldMasterMk cId="2813973010" sldId="2147483672"/>
            <ac:spMk id="6" creationId="{00000000-0000-0000-0000-000000000000}"/>
          </ac:spMkLst>
        </pc:spChg>
        <pc:sldLayoutChg chg="modSp">
          <pc:chgData name="Vincent Straub" userId="cc81dce8-242d-424d-a3c5-7390e8e80d05" providerId="ADAL" clId="{8B9A64A8-FB1A-384C-8110-FF823A960090}" dt="2023-09-19T08:25:36.338" v="2"/>
          <pc:sldLayoutMkLst>
            <pc:docMk/>
            <pc:sldMasterMk cId="2813973010" sldId="2147483672"/>
            <pc:sldLayoutMk cId="3844503048" sldId="2147483673"/>
          </pc:sldLayoutMkLst>
          <pc:spChg chg="mod">
            <ac:chgData name="Vincent Straub" userId="cc81dce8-242d-424d-a3c5-7390e8e80d05" providerId="ADAL" clId="{8B9A64A8-FB1A-384C-8110-FF823A960090}" dt="2023-09-19T08:25:36.338" v="2"/>
            <ac:spMkLst>
              <pc:docMk/>
              <pc:sldMasterMk cId="2813973010" sldId="2147483672"/>
              <pc:sldLayoutMk cId="3844503048" sldId="2147483673"/>
              <ac:spMk id="2" creationId="{00000000-0000-0000-0000-000000000000}"/>
            </ac:spMkLst>
          </pc:spChg>
          <pc:spChg chg="mod">
            <ac:chgData name="Vincent Straub" userId="cc81dce8-242d-424d-a3c5-7390e8e80d05" providerId="ADAL" clId="{8B9A64A8-FB1A-384C-8110-FF823A960090}" dt="2023-09-19T08:25:36.338" v="2"/>
            <ac:spMkLst>
              <pc:docMk/>
              <pc:sldMasterMk cId="2813973010" sldId="2147483672"/>
              <pc:sldLayoutMk cId="3844503048" sldId="2147483673"/>
              <ac:spMk id="3" creationId="{00000000-0000-0000-0000-000000000000}"/>
            </ac:spMkLst>
          </pc:spChg>
        </pc:sldLayoutChg>
        <pc:sldLayoutChg chg="modSp">
          <pc:chgData name="Vincent Straub" userId="cc81dce8-242d-424d-a3c5-7390e8e80d05" providerId="ADAL" clId="{8B9A64A8-FB1A-384C-8110-FF823A960090}" dt="2023-09-19T08:25:36.338" v="2"/>
          <pc:sldLayoutMkLst>
            <pc:docMk/>
            <pc:sldMasterMk cId="2813973010" sldId="2147483672"/>
            <pc:sldLayoutMk cId="521700348" sldId="2147483675"/>
          </pc:sldLayoutMkLst>
          <pc:spChg chg="mod">
            <ac:chgData name="Vincent Straub" userId="cc81dce8-242d-424d-a3c5-7390e8e80d05" providerId="ADAL" clId="{8B9A64A8-FB1A-384C-8110-FF823A960090}" dt="2023-09-19T08:25:36.338" v="2"/>
            <ac:spMkLst>
              <pc:docMk/>
              <pc:sldMasterMk cId="2813973010" sldId="2147483672"/>
              <pc:sldLayoutMk cId="521700348" sldId="2147483675"/>
              <ac:spMk id="2" creationId="{00000000-0000-0000-0000-000000000000}"/>
            </ac:spMkLst>
          </pc:spChg>
          <pc:spChg chg="mod">
            <ac:chgData name="Vincent Straub" userId="cc81dce8-242d-424d-a3c5-7390e8e80d05" providerId="ADAL" clId="{8B9A64A8-FB1A-384C-8110-FF823A960090}" dt="2023-09-19T08:25:36.338" v="2"/>
            <ac:spMkLst>
              <pc:docMk/>
              <pc:sldMasterMk cId="2813973010" sldId="2147483672"/>
              <pc:sldLayoutMk cId="521700348" sldId="2147483675"/>
              <ac:spMk id="3" creationId="{00000000-0000-0000-0000-000000000000}"/>
            </ac:spMkLst>
          </pc:spChg>
        </pc:sldLayoutChg>
        <pc:sldLayoutChg chg="modSp">
          <pc:chgData name="Vincent Straub" userId="cc81dce8-242d-424d-a3c5-7390e8e80d05" providerId="ADAL" clId="{8B9A64A8-FB1A-384C-8110-FF823A960090}" dt="2023-09-19T08:25:36.338" v="2"/>
          <pc:sldLayoutMkLst>
            <pc:docMk/>
            <pc:sldMasterMk cId="2813973010" sldId="2147483672"/>
            <pc:sldLayoutMk cId="287422223" sldId="2147483676"/>
          </pc:sldLayoutMkLst>
          <pc:spChg chg="mod">
            <ac:chgData name="Vincent Straub" userId="cc81dce8-242d-424d-a3c5-7390e8e80d05" providerId="ADAL" clId="{8B9A64A8-FB1A-384C-8110-FF823A960090}" dt="2023-09-19T08:25:36.338" v="2"/>
            <ac:spMkLst>
              <pc:docMk/>
              <pc:sldMasterMk cId="2813973010" sldId="2147483672"/>
              <pc:sldLayoutMk cId="287422223" sldId="2147483676"/>
              <ac:spMk id="3" creationId="{00000000-0000-0000-0000-000000000000}"/>
            </ac:spMkLst>
          </pc:spChg>
          <pc:spChg chg="mod">
            <ac:chgData name="Vincent Straub" userId="cc81dce8-242d-424d-a3c5-7390e8e80d05" providerId="ADAL" clId="{8B9A64A8-FB1A-384C-8110-FF823A960090}" dt="2023-09-19T08:25:36.338" v="2"/>
            <ac:spMkLst>
              <pc:docMk/>
              <pc:sldMasterMk cId="2813973010" sldId="2147483672"/>
              <pc:sldLayoutMk cId="287422223" sldId="2147483676"/>
              <ac:spMk id="4" creationId="{00000000-0000-0000-0000-000000000000}"/>
            </ac:spMkLst>
          </pc:spChg>
        </pc:sldLayoutChg>
        <pc:sldLayoutChg chg="modSp">
          <pc:chgData name="Vincent Straub" userId="cc81dce8-242d-424d-a3c5-7390e8e80d05" providerId="ADAL" clId="{8B9A64A8-FB1A-384C-8110-FF823A960090}" dt="2023-09-19T08:25:36.338" v="2"/>
          <pc:sldLayoutMkLst>
            <pc:docMk/>
            <pc:sldMasterMk cId="2813973010" sldId="2147483672"/>
            <pc:sldLayoutMk cId="1495394196" sldId="2147483677"/>
          </pc:sldLayoutMkLst>
          <pc:spChg chg="mod">
            <ac:chgData name="Vincent Straub" userId="cc81dce8-242d-424d-a3c5-7390e8e80d05" providerId="ADAL" clId="{8B9A64A8-FB1A-384C-8110-FF823A960090}" dt="2023-09-19T08:25:36.338" v="2"/>
            <ac:spMkLst>
              <pc:docMk/>
              <pc:sldMasterMk cId="2813973010" sldId="2147483672"/>
              <pc:sldLayoutMk cId="1495394196" sldId="2147483677"/>
              <ac:spMk id="2" creationId="{00000000-0000-0000-0000-000000000000}"/>
            </ac:spMkLst>
          </pc:spChg>
          <pc:spChg chg="mod">
            <ac:chgData name="Vincent Straub" userId="cc81dce8-242d-424d-a3c5-7390e8e80d05" providerId="ADAL" clId="{8B9A64A8-FB1A-384C-8110-FF823A960090}" dt="2023-09-19T08:25:36.338" v="2"/>
            <ac:spMkLst>
              <pc:docMk/>
              <pc:sldMasterMk cId="2813973010" sldId="2147483672"/>
              <pc:sldLayoutMk cId="1495394196" sldId="2147483677"/>
              <ac:spMk id="3" creationId="{00000000-0000-0000-0000-000000000000}"/>
            </ac:spMkLst>
          </pc:spChg>
          <pc:spChg chg="mod">
            <ac:chgData name="Vincent Straub" userId="cc81dce8-242d-424d-a3c5-7390e8e80d05" providerId="ADAL" clId="{8B9A64A8-FB1A-384C-8110-FF823A960090}" dt="2023-09-19T08:25:36.338" v="2"/>
            <ac:spMkLst>
              <pc:docMk/>
              <pc:sldMasterMk cId="2813973010" sldId="2147483672"/>
              <pc:sldLayoutMk cId="1495394196" sldId="2147483677"/>
              <ac:spMk id="4" creationId="{00000000-0000-0000-0000-000000000000}"/>
            </ac:spMkLst>
          </pc:spChg>
          <pc:spChg chg="mod">
            <ac:chgData name="Vincent Straub" userId="cc81dce8-242d-424d-a3c5-7390e8e80d05" providerId="ADAL" clId="{8B9A64A8-FB1A-384C-8110-FF823A960090}" dt="2023-09-19T08:25:36.338" v="2"/>
            <ac:spMkLst>
              <pc:docMk/>
              <pc:sldMasterMk cId="2813973010" sldId="2147483672"/>
              <pc:sldLayoutMk cId="1495394196" sldId="2147483677"/>
              <ac:spMk id="5" creationId="{00000000-0000-0000-0000-000000000000}"/>
            </ac:spMkLst>
          </pc:spChg>
          <pc:spChg chg="mod">
            <ac:chgData name="Vincent Straub" userId="cc81dce8-242d-424d-a3c5-7390e8e80d05" providerId="ADAL" clId="{8B9A64A8-FB1A-384C-8110-FF823A960090}" dt="2023-09-19T08:25:36.338" v="2"/>
            <ac:spMkLst>
              <pc:docMk/>
              <pc:sldMasterMk cId="2813973010" sldId="2147483672"/>
              <pc:sldLayoutMk cId="1495394196" sldId="2147483677"/>
              <ac:spMk id="6" creationId="{00000000-0000-0000-0000-000000000000}"/>
            </ac:spMkLst>
          </pc:spChg>
        </pc:sldLayoutChg>
        <pc:sldLayoutChg chg="modSp">
          <pc:chgData name="Vincent Straub" userId="cc81dce8-242d-424d-a3c5-7390e8e80d05" providerId="ADAL" clId="{8B9A64A8-FB1A-384C-8110-FF823A960090}" dt="2023-09-19T08:25:36.338" v="2"/>
          <pc:sldLayoutMkLst>
            <pc:docMk/>
            <pc:sldMasterMk cId="2813973010" sldId="2147483672"/>
            <pc:sldLayoutMk cId="1213655427" sldId="2147483680"/>
          </pc:sldLayoutMkLst>
          <pc:spChg chg="mod">
            <ac:chgData name="Vincent Straub" userId="cc81dce8-242d-424d-a3c5-7390e8e80d05" providerId="ADAL" clId="{8B9A64A8-FB1A-384C-8110-FF823A960090}" dt="2023-09-19T08:25:36.338" v="2"/>
            <ac:spMkLst>
              <pc:docMk/>
              <pc:sldMasterMk cId="2813973010" sldId="2147483672"/>
              <pc:sldLayoutMk cId="1213655427" sldId="2147483680"/>
              <ac:spMk id="2" creationId="{00000000-0000-0000-0000-000000000000}"/>
            </ac:spMkLst>
          </pc:spChg>
          <pc:spChg chg="mod">
            <ac:chgData name="Vincent Straub" userId="cc81dce8-242d-424d-a3c5-7390e8e80d05" providerId="ADAL" clId="{8B9A64A8-FB1A-384C-8110-FF823A960090}" dt="2023-09-19T08:25:36.338" v="2"/>
            <ac:spMkLst>
              <pc:docMk/>
              <pc:sldMasterMk cId="2813973010" sldId="2147483672"/>
              <pc:sldLayoutMk cId="1213655427" sldId="2147483680"/>
              <ac:spMk id="3" creationId="{00000000-0000-0000-0000-000000000000}"/>
            </ac:spMkLst>
          </pc:spChg>
          <pc:spChg chg="mod">
            <ac:chgData name="Vincent Straub" userId="cc81dce8-242d-424d-a3c5-7390e8e80d05" providerId="ADAL" clId="{8B9A64A8-FB1A-384C-8110-FF823A960090}" dt="2023-09-19T08:25:36.338" v="2"/>
            <ac:spMkLst>
              <pc:docMk/>
              <pc:sldMasterMk cId="2813973010" sldId="2147483672"/>
              <pc:sldLayoutMk cId="1213655427" sldId="2147483680"/>
              <ac:spMk id="4" creationId="{00000000-0000-0000-0000-000000000000}"/>
            </ac:spMkLst>
          </pc:spChg>
        </pc:sldLayoutChg>
        <pc:sldLayoutChg chg="modSp">
          <pc:chgData name="Vincent Straub" userId="cc81dce8-242d-424d-a3c5-7390e8e80d05" providerId="ADAL" clId="{8B9A64A8-FB1A-384C-8110-FF823A960090}" dt="2023-09-19T08:25:36.338" v="2"/>
          <pc:sldLayoutMkLst>
            <pc:docMk/>
            <pc:sldMasterMk cId="2813973010" sldId="2147483672"/>
            <pc:sldLayoutMk cId="56056797" sldId="2147483681"/>
          </pc:sldLayoutMkLst>
          <pc:spChg chg="mod">
            <ac:chgData name="Vincent Straub" userId="cc81dce8-242d-424d-a3c5-7390e8e80d05" providerId="ADAL" clId="{8B9A64A8-FB1A-384C-8110-FF823A960090}" dt="2023-09-19T08:25:36.338" v="2"/>
            <ac:spMkLst>
              <pc:docMk/>
              <pc:sldMasterMk cId="2813973010" sldId="2147483672"/>
              <pc:sldLayoutMk cId="56056797" sldId="2147483681"/>
              <ac:spMk id="2" creationId="{00000000-0000-0000-0000-000000000000}"/>
            </ac:spMkLst>
          </pc:spChg>
          <pc:spChg chg="mod">
            <ac:chgData name="Vincent Straub" userId="cc81dce8-242d-424d-a3c5-7390e8e80d05" providerId="ADAL" clId="{8B9A64A8-FB1A-384C-8110-FF823A960090}" dt="2023-09-19T08:25:36.338" v="2"/>
            <ac:spMkLst>
              <pc:docMk/>
              <pc:sldMasterMk cId="2813973010" sldId="2147483672"/>
              <pc:sldLayoutMk cId="56056797" sldId="2147483681"/>
              <ac:spMk id="3" creationId="{00000000-0000-0000-0000-000000000000}"/>
            </ac:spMkLst>
          </pc:spChg>
          <pc:spChg chg="mod">
            <ac:chgData name="Vincent Straub" userId="cc81dce8-242d-424d-a3c5-7390e8e80d05" providerId="ADAL" clId="{8B9A64A8-FB1A-384C-8110-FF823A960090}" dt="2023-09-19T08:25:36.338" v="2"/>
            <ac:spMkLst>
              <pc:docMk/>
              <pc:sldMasterMk cId="2813973010" sldId="2147483672"/>
              <pc:sldLayoutMk cId="56056797" sldId="2147483681"/>
              <ac:spMk id="4" creationId="{00000000-0000-0000-0000-000000000000}"/>
            </ac:spMkLst>
          </pc:spChg>
        </pc:sldLayoutChg>
        <pc:sldLayoutChg chg="modSp">
          <pc:chgData name="Vincent Straub" userId="cc81dce8-242d-424d-a3c5-7390e8e80d05" providerId="ADAL" clId="{8B9A64A8-FB1A-384C-8110-FF823A960090}" dt="2023-09-19T08:25:36.338" v="2"/>
          <pc:sldLayoutMkLst>
            <pc:docMk/>
            <pc:sldMasterMk cId="2813973010" sldId="2147483672"/>
            <pc:sldLayoutMk cId="1010295606" sldId="2147483683"/>
          </pc:sldLayoutMkLst>
          <pc:spChg chg="mod">
            <ac:chgData name="Vincent Straub" userId="cc81dce8-242d-424d-a3c5-7390e8e80d05" providerId="ADAL" clId="{8B9A64A8-FB1A-384C-8110-FF823A960090}" dt="2023-09-19T08:25:36.338" v="2"/>
            <ac:spMkLst>
              <pc:docMk/>
              <pc:sldMasterMk cId="2813973010" sldId="2147483672"/>
              <pc:sldLayoutMk cId="1010295606" sldId="2147483683"/>
              <ac:spMk id="2" creationId="{00000000-0000-0000-0000-000000000000}"/>
            </ac:spMkLst>
          </pc:spChg>
          <pc:spChg chg="mod">
            <ac:chgData name="Vincent Straub" userId="cc81dce8-242d-424d-a3c5-7390e8e80d05" providerId="ADAL" clId="{8B9A64A8-FB1A-384C-8110-FF823A960090}" dt="2023-09-19T08:25:36.338" v="2"/>
            <ac:spMkLst>
              <pc:docMk/>
              <pc:sldMasterMk cId="2813973010" sldId="2147483672"/>
              <pc:sldLayoutMk cId="1010295606" sldId="2147483683"/>
              <ac:spMk id="3" creationId="{00000000-0000-0000-0000-000000000000}"/>
            </ac:spMkLst>
          </pc:spChg>
        </pc:sldLayoutChg>
      </pc:sldMasterChg>
      <pc:sldMasterChg chg="modSp modSldLayout">
        <pc:chgData name="Vincent Straub" userId="cc81dce8-242d-424d-a3c5-7390e8e80d05" providerId="ADAL" clId="{8B9A64A8-FB1A-384C-8110-FF823A960090}" dt="2023-09-26T10:51:41.505" v="285"/>
        <pc:sldMasterMkLst>
          <pc:docMk/>
          <pc:sldMasterMk cId="3728021057" sldId="2147483684"/>
        </pc:sldMasterMkLst>
        <pc:spChg chg="mod">
          <ac:chgData name="Vincent Straub" userId="cc81dce8-242d-424d-a3c5-7390e8e80d05" providerId="ADAL" clId="{8B9A64A8-FB1A-384C-8110-FF823A960090}" dt="2023-09-26T10:51:41.505" v="285"/>
          <ac:spMkLst>
            <pc:docMk/>
            <pc:sldMasterMk cId="3728021057" sldId="2147483684"/>
            <ac:spMk id="2" creationId="{00000000-0000-0000-0000-000000000000}"/>
          </ac:spMkLst>
        </pc:spChg>
        <pc:spChg chg="mod">
          <ac:chgData name="Vincent Straub" userId="cc81dce8-242d-424d-a3c5-7390e8e80d05" providerId="ADAL" clId="{8B9A64A8-FB1A-384C-8110-FF823A960090}" dt="2023-09-26T10:51:41.505" v="285"/>
          <ac:spMkLst>
            <pc:docMk/>
            <pc:sldMasterMk cId="3728021057" sldId="2147483684"/>
            <ac:spMk id="3" creationId="{00000000-0000-0000-0000-000000000000}"/>
          </ac:spMkLst>
        </pc:spChg>
        <pc:spChg chg="mod">
          <ac:chgData name="Vincent Straub" userId="cc81dce8-242d-424d-a3c5-7390e8e80d05" providerId="ADAL" clId="{8B9A64A8-FB1A-384C-8110-FF823A960090}" dt="2023-09-26T10:51:41.505" v="285"/>
          <ac:spMkLst>
            <pc:docMk/>
            <pc:sldMasterMk cId="3728021057" sldId="2147483684"/>
            <ac:spMk id="4" creationId="{00000000-0000-0000-0000-000000000000}"/>
          </ac:spMkLst>
        </pc:spChg>
        <pc:spChg chg="mod">
          <ac:chgData name="Vincent Straub" userId="cc81dce8-242d-424d-a3c5-7390e8e80d05" providerId="ADAL" clId="{8B9A64A8-FB1A-384C-8110-FF823A960090}" dt="2023-09-26T10:51:41.505" v="285"/>
          <ac:spMkLst>
            <pc:docMk/>
            <pc:sldMasterMk cId="3728021057" sldId="2147483684"/>
            <ac:spMk id="5" creationId="{00000000-0000-0000-0000-000000000000}"/>
          </ac:spMkLst>
        </pc:spChg>
        <pc:spChg chg="mod">
          <ac:chgData name="Vincent Straub" userId="cc81dce8-242d-424d-a3c5-7390e8e80d05" providerId="ADAL" clId="{8B9A64A8-FB1A-384C-8110-FF823A960090}" dt="2023-09-26T10:51:41.505" v="285"/>
          <ac:spMkLst>
            <pc:docMk/>
            <pc:sldMasterMk cId="3728021057" sldId="2147483684"/>
            <ac:spMk id="6" creationId="{00000000-0000-0000-0000-000000000000}"/>
          </ac:spMkLst>
        </pc:spChg>
        <pc:sldLayoutChg chg="modSp">
          <pc:chgData name="Vincent Straub" userId="cc81dce8-242d-424d-a3c5-7390e8e80d05" providerId="ADAL" clId="{8B9A64A8-FB1A-384C-8110-FF823A960090}" dt="2023-09-26T10:51:41.505" v="285"/>
          <pc:sldLayoutMkLst>
            <pc:docMk/>
            <pc:sldMasterMk cId="3728021057" sldId="2147483684"/>
            <pc:sldLayoutMk cId="557192724" sldId="2147483685"/>
          </pc:sldLayoutMkLst>
          <pc:spChg chg="mod">
            <ac:chgData name="Vincent Straub" userId="cc81dce8-242d-424d-a3c5-7390e8e80d05" providerId="ADAL" clId="{8B9A64A8-FB1A-384C-8110-FF823A960090}" dt="2023-09-26T10:51:41.505" v="285"/>
            <ac:spMkLst>
              <pc:docMk/>
              <pc:sldMasterMk cId="3728021057" sldId="2147483684"/>
              <pc:sldLayoutMk cId="557192724" sldId="2147483685"/>
              <ac:spMk id="2" creationId="{00000000-0000-0000-0000-000000000000}"/>
            </ac:spMkLst>
          </pc:spChg>
          <pc:spChg chg="mod">
            <ac:chgData name="Vincent Straub" userId="cc81dce8-242d-424d-a3c5-7390e8e80d05" providerId="ADAL" clId="{8B9A64A8-FB1A-384C-8110-FF823A960090}" dt="2023-09-26T10:51:41.505" v="285"/>
            <ac:spMkLst>
              <pc:docMk/>
              <pc:sldMasterMk cId="3728021057" sldId="2147483684"/>
              <pc:sldLayoutMk cId="557192724" sldId="2147483685"/>
              <ac:spMk id="3" creationId="{00000000-0000-0000-0000-000000000000}"/>
            </ac:spMkLst>
          </pc:spChg>
        </pc:sldLayoutChg>
        <pc:sldLayoutChg chg="modSp">
          <pc:chgData name="Vincent Straub" userId="cc81dce8-242d-424d-a3c5-7390e8e80d05" providerId="ADAL" clId="{8B9A64A8-FB1A-384C-8110-FF823A960090}" dt="2023-09-26T10:51:41.505" v="285"/>
          <pc:sldLayoutMkLst>
            <pc:docMk/>
            <pc:sldMasterMk cId="3728021057" sldId="2147483684"/>
            <pc:sldLayoutMk cId="1237396398" sldId="2147483687"/>
          </pc:sldLayoutMkLst>
          <pc:spChg chg="mod">
            <ac:chgData name="Vincent Straub" userId="cc81dce8-242d-424d-a3c5-7390e8e80d05" providerId="ADAL" clId="{8B9A64A8-FB1A-384C-8110-FF823A960090}" dt="2023-09-26T10:51:41.505" v="285"/>
            <ac:spMkLst>
              <pc:docMk/>
              <pc:sldMasterMk cId="3728021057" sldId="2147483684"/>
              <pc:sldLayoutMk cId="1237396398" sldId="2147483687"/>
              <ac:spMk id="2" creationId="{00000000-0000-0000-0000-000000000000}"/>
            </ac:spMkLst>
          </pc:spChg>
          <pc:spChg chg="mod">
            <ac:chgData name="Vincent Straub" userId="cc81dce8-242d-424d-a3c5-7390e8e80d05" providerId="ADAL" clId="{8B9A64A8-FB1A-384C-8110-FF823A960090}" dt="2023-09-26T10:51:41.505" v="285"/>
            <ac:spMkLst>
              <pc:docMk/>
              <pc:sldMasterMk cId="3728021057" sldId="2147483684"/>
              <pc:sldLayoutMk cId="1237396398" sldId="2147483687"/>
              <ac:spMk id="3" creationId="{00000000-0000-0000-0000-000000000000}"/>
            </ac:spMkLst>
          </pc:spChg>
        </pc:sldLayoutChg>
        <pc:sldLayoutChg chg="modSp">
          <pc:chgData name="Vincent Straub" userId="cc81dce8-242d-424d-a3c5-7390e8e80d05" providerId="ADAL" clId="{8B9A64A8-FB1A-384C-8110-FF823A960090}" dt="2023-09-26T10:51:41.505" v="285"/>
          <pc:sldLayoutMkLst>
            <pc:docMk/>
            <pc:sldMasterMk cId="3728021057" sldId="2147483684"/>
            <pc:sldLayoutMk cId="1857671988" sldId="2147483688"/>
          </pc:sldLayoutMkLst>
          <pc:spChg chg="mod">
            <ac:chgData name="Vincent Straub" userId="cc81dce8-242d-424d-a3c5-7390e8e80d05" providerId="ADAL" clId="{8B9A64A8-FB1A-384C-8110-FF823A960090}" dt="2023-09-26T10:51:41.505" v="285"/>
            <ac:spMkLst>
              <pc:docMk/>
              <pc:sldMasterMk cId="3728021057" sldId="2147483684"/>
              <pc:sldLayoutMk cId="1857671988" sldId="2147483688"/>
              <ac:spMk id="3" creationId="{00000000-0000-0000-0000-000000000000}"/>
            </ac:spMkLst>
          </pc:spChg>
          <pc:spChg chg="mod">
            <ac:chgData name="Vincent Straub" userId="cc81dce8-242d-424d-a3c5-7390e8e80d05" providerId="ADAL" clId="{8B9A64A8-FB1A-384C-8110-FF823A960090}" dt="2023-09-26T10:51:41.505" v="285"/>
            <ac:spMkLst>
              <pc:docMk/>
              <pc:sldMasterMk cId="3728021057" sldId="2147483684"/>
              <pc:sldLayoutMk cId="1857671988" sldId="2147483688"/>
              <ac:spMk id="4" creationId="{00000000-0000-0000-0000-000000000000}"/>
            </ac:spMkLst>
          </pc:spChg>
        </pc:sldLayoutChg>
        <pc:sldLayoutChg chg="modSp">
          <pc:chgData name="Vincent Straub" userId="cc81dce8-242d-424d-a3c5-7390e8e80d05" providerId="ADAL" clId="{8B9A64A8-FB1A-384C-8110-FF823A960090}" dt="2023-09-26T10:51:41.505" v="285"/>
          <pc:sldLayoutMkLst>
            <pc:docMk/>
            <pc:sldMasterMk cId="3728021057" sldId="2147483684"/>
            <pc:sldLayoutMk cId="1737279953" sldId="2147483689"/>
          </pc:sldLayoutMkLst>
          <pc:spChg chg="mod">
            <ac:chgData name="Vincent Straub" userId="cc81dce8-242d-424d-a3c5-7390e8e80d05" providerId="ADAL" clId="{8B9A64A8-FB1A-384C-8110-FF823A960090}" dt="2023-09-26T10:51:41.505" v="285"/>
            <ac:spMkLst>
              <pc:docMk/>
              <pc:sldMasterMk cId="3728021057" sldId="2147483684"/>
              <pc:sldLayoutMk cId="1737279953" sldId="2147483689"/>
              <ac:spMk id="2" creationId="{00000000-0000-0000-0000-000000000000}"/>
            </ac:spMkLst>
          </pc:spChg>
          <pc:spChg chg="mod">
            <ac:chgData name="Vincent Straub" userId="cc81dce8-242d-424d-a3c5-7390e8e80d05" providerId="ADAL" clId="{8B9A64A8-FB1A-384C-8110-FF823A960090}" dt="2023-09-26T10:51:41.505" v="285"/>
            <ac:spMkLst>
              <pc:docMk/>
              <pc:sldMasterMk cId="3728021057" sldId="2147483684"/>
              <pc:sldLayoutMk cId="1737279953" sldId="2147483689"/>
              <ac:spMk id="3" creationId="{00000000-0000-0000-0000-000000000000}"/>
            </ac:spMkLst>
          </pc:spChg>
          <pc:spChg chg="mod">
            <ac:chgData name="Vincent Straub" userId="cc81dce8-242d-424d-a3c5-7390e8e80d05" providerId="ADAL" clId="{8B9A64A8-FB1A-384C-8110-FF823A960090}" dt="2023-09-26T10:51:41.505" v="285"/>
            <ac:spMkLst>
              <pc:docMk/>
              <pc:sldMasterMk cId="3728021057" sldId="2147483684"/>
              <pc:sldLayoutMk cId="1737279953" sldId="2147483689"/>
              <ac:spMk id="4" creationId="{00000000-0000-0000-0000-000000000000}"/>
            </ac:spMkLst>
          </pc:spChg>
          <pc:spChg chg="mod">
            <ac:chgData name="Vincent Straub" userId="cc81dce8-242d-424d-a3c5-7390e8e80d05" providerId="ADAL" clId="{8B9A64A8-FB1A-384C-8110-FF823A960090}" dt="2023-09-26T10:51:41.505" v="285"/>
            <ac:spMkLst>
              <pc:docMk/>
              <pc:sldMasterMk cId="3728021057" sldId="2147483684"/>
              <pc:sldLayoutMk cId="1737279953" sldId="2147483689"/>
              <ac:spMk id="5" creationId="{00000000-0000-0000-0000-000000000000}"/>
            </ac:spMkLst>
          </pc:spChg>
          <pc:spChg chg="mod">
            <ac:chgData name="Vincent Straub" userId="cc81dce8-242d-424d-a3c5-7390e8e80d05" providerId="ADAL" clId="{8B9A64A8-FB1A-384C-8110-FF823A960090}" dt="2023-09-26T10:51:41.505" v="285"/>
            <ac:spMkLst>
              <pc:docMk/>
              <pc:sldMasterMk cId="3728021057" sldId="2147483684"/>
              <pc:sldLayoutMk cId="1737279953" sldId="2147483689"/>
              <ac:spMk id="6" creationId="{00000000-0000-0000-0000-000000000000}"/>
            </ac:spMkLst>
          </pc:spChg>
        </pc:sldLayoutChg>
        <pc:sldLayoutChg chg="modSp">
          <pc:chgData name="Vincent Straub" userId="cc81dce8-242d-424d-a3c5-7390e8e80d05" providerId="ADAL" clId="{8B9A64A8-FB1A-384C-8110-FF823A960090}" dt="2023-09-26T10:51:41.505" v="285"/>
          <pc:sldLayoutMkLst>
            <pc:docMk/>
            <pc:sldMasterMk cId="3728021057" sldId="2147483684"/>
            <pc:sldLayoutMk cId="4131753823" sldId="2147483692"/>
          </pc:sldLayoutMkLst>
          <pc:spChg chg="mod">
            <ac:chgData name="Vincent Straub" userId="cc81dce8-242d-424d-a3c5-7390e8e80d05" providerId="ADAL" clId="{8B9A64A8-FB1A-384C-8110-FF823A960090}" dt="2023-09-26T10:51:41.505" v="285"/>
            <ac:spMkLst>
              <pc:docMk/>
              <pc:sldMasterMk cId="3728021057" sldId="2147483684"/>
              <pc:sldLayoutMk cId="4131753823" sldId="2147483692"/>
              <ac:spMk id="2" creationId="{00000000-0000-0000-0000-000000000000}"/>
            </ac:spMkLst>
          </pc:spChg>
          <pc:spChg chg="mod">
            <ac:chgData name="Vincent Straub" userId="cc81dce8-242d-424d-a3c5-7390e8e80d05" providerId="ADAL" clId="{8B9A64A8-FB1A-384C-8110-FF823A960090}" dt="2023-09-26T10:51:41.505" v="285"/>
            <ac:spMkLst>
              <pc:docMk/>
              <pc:sldMasterMk cId="3728021057" sldId="2147483684"/>
              <pc:sldLayoutMk cId="4131753823" sldId="2147483692"/>
              <ac:spMk id="3" creationId="{00000000-0000-0000-0000-000000000000}"/>
            </ac:spMkLst>
          </pc:spChg>
          <pc:spChg chg="mod">
            <ac:chgData name="Vincent Straub" userId="cc81dce8-242d-424d-a3c5-7390e8e80d05" providerId="ADAL" clId="{8B9A64A8-FB1A-384C-8110-FF823A960090}" dt="2023-09-26T10:51:41.505" v="285"/>
            <ac:spMkLst>
              <pc:docMk/>
              <pc:sldMasterMk cId="3728021057" sldId="2147483684"/>
              <pc:sldLayoutMk cId="4131753823" sldId="2147483692"/>
              <ac:spMk id="4" creationId="{00000000-0000-0000-0000-000000000000}"/>
            </ac:spMkLst>
          </pc:spChg>
        </pc:sldLayoutChg>
        <pc:sldLayoutChg chg="modSp">
          <pc:chgData name="Vincent Straub" userId="cc81dce8-242d-424d-a3c5-7390e8e80d05" providerId="ADAL" clId="{8B9A64A8-FB1A-384C-8110-FF823A960090}" dt="2023-09-26T10:51:41.505" v="285"/>
          <pc:sldLayoutMkLst>
            <pc:docMk/>
            <pc:sldMasterMk cId="3728021057" sldId="2147483684"/>
            <pc:sldLayoutMk cId="571206909" sldId="2147483693"/>
          </pc:sldLayoutMkLst>
          <pc:spChg chg="mod">
            <ac:chgData name="Vincent Straub" userId="cc81dce8-242d-424d-a3c5-7390e8e80d05" providerId="ADAL" clId="{8B9A64A8-FB1A-384C-8110-FF823A960090}" dt="2023-09-26T10:51:41.505" v="285"/>
            <ac:spMkLst>
              <pc:docMk/>
              <pc:sldMasterMk cId="3728021057" sldId="2147483684"/>
              <pc:sldLayoutMk cId="571206909" sldId="2147483693"/>
              <ac:spMk id="2" creationId="{00000000-0000-0000-0000-000000000000}"/>
            </ac:spMkLst>
          </pc:spChg>
          <pc:spChg chg="mod">
            <ac:chgData name="Vincent Straub" userId="cc81dce8-242d-424d-a3c5-7390e8e80d05" providerId="ADAL" clId="{8B9A64A8-FB1A-384C-8110-FF823A960090}" dt="2023-09-26T10:51:41.505" v="285"/>
            <ac:spMkLst>
              <pc:docMk/>
              <pc:sldMasterMk cId="3728021057" sldId="2147483684"/>
              <pc:sldLayoutMk cId="571206909" sldId="2147483693"/>
              <ac:spMk id="3" creationId="{00000000-0000-0000-0000-000000000000}"/>
            </ac:spMkLst>
          </pc:spChg>
          <pc:spChg chg="mod">
            <ac:chgData name="Vincent Straub" userId="cc81dce8-242d-424d-a3c5-7390e8e80d05" providerId="ADAL" clId="{8B9A64A8-FB1A-384C-8110-FF823A960090}" dt="2023-09-26T10:51:41.505" v="285"/>
            <ac:spMkLst>
              <pc:docMk/>
              <pc:sldMasterMk cId="3728021057" sldId="2147483684"/>
              <pc:sldLayoutMk cId="571206909" sldId="2147483693"/>
              <ac:spMk id="4" creationId="{00000000-0000-0000-0000-000000000000}"/>
            </ac:spMkLst>
          </pc:spChg>
        </pc:sldLayoutChg>
        <pc:sldLayoutChg chg="modSp">
          <pc:chgData name="Vincent Straub" userId="cc81dce8-242d-424d-a3c5-7390e8e80d05" providerId="ADAL" clId="{8B9A64A8-FB1A-384C-8110-FF823A960090}" dt="2023-09-26T10:51:41.505" v="285"/>
          <pc:sldLayoutMkLst>
            <pc:docMk/>
            <pc:sldMasterMk cId="3728021057" sldId="2147483684"/>
            <pc:sldLayoutMk cId="460773428" sldId="2147483695"/>
          </pc:sldLayoutMkLst>
          <pc:spChg chg="mod">
            <ac:chgData name="Vincent Straub" userId="cc81dce8-242d-424d-a3c5-7390e8e80d05" providerId="ADAL" clId="{8B9A64A8-FB1A-384C-8110-FF823A960090}" dt="2023-09-26T10:51:41.505" v="285"/>
            <ac:spMkLst>
              <pc:docMk/>
              <pc:sldMasterMk cId="3728021057" sldId="2147483684"/>
              <pc:sldLayoutMk cId="460773428" sldId="2147483695"/>
              <ac:spMk id="2" creationId="{00000000-0000-0000-0000-000000000000}"/>
            </ac:spMkLst>
          </pc:spChg>
          <pc:spChg chg="mod">
            <ac:chgData name="Vincent Straub" userId="cc81dce8-242d-424d-a3c5-7390e8e80d05" providerId="ADAL" clId="{8B9A64A8-FB1A-384C-8110-FF823A960090}" dt="2023-09-26T10:51:41.505" v="285"/>
            <ac:spMkLst>
              <pc:docMk/>
              <pc:sldMasterMk cId="3728021057" sldId="2147483684"/>
              <pc:sldLayoutMk cId="460773428" sldId="2147483695"/>
              <ac:spMk id="3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883861"/>
            <a:ext cx="5829300" cy="1880235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2836605"/>
            <a:ext cx="5143500" cy="130391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1817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22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287536"/>
            <a:ext cx="1478756" cy="4576822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287536"/>
            <a:ext cx="4350544" cy="4576822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6618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4352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346420"/>
            <a:ext cx="5915025" cy="224653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3614203"/>
            <a:ext cx="5915025" cy="118139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8778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437680"/>
            <a:ext cx="2914650" cy="34266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437680"/>
            <a:ext cx="2914650" cy="34266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7599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287537"/>
            <a:ext cx="5915025" cy="104388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323916"/>
            <a:ext cx="2901255" cy="64883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1972747"/>
            <a:ext cx="2901255" cy="290161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323916"/>
            <a:ext cx="2915543" cy="64883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1972747"/>
            <a:ext cx="2915543" cy="290161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2087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7072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3193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60045"/>
            <a:ext cx="2211884" cy="1260158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777598"/>
            <a:ext cx="3471863" cy="383798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620202"/>
            <a:ext cx="2211884" cy="300162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2226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60045"/>
            <a:ext cx="2211884" cy="1260158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777598"/>
            <a:ext cx="3471863" cy="3837980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620202"/>
            <a:ext cx="2211884" cy="300162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4585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287537"/>
            <a:ext cx="5915025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437680"/>
            <a:ext cx="5915025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7" y="5005627"/>
            <a:ext cx="1543050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5005627"/>
            <a:ext cx="2314575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5005627"/>
            <a:ext cx="1543050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4304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7" name="Straight Connector 1126">
            <a:extLst>
              <a:ext uri="{FF2B5EF4-FFF2-40B4-BE49-F238E27FC236}">
                <a16:creationId xmlns:a16="http://schemas.microsoft.com/office/drawing/2014/main" id="{B91FA360-EF70-30B5-B635-8452C253AC25}"/>
              </a:ext>
            </a:extLst>
          </p:cNvPr>
          <p:cNvCxnSpPr>
            <a:cxnSpLocks/>
          </p:cNvCxnSpPr>
          <p:nvPr/>
        </p:nvCxnSpPr>
        <p:spPr>
          <a:xfrm>
            <a:off x="4778901" y="2105111"/>
            <a:ext cx="154905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0" name="Rectangle 1049">
            <a:extLst>
              <a:ext uri="{FF2B5EF4-FFF2-40B4-BE49-F238E27FC236}">
                <a16:creationId xmlns:a16="http://schemas.microsoft.com/office/drawing/2014/main" id="{4BF4F029-C4C5-1EFC-B2FB-4FCB8BB13CC5}"/>
              </a:ext>
            </a:extLst>
          </p:cNvPr>
          <p:cNvSpPr/>
          <p:nvPr/>
        </p:nvSpPr>
        <p:spPr>
          <a:xfrm>
            <a:off x="4872480" y="1756285"/>
            <a:ext cx="1899784" cy="150332"/>
          </a:xfrm>
          <a:prstGeom prst="rect">
            <a:avLst/>
          </a:prstGeom>
          <a:solidFill>
            <a:srgbClr val="DA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31" name="Rectangle 1030">
            <a:extLst>
              <a:ext uri="{FF2B5EF4-FFF2-40B4-BE49-F238E27FC236}">
                <a16:creationId xmlns:a16="http://schemas.microsoft.com/office/drawing/2014/main" id="{D0646EA5-BF0E-6F21-DEF9-45CB54FF08CE}"/>
              </a:ext>
            </a:extLst>
          </p:cNvPr>
          <p:cNvSpPr/>
          <p:nvPr/>
        </p:nvSpPr>
        <p:spPr>
          <a:xfrm>
            <a:off x="4870011" y="1611065"/>
            <a:ext cx="1903421" cy="1018805"/>
          </a:xfrm>
          <a:prstGeom prst="rect">
            <a:avLst/>
          </a:prstGeom>
          <a:solidFill>
            <a:srgbClr val="DA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4" name="TextBox 1063">
            <a:extLst>
              <a:ext uri="{FF2B5EF4-FFF2-40B4-BE49-F238E27FC236}">
                <a16:creationId xmlns:a16="http://schemas.microsoft.com/office/drawing/2014/main" id="{9C290DB2-2FA4-7CEF-C240-B1FBBFC01BB8}"/>
              </a:ext>
            </a:extLst>
          </p:cNvPr>
          <p:cNvSpPr txBox="1"/>
          <p:nvPr/>
        </p:nvSpPr>
        <p:spPr>
          <a:xfrm>
            <a:off x="5355238" y="1730363"/>
            <a:ext cx="154434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50" dirty="0">
                <a:latin typeface="Helvetica" pitchFamily="2" charset="0"/>
              </a:rPr>
              <a:t>There is some degree of interpersonal interaction between individual users and service providers, but this is limited in scope and volume (e.g., a call-in to the relevant department to request information)</a:t>
            </a:r>
          </a:p>
          <a:p>
            <a:endParaRPr lang="en-GB" sz="450" dirty="0">
              <a:latin typeface="Helvetica" pitchFamily="2" charset="0"/>
            </a:endParaRPr>
          </a:p>
          <a:p>
            <a:r>
              <a:rPr lang="en-GB" sz="450" dirty="0">
                <a:latin typeface="Helvetica" pitchFamily="2" charset="0"/>
              </a:rPr>
              <a:t>Internal administrative staff: civil servants in the respective government department or agency</a:t>
            </a:r>
          </a:p>
          <a:p>
            <a:endParaRPr lang="en-GB" sz="450" dirty="0">
              <a:latin typeface="Helvetica" pitchFamily="2" charset="0"/>
            </a:endParaRPr>
          </a:p>
          <a:p>
            <a:r>
              <a:rPr lang="en-GB" sz="450" dirty="0">
                <a:latin typeface="Helvetica" pitchFamily="2" charset="0"/>
              </a:rPr>
              <a:t>None</a:t>
            </a:r>
          </a:p>
          <a:p>
            <a:endParaRPr lang="en-GB" sz="450" dirty="0">
              <a:latin typeface="Helvetica" pitchFamily="2" charset="0"/>
            </a:endParaRPr>
          </a:p>
          <a:p>
            <a:r>
              <a:rPr lang="en-GB" sz="450" dirty="0">
                <a:latin typeface="Helvetica" pitchFamily="2" charset="0"/>
              </a:rPr>
              <a:t>Webpage (e.g., HTML) and document-based forms (e.g., PDF)</a:t>
            </a:r>
          </a:p>
          <a:p>
            <a:endParaRPr lang="en-GB" sz="450" dirty="0">
              <a:latin typeface="Helvetica" pitchFamily="2" charset="0"/>
            </a:endParaRPr>
          </a:p>
        </p:txBody>
      </p: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22DA4EE3-F9CE-A387-BA61-C32A815FB4DB}"/>
              </a:ext>
            </a:extLst>
          </p:cNvPr>
          <p:cNvSpPr/>
          <p:nvPr/>
        </p:nvSpPr>
        <p:spPr>
          <a:xfrm>
            <a:off x="4869938" y="1608484"/>
            <a:ext cx="1905962" cy="150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34" name="TextBox 1033">
            <a:extLst>
              <a:ext uri="{FF2B5EF4-FFF2-40B4-BE49-F238E27FC236}">
                <a16:creationId xmlns:a16="http://schemas.microsoft.com/office/drawing/2014/main" id="{14DBD4E8-6B02-0D4F-E85D-D4F82C685638}"/>
              </a:ext>
            </a:extLst>
          </p:cNvPr>
          <p:cNvSpPr txBox="1"/>
          <p:nvPr/>
        </p:nvSpPr>
        <p:spPr>
          <a:xfrm>
            <a:off x="4820006" y="1599540"/>
            <a:ext cx="1963207" cy="23852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500" b="1" dirty="0">
                <a:latin typeface="Helvetica" pitchFamily="2" charset="0"/>
              </a:rPr>
              <a:t>Tool or method    Description</a:t>
            </a:r>
          </a:p>
          <a:p>
            <a:endParaRPr lang="en-GB" sz="450" dirty="0">
              <a:latin typeface="Helvetica" pitchFamily="2" charset="0"/>
            </a:endParaRPr>
          </a:p>
        </p:txBody>
      </p:sp>
      <p:sp>
        <p:nvSpPr>
          <p:cNvPr id="1069" name="TextBox 1068">
            <a:extLst>
              <a:ext uri="{FF2B5EF4-FFF2-40B4-BE49-F238E27FC236}">
                <a16:creationId xmlns:a16="http://schemas.microsoft.com/office/drawing/2014/main" id="{ABF10C18-61D3-BA87-1DD1-C012CFDC9F4B}"/>
              </a:ext>
            </a:extLst>
          </p:cNvPr>
          <p:cNvSpPr txBox="1"/>
          <p:nvPr/>
        </p:nvSpPr>
        <p:spPr>
          <a:xfrm>
            <a:off x="4839804" y="1734460"/>
            <a:ext cx="643125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50" dirty="0">
                <a:latin typeface="Helvetica" pitchFamily="2" charset="0"/>
              </a:rPr>
              <a:t>Interpersonal</a:t>
            </a:r>
          </a:p>
          <a:p>
            <a:r>
              <a:rPr lang="en-GB" sz="450" dirty="0">
                <a:latin typeface="Helvetica" pitchFamily="2" charset="0"/>
              </a:rPr>
              <a:t>Interaction</a:t>
            </a:r>
          </a:p>
          <a:p>
            <a:endParaRPr lang="en-GB" sz="450" dirty="0">
              <a:latin typeface="Helvetica" pitchFamily="2" charset="0"/>
            </a:endParaRPr>
          </a:p>
          <a:p>
            <a:endParaRPr lang="en-GB" sz="450" dirty="0">
              <a:latin typeface="Helvetica" pitchFamily="2" charset="0"/>
            </a:endParaRPr>
          </a:p>
          <a:p>
            <a:endParaRPr lang="en-GB" sz="400" dirty="0">
              <a:latin typeface="Helvetica" pitchFamily="2" charset="0"/>
            </a:endParaRPr>
          </a:p>
          <a:p>
            <a:r>
              <a:rPr lang="en-GB" sz="450" dirty="0">
                <a:latin typeface="Helvetica" pitchFamily="2" charset="0"/>
              </a:rPr>
              <a:t>Team</a:t>
            </a:r>
          </a:p>
          <a:p>
            <a:r>
              <a:rPr lang="en-GB" sz="450" dirty="0">
                <a:latin typeface="Helvetica" pitchFamily="2" charset="0"/>
              </a:rPr>
              <a:t>Structure</a:t>
            </a:r>
          </a:p>
          <a:p>
            <a:endParaRPr lang="en-GB" sz="500" dirty="0">
              <a:latin typeface="Helvetica" pitchFamily="2" charset="0"/>
            </a:endParaRPr>
          </a:p>
          <a:p>
            <a:r>
              <a:rPr lang="en-GB" sz="450" dirty="0">
                <a:latin typeface="Helvetica" pitchFamily="2" charset="0"/>
              </a:rPr>
              <a:t>Manual document</a:t>
            </a:r>
          </a:p>
          <a:p>
            <a:r>
              <a:rPr lang="en-GB" sz="450" dirty="0">
                <a:latin typeface="Helvetica" pitchFamily="2" charset="0"/>
              </a:rPr>
              <a:t>checking</a:t>
            </a:r>
          </a:p>
          <a:p>
            <a:endParaRPr lang="en-GB" sz="200" dirty="0">
              <a:latin typeface="Helvetica" pitchFamily="2" charset="0"/>
            </a:endParaRPr>
          </a:p>
          <a:p>
            <a:r>
              <a:rPr lang="en-GB" sz="450" dirty="0">
                <a:latin typeface="Helvetica" pitchFamily="2" charset="0"/>
              </a:rPr>
              <a:t>Form types</a:t>
            </a:r>
          </a:p>
        </p:txBody>
      </p:sp>
      <p:sp>
        <p:nvSpPr>
          <p:cNvPr id="1091" name="Rectangle 1090">
            <a:extLst>
              <a:ext uri="{FF2B5EF4-FFF2-40B4-BE49-F238E27FC236}">
                <a16:creationId xmlns:a16="http://schemas.microsoft.com/office/drawing/2014/main" id="{69C064F2-5D0A-55CC-5141-A0355869F84D}"/>
              </a:ext>
            </a:extLst>
          </p:cNvPr>
          <p:cNvSpPr/>
          <p:nvPr/>
        </p:nvSpPr>
        <p:spPr>
          <a:xfrm>
            <a:off x="4873661" y="3652738"/>
            <a:ext cx="1909536" cy="196817"/>
          </a:xfrm>
          <a:prstGeom prst="rect">
            <a:avLst/>
          </a:prstGeom>
          <a:solidFill>
            <a:srgbClr val="FFAE9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75" name="Rectangle 1074">
            <a:extLst>
              <a:ext uri="{FF2B5EF4-FFF2-40B4-BE49-F238E27FC236}">
                <a16:creationId xmlns:a16="http://schemas.microsoft.com/office/drawing/2014/main" id="{B56DFF06-BD4B-E29F-3BE0-18B8E59F410C}"/>
              </a:ext>
            </a:extLst>
          </p:cNvPr>
          <p:cNvSpPr/>
          <p:nvPr/>
        </p:nvSpPr>
        <p:spPr>
          <a:xfrm>
            <a:off x="4874903" y="2830751"/>
            <a:ext cx="1903421" cy="142690"/>
          </a:xfrm>
          <a:prstGeom prst="rect">
            <a:avLst/>
          </a:prstGeom>
          <a:solidFill>
            <a:srgbClr val="DCF2C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6" name="Rectangle 1075">
            <a:extLst>
              <a:ext uri="{FF2B5EF4-FFF2-40B4-BE49-F238E27FC236}">
                <a16:creationId xmlns:a16="http://schemas.microsoft.com/office/drawing/2014/main" id="{1168C3AF-D097-A43B-BFDC-9315AB78ADC3}"/>
              </a:ext>
            </a:extLst>
          </p:cNvPr>
          <p:cNvSpPr/>
          <p:nvPr/>
        </p:nvSpPr>
        <p:spPr>
          <a:xfrm>
            <a:off x="4874830" y="2828169"/>
            <a:ext cx="1905962" cy="150332"/>
          </a:xfrm>
          <a:prstGeom prst="rect">
            <a:avLst/>
          </a:prstGeom>
          <a:solidFill>
            <a:srgbClr val="E8EAE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78" name="TextBox 1077">
            <a:extLst>
              <a:ext uri="{FF2B5EF4-FFF2-40B4-BE49-F238E27FC236}">
                <a16:creationId xmlns:a16="http://schemas.microsoft.com/office/drawing/2014/main" id="{0AEF6379-D62C-046E-CE1B-DC28BDFE7BAB}"/>
              </a:ext>
            </a:extLst>
          </p:cNvPr>
          <p:cNvSpPr txBox="1"/>
          <p:nvPr/>
        </p:nvSpPr>
        <p:spPr>
          <a:xfrm>
            <a:off x="4824898" y="2819225"/>
            <a:ext cx="1963207" cy="23852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500" b="1" dirty="0">
                <a:latin typeface="Helvetica" pitchFamily="2" charset="0"/>
              </a:rPr>
              <a:t>Grade         Description</a:t>
            </a:r>
          </a:p>
          <a:p>
            <a:endParaRPr lang="en-GB" sz="450" dirty="0">
              <a:latin typeface="Helvetica" pitchFamily="2" charset="0"/>
            </a:endParaRPr>
          </a:p>
        </p:txBody>
      </p:sp>
      <p:sp>
        <p:nvSpPr>
          <p:cNvPr id="1087" name="Rectangle 1086">
            <a:extLst>
              <a:ext uri="{FF2B5EF4-FFF2-40B4-BE49-F238E27FC236}">
                <a16:creationId xmlns:a16="http://schemas.microsoft.com/office/drawing/2014/main" id="{CCB6581A-CF67-DF51-A530-7EF4B37ED9DE}"/>
              </a:ext>
            </a:extLst>
          </p:cNvPr>
          <p:cNvSpPr/>
          <p:nvPr/>
        </p:nvSpPr>
        <p:spPr>
          <a:xfrm>
            <a:off x="4875448" y="2998226"/>
            <a:ext cx="1905962" cy="196817"/>
          </a:xfrm>
          <a:prstGeom prst="rect">
            <a:avLst/>
          </a:prstGeom>
          <a:solidFill>
            <a:srgbClr val="DCF2C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2D69E3-678C-88E2-A562-156386E17C15}"/>
              </a:ext>
            </a:extLst>
          </p:cNvPr>
          <p:cNvSpPr/>
          <p:nvPr/>
        </p:nvSpPr>
        <p:spPr>
          <a:xfrm>
            <a:off x="4841950" y="521782"/>
            <a:ext cx="726739" cy="5424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E28E2C1-1551-5ED1-3550-EA4C90462F91}"/>
              </a:ext>
            </a:extLst>
          </p:cNvPr>
          <p:cNvSpPr/>
          <p:nvPr/>
        </p:nvSpPr>
        <p:spPr>
          <a:xfrm>
            <a:off x="4841950" y="694185"/>
            <a:ext cx="726739" cy="712665"/>
          </a:xfrm>
          <a:prstGeom prst="rect">
            <a:avLst/>
          </a:prstGeom>
          <a:solidFill>
            <a:srgbClr val="FEF4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9FDE6F-217C-E923-EA33-91B1E5358697}"/>
              </a:ext>
            </a:extLst>
          </p:cNvPr>
          <p:cNvSpPr txBox="1"/>
          <p:nvPr/>
        </p:nvSpPr>
        <p:spPr>
          <a:xfrm>
            <a:off x="4797817" y="530883"/>
            <a:ext cx="910243" cy="90281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500" b="1" dirty="0">
                <a:latin typeface="Helvetica" pitchFamily="2" charset="0"/>
              </a:rPr>
              <a:t>Task group        Count    </a:t>
            </a:r>
          </a:p>
          <a:p>
            <a:endParaRPr lang="en-GB" sz="450" dirty="0">
              <a:latin typeface="Helvetica" pitchFamily="2" charset="0"/>
            </a:endParaRPr>
          </a:p>
          <a:p>
            <a:pPr>
              <a:spcAft>
                <a:spcPts val="350"/>
              </a:spcAft>
            </a:pPr>
            <a:r>
              <a:rPr lang="en-GB" sz="450" dirty="0">
                <a:latin typeface="Helvetica" pitchFamily="2" charset="0"/>
              </a:rPr>
              <a:t>NRA	      0</a:t>
            </a:r>
          </a:p>
          <a:p>
            <a:pPr>
              <a:spcAft>
                <a:spcPts val="350"/>
              </a:spcAft>
            </a:pPr>
            <a:r>
              <a:rPr lang="en-GB" sz="450" dirty="0">
                <a:latin typeface="Helvetica" pitchFamily="2" charset="0"/>
              </a:rPr>
              <a:t>NRI	      1</a:t>
            </a:r>
          </a:p>
          <a:p>
            <a:pPr>
              <a:spcAft>
                <a:spcPts val="350"/>
              </a:spcAft>
            </a:pPr>
            <a:r>
              <a:rPr lang="en-GB" sz="450" dirty="0">
                <a:latin typeface="Helvetica" pitchFamily="2" charset="0"/>
              </a:rPr>
              <a:t>RC	      8</a:t>
            </a:r>
          </a:p>
          <a:p>
            <a:pPr>
              <a:spcAft>
                <a:spcPts val="350"/>
              </a:spcAft>
            </a:pPr>
            <a:r>
              <a:rPr lang="en-GB" sz="450" dirty="0">
                <a:latin typeface="Helvetica" pitchFamily="2" charset="0"/>
              </a:rPr>
              <a:t>RM	      1</a:t>
            </a:r>
          </a:p>
          <a:p>
            <a:pPr>
              <a:spcAft>
                <a:spcPts val="350"/>
              </a:spcAft>
            </a:pPr>
            <a:r>
              <a:rPr lang="en-GB" sz="450" dirty="0">
                <a:latin typeface="Helvetica" pitchFamily="2" charset="0"/>
              </a:rPr>
              <a:t>NRM 	      0</a:t>
            </a:r>
          </a:p>
          <a:p>
            <a:pPr>
              <a:spcAft>
                <a:spcPts val="350"/>
              </a:spcAft>
            </a:pPr>
            <a:r>
              <a:rPr lang="en-GB" sz="450" dirty="0">
                <a:latin typeface="Helvetica" pitchFamily="2" charset="0"/>
              </a:rPr>
              <a:t>Total	    10</a:t>
            </a:r>
          </a:p>
        </p:txBody>
      </p:sp>
      <p:pic>
        <p:nvPicPr>
          <p:cNvPr id="1036" name="Picture 1035">
            <a:extLst>
              <a:ext uri="{FF2B5EF4-FFF2-40B4-BE49-F238E27FC236}">
                <a16:creationId xmlns:a16="http://schemas.microsoft.com/office/drawing/2014/main" id="{7D753100-B34B-8450-821D-9A52F801633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15052" y="510541"/>
            <a:ext cx="604968" cy="3080564"/>
          </a:xfrm>
          <a:prstGeom prst="rect">
            <a:avLst/>
          </a:prstGeom>
        </p:spPr>
      </p:pic>
      <p:pic>
        <p:nvPicPr>
          <p:cNvPr id="1035" name="Picture 1034" descr="A screenshot of a game&#10;&#10;Description automatically generated">
            <a:extLst>
              <a:ext uri="{FF2B5EF4-FFF2-40B4-BE49-F238E27FC236}">
                <a16:creationId xmlns:a16="http://schemas.microsoft.com/office/drawing/2014/main" id="{0A1DB69F-559A-B358-B260-556E54F4387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820" y="512258"/>
            <a:ext cx="604969" cy="30805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18BDF98-0653-843B-83BD-609DACB8E1DA}"/>
              </a:ext>
            </a:extLst>
          </p:cNvPr>
          <p:cNvSpPr txBox="1"/>
          <p:nvPr/>
        </p:nvSpPr>
        <p:spPr>
          <a:xfrm>
            <a:off x="297271" y="409176"/>
            <a:ext cx="1585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b="1" dirty="0">
                <a:latin typeface="Helvetica" pitchFamily="2" charset="0"/>
              </a:rPr>
              <a:t>1 domain (GOV.UK)</a:t>
            </a:r>
          </a:p>
          <a:p>
            <a:pPr algn="ctr"/>
            <a:r>
              <a:rPr lang="en-GB" sz="600" b="1" dirty="0">
                <a:latin typeface="Helvetica" pitchFamily="2" charset="0"/>
              </a:rPr>
              <a:t>468 Organisations </a:t>
            </a:r>
          </a:p>
          <a:p>
            <a:pPr algn="ctr"/>
            <a:r>
              <a:rPr lang="en-GB" sz="600" dirty="0">
                <a:latin typeface="Helvetica" pitchFamily="2" charset="0"/>
              </a:rPr>
              <a:t>(i.e., 44 departments, 424 executive agencies and public bodies)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2068D4-624C-9C6D-396B-0E1D61280AC1}"/>
              </a:ext>
            </a:extLst>
          </p:cNvPr>
          <p:cNvSpPr txBox="1"/>
          <p:nvPr/>
        </p:nvSpPr>
        <p:spPr>
          <a:xfrm>
            <a:off x="-152348" y="951873"/>
            <a:ext cx="1337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dirty="0">
                <a:latin typeface="Helvetica" pitchFamily="2" charset="0"/>
              </a:rPr>
              <a:t>Quantifying</a:t>
            </a:r>
          </a:p>
          <a:p>
            <a:pPr algn="ctr"/>
            <a:r>
              <a:rPr lang="en-GB" sz="600" dirty="0">
                <a:latin typeface="Helvetica" pitchFamily="2" charset="0"/>
              </a:rPr>
              <a:t>dynamics and scale </a:t>
            </a:r>
          </a:p>
          <a:p>
            <a:pPr algn="ctr"/>
            <a:r>
              <a:rPr lang="en-GB" sz="600" dirty="0">
                <a:latin typeface="Helvetica" pitchFamily="2" charset="0"/>
              </a:rPr>
              <a:t>of service delivery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717571-E369-2D80-47DF-C88FE480D109}"/>
              </a:ext>
            </a:extLst>
          </p:cNvPr>
          <p:cNvSpPr txBox="1"/>
          <p:nvPr/>
        </p:nvSpPr>
        <p:spPr>
          <a:xfrm>
            <a:off x="1071177" y="957774"/>
            <a:ext cx="1184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dirty="0">
                <a:latin typeface="Helvetica" pitchFamily="2" charset="0"/>
              </a:rPr>
              <a:t>Estimating</a:t>
            </a:r>
          </a:p>
          <a:p>
            <a:pPr algn="ctr"/>
            <a:r>
              <a:rPr lang="en-GB" sz="600" dirty="0">
                <a:latin typeface="Helvetica" pitchFamily="2" charset="0"/>
              </a:rPr>
              <a:t>the potential of </a:t>
            </a:r>
          </a:p>
          <a:p>
            <a:pPr algn="ctr"/>
            <a:r>
              <a:rPr lang="en-GB" sz="600" dirty="0">
                <a:latin typeface="Helvetica" pitchFamily="2" charset="0"/>
              </a:rPr>
              <a:t>automation and AI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041DCE-7E91-6D86-0610-82F3D49C0659}"/>
              </a:ext>
            </a:extLst>
          </p:cNvPr>
          <p:cNvSpPr txBox="1"/>
          <p:nvPr/>
        </p:nvSpPr>
        <p:spPr>
          <a:xfrm>
            <a:off x="325352" y="157597"/>
            <a:ext cx="1585356" cy="238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701" b="1" dirty="0">
                <a:latin typeface="Helvetica" pitchFamily="2" charset="0"/>
              </a:rPr>
              <a:t>UK Government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69C2496-DFAE-22EA-6D34-FA2B743EAE9F}"/>
              </a:ext>
            </a:extLst>
          </p:cNvPr>
          <p:cNvSpPr/>
          <p:nvPr/>
        </p:nvSpPr>
        <p:spPr>
          <a:xfrm>
            <a:off x="4722877" y="251814"/>
            <a:ext cx="2117651" cy="3680750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2063674-96A9-B9BC-C580-AABE426DC22E}"/>
              </a:ext>
            </a:extLst>
          </p:cNvPr>
          <p:cNvSpPr/>
          <p:nvPr/>
        </p:nvSpPr>
        <p:spPr>
          <a:xfrm>
            <a:off x="2584982" y="252617"/>
            <a:ext cx="2061790" cy="3680746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89BA98C-2C86-62BC-AE26-1ABA91DE1052}"/>
              </a:ext>
            </a:extLst>
          </p:cNvPr>
          <p:cNvCxnSpPr>
            <a:cxnSpLocks/>
          </p:cNvCxnSpPr>
          <p:nvPr/>
        </p:nvCxnSpPr>
        <p:spPr>
          <a:xfrm>
            <a:off x="3270981" y="899053"/>
            <a:ext cx="372920" cy="0"/>
          </a:xfrm>
          <a:prstGeom prst="straightConnector1">
            <a:avLst/>
          </a:prstGeom>
          <a:ln w="9525">
            <a:solidFill>
              <a:schemeClr val="tx1"/>
            </a:solidFill>
            <a:headEnd w="lg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A423733-14CD-9865-FA9F-4796AE0D7AE2}"/>
              </a:ext>
            </a:extLst>
          </p:cNvPr>
          <p:cNvCxnSpPr>
            <a:cxnSpLocks/>
          </p:cNvCxnSpPr>
          <p:nvPr/>
        </p:nvCxnSpPr>
        <p:spPr>
          <a:xfrm>
            <a:off x="2408909" y="611643"/>
            <a:ext cx="2237863" cy="0"/>
          </a:xfrm>
          <a:prstGeom prst="straightConnector1">
            <a:avLst/>
          </a:prstGeom>
          <a:ln w="9525">
            <a:solidFill>
              <a:srgbClr val="FF0000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0959219-6211-AF5D-913F-81863FEE04B6}"/>
              </a:ext>
            </a:extLst>
          </p:cNvPr>
          <p:cNvCxnSpPr>
            <a:cxnSpLocks/>
          </p:cNvCxnSpPr>
          <p:nvPr/>
        </p:nvCxnSpPr>
        <p:spPr>
          <a:xfrm>
            <a:off x="2479743" y="2050815"/>
            <a:ext cx="2198828" cy="0"/>
          </a:xfrm>
          <a:prstGeom prst="straightConnector1">
            <a:avLst/>
          </a:prstGeom>
          <a:ln w="9525">
            <a:solidFill>
              <a:srgbClr val="FF0000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9B560C8-9B69-5A3F-E800-477F43A87CC2}"/>
              </a:ext>
            </a:extLst>
          </p:cNvPr>
          <p:cNvCxnSpPr>
            <a:cxnSpLocks/>
          </p:cNvCxnSpPr>
          <p:nvPr/>
        </p:nvCxnSpPr>
        <p:spPr>
          <a:xfrm>
            <a:off x="2408909" y="3501597"/>
            <a:ext cx="2237863" cy="0"/>
          </a:xfrm>
          <a:prstGeom prst="straightConnector1">
            <a:avLst/>
          </a:prstGeom>
          <a:ln w="9525">
            <a:solidFill>
              <a:srgbClr val="FF0000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7" name="TextBox 1036">
            <a:extLst>
              <a:ext uri="{FF2B5EF4-FFF2-40B4-BE49-F238E27FC236}">
                <a16:creationId xmlns:a16="http://schemas.microsoft.com/office/drawing/2014/main" id="{3E83846A-F6D3-496D-A0DC-DB5D93EBA861}"/>
              </a:ext>
            </a:extLst>
          </p:cNvPr>
          <p:cNvSpPr txBox="1"/>
          <p:nvPr/>
        </p:nvSpPr>
        <p:spPr>
          <a:xfrm>
            <a:off x="3951950" y="3561848"/>
            <a:ext cx="7617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dirty="0">
                <a:latin typeface="Helvetica" pitchFamily="2" charset="0"/>
              </a:rPr>
              <a:t>Priority</a:t>
            </a:r>
          </a:p>
          <a:p>
            <a:pPr algn="ctr"/>
            <a:r>
              <a:rPr lang="en-GB" sz="600" dirty="0">
                <a:latin typeface="Helvetica" pitchFamily="2" charset="0"/>
              </a:rPr>
              <a:t>services</a:t>
            </a:r>
          </a:p>
        </p:txBody>
      </p:sp>
      <p:cxnSp>
        <p:nvCxnSpPr>
          <p:cNvPr id="1038" name="Straight Arrow Connector 1037">
            <a:extLst>
              <a:ext uri="{FF2B5EF4-FFF2-40B4-BE49-F238E27FC236}">
                <a16:creationId xmlns:a16="http://schemas.microsoft.com/office/drawing/2014/main" id="{F226ADB8-37BF-A597-36D9-BD36C935DA4B}"/>
              </a:ext>
            </a:extLst>
          </p:cNvPr>
          <p:cNvCxnSpPr>
            <a:cxnSpLocks/>
          </p:cNvCxnSpPr>
          <p:nvPr/>
        </p:nvCxnSpPr>
        <p:spPr>
          <a:xfrm>
            <a:off x="3417276" y="1846141"/>
            <a:ext cx="820374" cy="0"/>
          </a:xfrm>
          <a:prstGeom prst="straightConnector1">
            <a:avLst/>
          </a:prstGeom>
          <a:ln w="9525">
            <a:solidFill>
              <a:schemeClr val="tx1"/>
            </a:solidFill>
            <a:headEnd w="lg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3" name="TextBox 1042">
            <a:extLst>
              <a:ext uri="{FF2B5EF4-FFF2-40B4-BE49-F238E27FC236}">
                <a16:creationId xmlns:a16="http://schemas.microsoft.com/office/drawing/2014/main" id="{86C92E44-73BC-3D00-F66E-569C413C1B3F}"/>
              </a:ext>
            </a:extLst>
          </p:cNvPr>
          <p:cNvSpPr txBox="1"/>
          <p:nvPr/>
        </p:nvSpPr>
        <p:spPr>
          <a:xfrm>
            <a:off x="3339541" y="3561848"/>
            <a:ext cx="7617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dirty="0">
                <a:latin typeface="Helvetica" pitchFamily="2" charset="0"/>
              </a:rPr>
              <a:t>Non-priority</a:t>
            </a:r>
          </a:p>
          <a:p>
            <a:pPr algn="ctr"/>
            <a:r>
              <a:rPr lang="en-GB" sz="600" dirty="0">
                <a:latin typeface="Helvetica" pitchFamily="2" charset="0"/>
              </a:rPr>
              <a:t>services</a:t>
            </a:r>
          </a:p>
        </p:txBody>
      </p:sp>
      <p:cxnSp>
        <p:nvCxnSpPr>
          <p:cNvPr id="1047" name="Straight Connector 1046">
            <a:extLst>
              <a:ext uri="{FF2B5EF4-FFF2-40B4-BE49-F238E27FC236}">
                <a16:creationId xmlns:a16="http://schemas.microsoft.com/office/drawing/2014/main" id="{54FF957B-2EFA-418A-5DEB-D32D1B7887F8}"/>
              </a:ext>
            </a:extLst>
          </p:cNvPr>
          <p:cNvCxnSpPr>
            <a:cxnSpLocks/>
          </p:cNvCxnSpPr>
          <p:nvPr/>
        </p:nvCxnSpPr>
        <p:spPr>
          <a:xfrm flipV="1">
            <a:off x="2482918" y="606418"/>
            <a:ext cx="9600" cy="2898649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3" name="Straight Connector 1052">
            <a:extLst>
              <a:ext uri="{FF2B5EF4-FFF2-40B4-BE49-F238E27FC236}">
                <a16:creationId xmlns:a16="http://schemas.microsoft.com/office/drawing/2014/main" id="{351AA5CF-0592-8E60-E277-DCBC5E96BF77}"/>
              </a:ext>
            </a:extLst>
          </p:cNvPr>
          <p:cNvCxnSpPr/>
          <p:nvPr/>
        </p:nvCxnSpPr>
        <p:spPr>
          <a:xfrm>
            <a:off x="2375926" y="611643"/>
            <a:ext cx="180975" cy="0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4" name="Straight Connector 1053">
            <a:extLst>
              <a:ext uri="{FF2B5EF4-FFF2-40B4-BE49-F238E27FC236}">
                <a16:creationId xmlns:a16="http://schemas.microsoft.com/office/drawing/2014/main" id="{FCDE530E-7BC6-1546-8D27-752C00B90458}"/>
              </a:ext>
            </a:extLst>
          </p:cNvPr>
          <p:cNvCxnSpPr/>
          <p:nvPr/>
        </p:nvCxnSpPr>
        <p:spPr>
          <a:xfrm>
            <a:off x="2392430" y="2050815"/>
            <a:ext cx="180975" cy="0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6" name="Straight Connector 1055">
            <a:extLst>
              <a:ext uri="{FF2B5EF4-FFF2-40B4-BE49-F238E27FC236}">
                <a16:creationId xmlns:a16="http://schemas.microsoft.com/office/drawing/2014/main" id="{AD9BC114-2012-6067-6AAA-951FC2461F45}"/>
              </a:ext>
            </a:extLst>
          </p:cNvPr>
          <p:cNvCxnSpPr/>
          <p:nvPr/>
        </p:nvCxnSpPr>
        <p:spPr>
          <a:xfrm>
            <a:off x="2408909" y="3501589"/>
            <a:ext cx="180975" cy="0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7" name="TextBox 1056">
            <a:extLst>
              <a:ext uri="{FF2B5EF4-FFF2-40B4-BE49-F238E27FC236}">
                <a16:creationId xmlns:a16="http://schemas.microsoft.com/office/drawing/2014/main" id="{0D11A37A-CEFB-EE4B-CDA4-8E599E7B3D12}"/>
              </a:ext>
            </a:extLst>
          </p:cNvPr>
          <p:cNvSpPr txBox="1"/>
          <p:nvPr/>
        </p:nvSpPr>
        <p:spPr>
          <a:xfrm>
            <a:off x="1969734" y="516762"/>
            <a:ext cx="48923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" dirty="0" err="1">
                <a:latin typeface="Helvetica" pitchFamily="2" charset="0"/>
              </a:rPr>
              <a:t>AST</a:t>
            </a:r>
            <a:r>
              <a:rPr lang="en-GB" sz="600" i="1" baseline="-25000" dirty="0" err="1">
                <a:latin typeface="Helvetica" pitchFamily="2" charset="0"/>
              </a:rPr>
              <a:t>k</a:t>
            </a:r>
            <a:r>
              <a:rPr lang="en-GB" sz="600" dirty="0">
                <a:latin typeface="Helvetica" pitchFamily="2" charset="0"/>
              </a:rPr>
              <a:t> = 1</a:t>
            </a:r>
          </a:p>
        </p:txBody>
      </p:sp>
      <p:sp>
        <p:nvSpPr>
          <p:cNvPr id="1058" name="TextBox 1057">
            <a:extLst>
              <a:ext uri="{FF2B5EF4-FFF2-40B4-BE49-F238E27FC236}">
                <a16:creationId xmlns:a16="http://schemas.microsoft.com/office/drawing/2014/main" id="{1DE34A63-36D6-EEE3-5096-E9C5F6B76BDB}"/>
              </a:ext>
            </a:extLst>
          </p:cNvPr>
          <p:cNvSpPr txBox="1"/>
          <p:nvPr/>
        </p:nvSpPr>
        <p:spPr>
          <a:xfrm>
            <a:off x="1979307" y="1960336"/>
            <a:ext cx="48923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" dirty="0" err="1">
                <a:latin typeface="Helvetica" pitchFamily="2" charset="0"/>
              </a:rPr>
              <a:t>AST</a:t>
            </a:r>
            <a:r>
              <a:rPr lang="en-GB" sz="600" i="1" baseline="-25000" dirty="0" err="1">
                <a:latin typeface="Helvetica" pitchFamily="2" charset="0"/>
              </a:rPr>
              <a:t>k</a:t>
            </a:r>
            <a:r>
              <a:rPr lang="en-GB" sz="600" dirty="0">
                <a:latin typeface="Helvetica" pitchFamily="2" charset="0"/>
              </a:rPr>
              <a:t> = 0</a:t>
            </a:r>
          </a:p>
        </p:txBody>
      </p:sp>
      <p:sp>
        <p:nvSpPr>
          <p:cNvPr id="1059" name="TextBox 1058">
            <a:extLst>
              <a:ext uri="{FF2B5EF4-FFF2-40B4-BE49-F238E27FC236}">
                <a16:creationId xmlns:a16="http://schemas.microsoft.com/office/drawing/2014/main" id="{D711480A-BAD1-BA15-18D8-70C2526120C3}"/>
              </a:ext>
            </a:extLst>
          </p:cNvPr>
          <p:cNvSpPr txBox="1"/>
          <p:nvPr/>
        </p:nvSpPr>
        <p:spPr>
          <a:xfrm>
            <a:off x="1977633" y="3409256"/>
            <a:ext cx="53251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" dirty="0" err="1">
                <a:latin typeface="Helvetica" pitchFamily="2" charset="0"/>
              </a:rPr>
              <a:t>AST</a:t>
            </a:r>
            <a:r>
              <a:rPr lang="en-GB" sz="600" i="1" baseline="-25000" dirty="0" err="1">
                <a:latin typeface="Helvetica" pitchFamily="2" charset="0"/>
              </a:rPr>
              <a:t>k</a:t>
            </a:r>
            <a:r>
              <a:rPr lang="en-GB" sz="600" dirty="0">
                <a:latin typeface="Helvetica" pitchFamily="2" charset="0"/>
              </a:rPr>
              <a:t> = –1</a:t>
            </a:r>
          </a:p>
        </p:txBody>
      </p:sp>
      <p:sp>
        <p:nvSpPr>
          <p:cNvPr id="1061" name="TextBox 1060">
            <a:extLst>
              <a:ext uri="{FF2B5EF4-FFF2-40B4-BE49-F238E27FC236}">
                <a16:creationId xmlns:a16="http://schemas.microsoft.com/office/drawing/2014/main" id="{F8C51E9D-ACF7-E6CD-370C-045F3AB8E30B}"/>
              </a:ext>
            </a:extLst>
          </p:cNvPr>
          <p:cNvSpPr txBox="1"/>
          <p:nvPr/>
        </p:nvSpPr>
        <p:spPr>
          <a:xfrm>
            <a:off x="2527174" y="480969"/>
            <a:ext cx="10065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>
                <a:solidFill>
                  <a:srgbClr val="1E1EFB"/>
                </a:solidFill>
                <a:latin typeface="Helvetica" pitchFamily="2" charset="0"/>
              </a:rPr>
              <a:t>AST = 0.8</a:t>
            </a:r>
          </a:p>
          <a:p>
            <a:r>
              <a:rPr lang="en-GB" sz="600" dirty="0">
                <a:latin typeface="Helvetica" pitchFamily="2" charset="0"/>
              </a:rPr>
              <a:t>Get a passport urgently: Renew or replace a passport urgently with the 1 day Premium service or the 1 week Fast Track service.</a:t>
            </a:r>
          </a:p>
        </p:txBody>
      </p:sp>
      <p:sp>
        <p:nvSpPr>
          <p:cNvPr id="1062" name="TextBox 1061">
            <a:extLst>
              <a:ext uri="{FF2B5EF4-FFF2-40B4-BE49-F238E27FC236}">
                <a16:creationId xmlns:a16="http://schemas.microsoft.com/office/drawing/2014/main" id="{76CD5558-6956-C11A-D0D9-27D3290689EC}"/>
              </a:ext>
            </a:extLst>
          </p:cNvPr>
          <p:cNvSpPr txBox="1"/>
          <p:nvPr/>
        </p:nvSpPr>
        <p:spPr>
          <a:xfrm>
            <a:off x="2536109" y="1262690"/>
            <a:ext cx="9845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>
                <a:solidFill>
                  <a:srgbClr val="983398"/>
                </a:solidFill>
                <a:latin typeface="Helvetica" pitchFamily="2" charset="0"/>
              </a:rPr>
              <a:t>AST = 0.14</a:t>
            </a:r>
          </a:p>
          <a:p>
            <a:r>
              <a:rPr lang="en-GB" sz="600" dirty="0">
                <a:latin typeface="Helvetica" pitchFamily="2" charset="0"/>
              </a:rPr>
              <a:t>Apply for a basic criminal record check: How to apply for a basic DBS check to get a copy of your criminal record, and what you must provide. </a:t>
            </a:r>
          </a:p>
        </p:txBody>
      </p:sp>
      <p:sp>
        <p:nvSpPr>
          <p:cNvPr id="1063" name="TextBox 1062">
            <a:extLst>
              <a:ext uri="{FF2B5EF4-FFF2-40B4-BE49-F238E27FC236}">
                <a16:creationId xmlns:a16="http://schemas.microsoft.com/office/drawing/2014/main" id="{EFB85D11-6B27-432A-F6F8-0EF9B61018E9}"/>
              </a:ext>
            </a:extLst>
          </p:cNvPr>
          <p:cNvSpPr txBox="1"/>
          <p:nvPr/>
        </p:nvSpPr>
        <p:spPr>
          <a:xfrm>
            <a:off x="2528672" y="2190595"/>
            <a:ext cx="10497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dirty="0">
                <a:solidFill>
                  <a:srgbClr val="1E1EFB"/>
                </a:solidFill>
                <a:latin typeface="Helvetica" pitchFamily="2" charset="0"/>
              </a:rPr>
              <a:t>AST = –0.25</a:t>
            </a:r>
          </a:p>
          <a:p>
            <a:r>
              <a:rPr lang="en-GB" sz="600" dirty="0">
                <a:latin typeface="Helvetica" pitchFamily="2" charset="0"/>
              </a:rPr>
              <a:t>Appeal against a visa or immigration decision: You may need a visa to come to the UK to visit, study or work. You can appeal to the First-tier Tribunal (Immigration and Asylum Chamber).</a:t>
            </a:r>
          </a:p>
        </p:txBody>
      </p:sp>
      <p:cxnSp>
        <p:nvCxnSpPr>
          <p:cNvPr id="1065" name="Straight Arrow Connector 1064">
            <a:extLst>
              <a:ext uri="{FF2B5EF4-FFF2-40B4-BE49-F238E27FC236}">
                <a16:creationId xmlns:a16="http://schemas.microsoft.com/office/drawing/2014/main" id="{D2A0F1C8-744D-F534-7BC5-BB56A9E12710}"/>
              </a:ext>
            </a:extLst>
          </p:cNvPr>
          <p:cNvCxnSpPr>
            <a:cxnSpLocks/>
          </p:cNvCxnSpPr>
          <p:nvPr/>
        </p:nvCxnSpPr>
        <p:spPr>
          <a:xfrm>
            <a:off x="3451476" y="2379239"/>
            <a:ext cx="477553" cy="0"/>
          </a:xfrm>
          <a:prstGeom prst="straightConnector1">
            <a:avLst/>
          </a:prstGeom>
          <a:ln w="9525">
            <a:solidFill>
              <a:schemeClr val="tx1"/>
            </a:solidFill>
            <a:headEnd w="lg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0" name="TextBox 1079">
            <a:extLst>
              <a:ext uri="{FF2B5EF4-FFF2-40B4-BE49-F238E27FC236}">
                <a16:creationId xmlns:a16="http://schemas.microsoft.com/office/drawing/2014/main" id="{38418898-D347-3774-9E8D-2E39F3D77001}"/>
              </a:ext>
            </a:extLst>
          </p:cNvPr>
          <p:cNvSpPr txBox="1"/>
          <p:nvPr/>
        </p:nvSpPr>
        <p:spPr>
          <a:xfrm>
            <a:off x="3376253" y="263020"/>
            <a:ext cx="1279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dirty="0">
                <a:latin typeface="Helvetica" pitchFamily="2" charset="0"/>
              </a:rPr>
              <a:t>Distribution of AST index scores across transactional services</a:t>
            </a:r>
          </a:p>
        </p:txBody>
      </p:sp>
      <p:cxnSp>
        <p:nvCxnSpPr>
          <p:cNvPr id="1085" name="Straight Arrow Connector 1084">
            <a:extLst>
              <a:ext uri="{FF2B5EF4-FFF2-40B4-BE49-F238E27FC236}">
                <a16:creationId xmlns:a16="http://schemas.microsoft.com/office/drawing/2014/main" id="{828DBF68-E828-7380-DE52-77D547DFE89B}"/>
              </a:ext>
            </a:extLst>
          </p:cNvPr>
          <p:cNvCxnSpPr>
            <a:cxnSpLocks/>
          </p:cNvCxnSpPr>
          <p:nvPr/>
        </p:nvCxnSpPr>
        <p:spPr>
          <a:xfrm>
            <a:off x="4297931" y="1846053"/>
            <a:ext cx="548433" cy="0"/>
          </a:xfrm>
          <a:prstGeom prst="straightConnector1">
            <a:avLst/>
          </a:prstGeom>
          <a:ln w="9525">
            <a:solidFill>
              <a:schemeClr val="tx1"/>
            </a:solidFill>
            <a:headEnd w="lg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0" name="Straight Arrow Connector 1089">
            <a:extLst>
              <a:ext uri="{FF2B5EF4-FFF2-40B4-BE49-F238E27FC236}">
                <a16:creationId xmlns:a16="http://schemas.microsoft.com/office/drawing/2014/main" id="{B90E577E-EF21-E7DF-7B7F-C3D9F3F31CC5}"/>
              </a:ext>
            </a:extLst>
          </p:cNvPr>
          <p:cNvCxnSpPr>
            <a:cxnSpLocks/>
          </p:cNvCxnSpPr>
          <p:nvPr/>
        </p:nvCxnSpPr>
        <p:spPr>
          <a:xfrm>
            <a:off x="3710162" y="899053"/>
            <a:ext cx="1105418" cy="0"/>
          </a:xfrm>
          <a:prstGeom prst="straightConnector1">
            <a:avLst/>
          </a:prstGeom>
          <a:ln w="9525">
            <a:solidFill>
              <a:schemeClr val="tx1"/>
            </a:solidFill>
            <a:headEnd w="lg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9F21B93-60D4-3D7B-CA3C-CED5000AA0B0}"/>
              </a:ext>
            </a:extLst>
          </p:cNvPr>
          <p:cNvCxnSpPr>
            <a:cxnSpLocks/>
          </p:cNvCxnSpPr>
          <p:nvPr/>
        </p:nvCxnSpPr>
        <p:spPr>
          <a:xfrm>
            <a:off x="4841950" y="694186"/>
            <a:ext cx="726739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4393F54-0E39-D3C7-914B-FA1852491C6F}"/>
              </a:ext>
            </a:extLst>
          </p:cNvPr>
          <p:cNvCxnSpPr>
            <a:cxnSpLocks/>
          </p:cNvCxnSpPr>
          <p:nvPr/>
        </p:nvCxnSpPr>
        <p:spPr>
          <a:xfrm>
            <a:off x="4841950" y="1404540"/>
            <a:ext cx="726739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6516F09-27B5-DC2E-C451-878081AFD848}"/>
              </a:ext>
            </a:extLst>
          </p:cNvPr>
          <p:cNvSpPr txBox="1"/>
          <p:nvPr/>
        </p:nvSpPr>
        <p:spPr>
          <a:xfrm>
            <a:off x="4634904" y="273157"/>
            <a:ext cx="11296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50" dirty="0">
                <a:latin typeface="Helvetica" pitchFamily="2" charset="0"/>
              </a:rPr>
              <a:t>Example service</a:t>
            </a:r>
          </a:p>
          <a:p>
            <a:pPr algn="ctr"/>
            <a:r>
              <a:rPr lang="en-GB" sz="550" dirty="0">
                <a:latin typeface="Helvetica" pitchFamily="2" charset="0"/>
              </a:rPr>
              <a:t>task content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9D4FFD9-D0DB-99A3-BCD1-6179E96F1244}"/>
              </a:ext>
            </a:extLst>
          </p:cNvPr>
          <p:cNvCxnSpPr>
            <a:cxnSpLocks/>
          </p:cNvCxnSpPr>
          <p:nvPr/>
        </p:nvCxnSpPr>
        <p:spPr>
          <a:xfrm>
            <a:off x="4841949" y="1283204"/>
            <a:ext cx="72674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1B25722-BD5F-8271-141B-992CDF0F9DC7}"/>
              </a:ext>
            </a:extLst>
          </p:cNvPr>
          <p:cNvSpPr txBox="1"/>
          <p:nvPr/>
        </p:nvSpPr>
        <p:spPr>
          <a:xfrm>
            <a:off x="5669650" y="281692"/>
            <a:ext cx="1129606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50" dirty="0">
                <a:latin typeface="Helvetica" pitchFamily="2" charset="0"/>
              </a:rPr>
              <a:t>AST equations</a:t>
            </a:r>
          </a:p>
        </p:txBody>
      </p:sp>
      <p:grpSp>
        <p:nvGrpSpPr>
          <p:cNvPr id="1024" name="Group 1023">
            <a:extLst>
              <a:ext uri="{FF2B5EF4-FFF2-40B4-BE49-F238E27FC236}">
                <a16:creationId xmlns:a16="http://schemas.microsoft.com/office/drawing/2014/main" id="{F7058092-19AD-A42F-5C29-8BE4AA904DB0}"/>
              </a:ext>
            </a:extLst>
          </p:cNvPr>
          <p:cNvGrpSpPr/>
          <p:nvPr/>
        </p:nvGrpSpPr>
        <p:grpSpPr>
          <a:xfrm>
            <a:off x="5615941" y="446222"/>
            <a:ext cx="1262686" cy="1027373"/>
            <a:chOff x="5639320" y="252483"/>
            <a:chExt cx="1262686" cy="1027373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F7309C6-13E1-F95F-81F3-2D7F77BDA9A3}"/>
                </a:ext>
              </a:extLst>
            </p:cNvPr>
            <p:cNvSpPr txBox="1"/>
            <p:nvPr/>
          </p:nvSpPr>
          <p:spPr>
            <a:xfrm>
              <a:off x="5644931" y="252483"/>
              <a:ext cx="1257075" cy="1615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450" dirty="0" err="1">
                  <a:latin typeface="Helvetica" pitchFamily="2" charset="0"/>
                </a:rPr>
                <a:t>AST</a:t>
              </a:r>
              <a:r>
                <a:rPr lang="en-GB" sz="450" i="1" baseline="-25000" dirty="0" err="1">
                  <a:latin typeface="Helvetica" pitchFamily="2" charset="0"/>
                </a:rPr>
                <a:t>k</a:t>
              </a:r>
              <a:r>
                <a:rPr lang="en-GB" sz="450" i="1" baseline="-25000" dirty="0">
                  <a:latin typeface="Helvetica" pitchFamily="2" charset="0"/>
                </a:rPr>
                <a:t> </a:t>
              </a:r>
              <a:r>
                <a:rPr lang="en-GB" sz="450" dirty="0">
                  <a:latin typeface="Helvetica" pitchFamily="2" charset="0"/>
                </a:rPr>
                <a:t>= </a:t>
              </a:r>
              <a:r>
                <a:rPr lang="en-GB" sz="450" dirty="0" err="1">
                  <a:latin typeface="Helvetica" pitchFamily="2" charset="0"/>
                </a:rPr>
                <a:t>RC</a:t>
              </a:r>
              <a:r>
                <a:rPr lang="en-GB" sz="450" i="1" baseline="-25000" dirty="0" err="1">
                  <a:latin typeface="Helvetica" pitchFamily="2" charset="0"/>
                </a:rPr>
                <a:t>k</a:t>
              </a:r>
              <a:r>
                <a:rPr lang="en-GB" sz="450" dirty="0">
                  <a:latin typeface="Helvetica" pitchFamily="2" charset="0"/>
                </a:rPr>
                <a:t> + </a:t>
              </a:r>
              <a:r>
                <a:rPr lang="en-GB" sz="450" dirty="0" err="1">
                  <a:latin typeface="Helvetica" pitchFamily="2" charset="0"/>
                </a:rPr>
                <a:t>RM</a:t>
              </a:r>
              <a:r>
                <a:rPr lang="en-GB" sz="450" i="1" baseline="-25000" dirty="0" err="1">
                  <a:latin typeface="Helvetica" pitchFamily="2" charset="0"/>
                </a:rPr>
                <a:t>k</a:t>
              </a:r>
              <a:r>
                <a:rPr lang="en-GB" sz="450" dirty="0">
                  <a:latin typeface="Helvetica" pitchFamily="2" charset="0"/>
                </a:rPr>
                <a:t> – </a:t>
              </a:r>
              <a:r>
                <a:rPr lang="en-GB" sz="450" dirty="0" err="1">
                  <a:latin typeface="Helvetica" pitchFamily="2" charset="0"/>
                </a:rPr>
                <a:t>NRA</a:t>
              </a:r>
              <a:r>
                <a:rPr lang="en-GB" sz="450" i="1" baseline="-25000" dirty="0" err="1">
                  <a:latin typeface="Helvetica" pitchFamily="2" charset="0"/>
                </a:rPr>
                <a:t>k</a:t>
              </a:r>
              <a:r>
                <a:rPr lang="en-GB" sz="450" dirty="0">
                  <a:latin typeface="Helvetica" pitchFamily="2" charset="0"/>
                </a:rPr>
                <a:t> – </a:t>
              </a:r>
              <a:r>
                <a:rPr lang="en-GB" sz="450" dirty="0" err="1">
                  <a:latin typeface="Helvetica" pitchFamily="2" charset="0"/>
                </a:rPr>
                <a:t>NRI</a:t>
              </a:r>
              <a:r>
                <a:rPr lang="en-GB" sz="450" i="1" baseline="-25000" dirty="0" err="1">
                  <a:latin typeface="Helvetica" pitchFamily="2" charset="0"/>
                </a:rPr>
                <a:t>k</a:t>
              </a:r>
              <a:r>
                <a:rPr lang="en-GB" sz="450" dirty="0">
                  <a:latin typeface="Helvetica" pitchFamily="2" charset="0"/>
                </a:rPr>
                <a:t> – </a:t>
              </a:r>
              <a:r>
                <a:rPr lang="en-GB" sz="450" dirty="0" err="1">
                  <a:latin typeface="Helvetica" pitchFamily="2" charset="0"/>
                </a:rPr>
                <a:t>NRM</a:t>
              </a:r>
              <a:r>
                <a:rPr lang="en-GB" sz="450" i="1" baseline="-25000" dirty="0" err="1">
                  <a:latin typeface="Helvetica" pitchFamily="2" charset="0"/>
                </a:rPr>
                <a:t>k</a:t>
              </a:r>
              <a:endParaRPr lang="en-GB" sz="450" dirty="0">
                <a:latin typeface="Helvetica" pitchFamily="2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BA1FE88-16BE-B645-23B9-598A3E899F95}"/>
                </a:ext>
              </a:extLst>
            </p:cNvPr>
            <p:cNvSpPr txBox="1"/>
            <p:nvPr/>
          </p:nvSpPr>
          <p:spPr>
            <a:xfrm>
              <a:off x="5639320" y="394998"/>
              <a:ext cx="1262686" cy="8848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50" dirty="0">
                  <a:latin typeface="Helvetica" pitchFamily="2" charset="0"/>
                </a:rPr>
                <a:t>where </a:t>
              </a:r>
              <a:r>
                <a:rPr lang="en-GB" sz="450" dirty="0" err="1">
                  <a:latin typeface="Helvetica" pitchFamily="2" charset="0"/>
                </a:rPr>
                <a:t>RC</a:t>
              </a:r>
              <a:r>
                <a:rPr lang="en-GB" sz="450" i="1" baseline="-25000" dirty="0" err="1">
                  <a:latin typeface="Helvetica" pitchFamily="2" charset="0"/>
                </a:rPr>
                <a:t>k</a:t>
              </a:r>
              <a:r>
                <a:rPr lang="en-GB" sz="450" i="1" baseline="-25000" dirty="0">
                  <a:latin typeface="Helvetica" pitchFamily="2" charset="0"/>
                </a:rPr>
                <a:t> </a:t>
              </a:r>
              <a:r>
                <a:rPr lang="en-GB" sz="450" dirty="0">
                  <a:latin typeface="Helvetica" pitchFamily="2" charset="0"/>
                </a:rPr>
                <a:t>, </a:t>
              </a:r>
              <a:r>
                <a:rPr lang="en-GB" sz="450" dirty="0" err="1">
                  <a:latin typeface="Helvetica" pitchFamily="2" charset="0"/>
                </a:rPr>
                <a:t>RM</a:t>
              </a:r>
              <a:r>
                <a:rPr lang="en-GB" sz="450" i="1" baseline="-25000" dirty="0" err="1">
                  <a:latin typeface="Helvetica" pitchFamily="2" charset="0"/>
                </a:rPr>
                <a:t>k</a:t>
              </a:r>
              <a:r>
                <a:rPr lang="en-GB" sz="450" dirty="0">
                  <a:latin typeface="Helvetica" pitchFamily="2" charset="0"/>
                </a:rPr>
                <a:t> , </a:t>
              </a:r>
              <a:r>
                <a:rPr lang="en-GB" sz="450" dirty="0" err="1">
                  <a:latin typeface="Helvetica" pitchFamily="2" charset="0"/>
                </a:rPr>
                <a:t>NRA</a:t>
              </a:r>
              <a:r>
                <a:rPr lang="en-GB" sz="450" i="1" baseline="-25000" dirty="0" err="1">
                  <a:latin typeface="Helvetica" pitchFamily="2" charset="0"/>
                </a:rPr>
                <a:t>k</a:t>
              </a:r>
              <a:r>
                <a:rPr lang="en-GB" sz="450" dirty="0">
                  <a:latin typeface="Helvetica" pitchFamily="2" charset="0"/>
                </a:rPr>
                <a:t> , </a:t>
              </a:r>
              <a:r>
                <a:rPr lang="en-GB" sz="450" dirty="0" err="1">
                  <a:latin typeface="Helvetica" pitchFamily="2" charset="0"/>
                </a:rPr>
                <a:t>NRI</a:t>
              </a:r>
              <a:r>
                <a:rPr lang="en-GB" sz="450" i="1" baseline="-25000" dirty="0" err="1">
                  <a:latin typeface="Helvetica" pitchFamily="2" charset="0"/>
                </a:rPr>
                <a:t>k</a:t>
              </a:r>
              <a:r>
                <a:rPr lang="en-GB" sz="450" dirty="0">
                  <a:latin typeface="Helvetica" pitchFamily="2" charset="0"/>
                </a:rPr>
                <a:t> and </a:t>
              </a:r>
            </a:p>
            <a:p>
              <a:r>
                <a:rPr lang="en-GB" sz="450" dirty="0" err="1">
                  <a:latin typeface="Helvetica" pitchFamily="2" charset="0"/>
                </a:rPr>
                <a:t>NRM</a:t>
              </a:r>
              <a:r>
                <a:rPr lang="en-GB" sz="450" i="1" baseline="-25000" dirty="0" err="1">
                  <a:latin typeface="Helvetica" pitchFamily="2" charset="0"/>
                </a:rPr>
                <a:t>k</a:t>
              </a:r>
              <a:r>
                <a:rPr lang="en-GB" sz="450" dirty="0">
                  <a:latin typeface="Helvetica" pitchFamily="2" charset="0"/>
                </a:rPr>
                <a:t> are computed using the equation:</a:t>
              </a:r>
            </a:p>
            <a:p>
              <a:endParaRPr lang="en-GB" sz="450" dirty="0">
                <a:latin typeface="Helvetica" pitchFamily="2" charset="0"/>
              </a:endParaRPr>
            </a:p>
            <a:p>
              <a:endParaRPr lang="en-GB" sz="450" dirty="0">
                <a:latin typeface="Helvetica" pitchFamily="2" charset="0"/>
              </a:endParaRPr>
            </a:p>
            <a:p>
              <a:endParaRPr lang="en-GB" sz="450" dirty="0">
                <a:latin typeface="Helvetica" pitchFamily="2" charset="0"/>
              </a:endParaRPr>
            </a:p>
            <a:p>
              <a:endParaRPr lang="en-GB" sz="450" dirty="0">
                <a:latin typeface="Helvetica" pitchFamily="2" charset="0"/>
              </a:endParaRPr>
            </a:p>
            <a:p>
              <a:endParaRPr lang="en-GB" sz="450" dirty="0">
                <a:latin typeface="Helvetica" pitchFamily="2" charset="0"/>
              </a:endParaRPr>
            </a:p>
            <a:p>
              <a:endParaRPr lang="en-GB" sz="450" dirty="0">
                <a:latin typeface="Helvetica" pitchFamily="2" charset="0"/>
              </a:endParaRPr>
            </a:p>
            <a:p>
              <a:endParaRPr lang="en-GB" sz="200" dirty="0">
                <a:latin typeface="Helvetica" pitchFamily="2" charset="0"/>
              </a:endParaRPr>
            </a:p>
            <a:p>
              <a:r>
                <a:rPr lang="en-GB" sz="450" dirty="0">
                  <a:latin typeface="Helvetica" pitchFamily="2" charset="0"/>
                </a:rPr>
                <a:t>where T is the task content, </a:t>
              </a:r>
              <a:r>
                <a:rPr lang="en-GB" sz="450" i="1" dirty="0">
                  <a:latin typeface="Helvetica" pitchFamily="2" charset="0"/>
                </a:rPr>
                <a:t>j</a:t>
              </a:r>
              <a:r>
                <a:rPr lang="en-GB" sz="450" dirty="0">
                  <a:latin typeface="Helvetica" pitchFamily="2" charset="0"/>
                </a:rPr>
                <a:t> indicates the five task groups, and </a:t>
              </a:r>
              <a:r>
                <a:rPr lang="en-GB" sz="450" i="1" dirty="0">
                  <a:latin typeface="Helvetica" pitchFamily="2" charset="0"/>
                </a:rPr>
                <a:t>k</a:t>
              </a:r>
              <a:r>
                <a:rPr lang="en-GB" sz="450" dirty="0">
                  <a:latin typeface="Helvetica" pitchFamily="2" charset="0"/>
                </a:rPr>
                <a:t> stands for each of the 201 transactional services.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67A537C-03A1-7B05-DE14-8EE0881B2331}"/>
                </a:ext>
              </a:extLst>
            </p:cNvPr>
            <p:cNvSpPr txBox="1"/>
            <p:nvPr/>
          </p:nvSpPr>
          <p:spPr>
            <a:xfrm>
              <a:off x="5767449" y="607257"/>
              <a:ext cx="1117232" cy="3949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sz="450" dirty="0">
                  <a:latin typeface="Helvetica" pitchFamily="2" charset="0"/>
                  <a:cs typeface="Hadassah Friedlaender" panose="02020603050405020304" pitchFamily="18" charset="-79"/>
                </a:rPr>
                <a:t>number of tasks in task </a:t>
              </a:r>
            </a:p>
            <a:p>
              <a:pPr algn="ctr">
                <a:spcAft>
                  <a:spcPts val="150"/>
                </a:spcAft>
              </a:pPr>
              <a:r>
                <a:rPr lang="en-GB" sz="450" dirty="0">
                  <a:latin typeface="Helvetica" pitchFamily="2" charset="0"/>
                  <a:cs typeface="Hadassah Friedlaender" panose="02020603050405020304" pitchFamily="18" charset="-79"/>
                </a:rPr>
                <a:t>group </a:t>
              </a:r>
              <a:r>
                <a:rPr lang="en-GB" sz="450" i="1" dirty="0">
                  <a:latin typeface="Helvetica" pitchFamily="2" charset="0"/>
                  <a:cs typeface="Hadassah Friedlaender" panose="02020603050405020304" pitchFamily="18" charset="-79"/>
                </a:rPr>
                <a:t>j  </a:t>
              </a:r>
              <a:r>
                <a:rPr lang="en-GB" sz="450" dirty="0">
                  <a:latin typeface="Helvetica" pitchFamily="2" charset="0"/>
                  <a:cs typeface="Hadassah Friedlaender" panose="02020603050405020304" pitchFamily="18" charset="-79"/>
                </a:rPr>
                <a:t>in service </a:t>
              </a:r>
              <a:r>
                <a:rPr lang="en-GB" sz="450" i="1" dirty="0">
                  <a:latin typeface="Helvetica" pitchFamily="2" charset="0"/>
                  <a:cs typeface="Hadassah Friedlaender" panose="02020603050405020304" pitchFamily="18" charset="-79"/>
                </a:rPr>
                <a:t>k</a:t>
              </a:r>
              <a:r>
                <a:rPr lang="en-GB" sz="450" dirty="0">
                  <a:latin typeface="Helvetica" pitchFamily="2" charset="0"/>
                  <a:cs typeface="Hadassah Friedlaender" panose="02020603050405020304" pitchFamily="18" charset="-79"/>
                </a:rPr>
                <a:t> </a:t>
              </a:r>
            </a:p>
            <a:p>
              <a:pPr algn="ctr"/>
              <a:r>
                <a:rPr lang="en-GB" sz="450" dirty="0">
                  <a:latin typeface="Helvetica" pitchFamily="2" charset="0"/>
                  <a:cs typeface="Hadassah Friedlaender" panose="02020603050405020304" pitchFamily="18" charset="-79"/>
                </a:rPr>
                <a:t>total number of tasks </a:t>
              </a:r>
            </a:p>
            <a:p>
              <a:pPr algn="ctr"/>
              <a:r>
                <a:rPr lang="en-GB" sz="450" dirty="0">
                  <a:latin typeface="Helvetica" pitchFamily="2" charset="0"/>
                  <a:cs typeface="Hadassah Friedlaender" panose="02020603050405020304" pitchFamily="18" charset="-79"/>
                </a:rPr>
                <a:t>in service </a:t>
              </a:r>
              <a:r>
                <a:rPr lang="en-GB" sz="450" i="1" dirty="0">
                  <a:latin typeface="Helvetica" pitchFamily="2" charset="0"/>
                  <a:cs typeface="Hadassah Friedlaender" panose="02020603050405020304" pitchFamily="18" charset="-79"/>
                </a:rPr>
                <a:t>k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F1F9A37-0C73-0002-49FE-D813050217CB}"/>
                </a:ext>
              </a:extLst>
            </p:cNvPr>
            <p:cNvSpPr txBox="1"/>
            <p:nvPr/>
          </p:nvSpPr>
          <p:spPr>
            <a:xfrm>
              <a:off x="5682248" y="716660"/>
              <a:ext cx="420924" cy="16158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450" dirty="0" err="1">
                  <a:latin typeface="Helvetica" pitchFamily="2" charset="0"/>
                  <a:cs typeface="Hadassah Friedlaender" panose="02020603050405020304" pitchFamily="18" charset="-79"/>
                </a:rPr>
                <a:t>T</a:t>
              </a:r>
              <a:r>
                <a:rPr lang="en-GB" sz="450" i="1" baseline="-25000" dirty="0" err="1">
                  <a:latin typeface="Helvetica" pitchFamily="2" charset="0"/>
                </a:rPr>
                <a:t>jk</a:t>
              </a:r>
              <a:r>
                <a:rPr lang="en-GB" sz="450" i="1" baseline="-25000" dirty="0">
                  <a:latin typeface="Helvetica" pitchFamily="2" charset="0"/>
                </a:rPr>
                <a:t> </a:t>
              </a:r>
              <a:r>
                <a:rPr lang="en-GB" sz="450" dirty="0">
                  <a:latin typeface="Helvetica" pitchFamily="2" charset="0"/>
                  <a:cs typeface="Hadassah Friedlaender" panose="02020603050405020304" pitchFamily="18" charset="-79"/>
                </a:rPr>
                <a:t>= </a:t>
              </a:r>
              <a:endParaRPr lang="en-GB" sz="450" dirty="0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EEF0847-7FAB-BEFD-3C07-AF0A64BCB4AB}"/>
                </a:ext>
              </a:extLst>
            </p:cNvPr>
            <p:cNvCxnSpPr>
              <a:cxnSpLocks/>
            </p:cNvCxnSpPr>
            <p:nvPr/>
          </p:nvCxnSpPr>
          <p:spPr>
            <a:xfrm>
              <a:off x="5921376" y="803578"/>
              <a:ext cx="785680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6" name="TextBox 1025">
            <a:extLst>
              <a:ext uri="{FF2B5EF4-FFF2-40B4-BE49-F238E27FC236}">
                <a16:creationId xmlns:a16="http://schemas.microsoft.com/office/drawing/2014/main" id="{175F723B-C47E-E640-B530-3AD6D2F28FD7}"/>
              </a:ext>
            </a:extLst>
          </p:cNvPr>
          <p:cNvSpPr txBox="1"/>
          <p:nvPr/>
        </p:nvSpPr>
        <p:spPr>
          <a:xfrm>
            <a:off x="4817458" y="1441932"/>
            <a:ext cx="2021942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50" dirty="0">
                <a:latin typeface="Helvetica" pitchFamily="2" charset="0"/>
              </a:rPr>
              <a:t>Example service tools and methods of work description</a:t>
            </a:r>
          </a:p>
        </p:txBody>
      </p:sp>
      <p:cxnSp>
        <p:nvCxnSpPr>
          <p:cNvPr id="1066" name="Straight Connector 1065">
            <a:extLst>
              <a:ext uri="{FF2B5EF4-FFF2-40B4-BE49-F238E27FC236}">
                <a16:creationId xmlns:a16="http://schemas.microsoft.com/office/drawing/2014/main" id="{F8091659-0A3E-EDDF-F0EA-857D79356442}"/>
              </a:ext>
            </a:extLst>
          </p:cNvPr>
          <p:cNvCxnSpPr>
            <a:cxnSpLocks/>
          </p:cNvCxnSpPr>
          <p:nvPr/>
        </p:nvCxnSpPr>
        <p:spPr>
          <a:xfrm>
            <a:off x="4872479" y="1756285"/>
            <a:ext cx="1900953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8" name="Straight Connector 1067">
            <a:extLst>
              <a:ext uri="{FF2B5EF4-FFF2-40B4-BE49-F238E27FC236}">
                <a16:creationId xmlns:a16="http://schemas.microsoft.com/office/drawing/2014/main" id="{C219BC94-B20A-B680-5170-216365664B1C}"/>
              </a:ext>
            </a:extLst>
          </p:cNvPr>
          <p:cNvCxnSpPr>
            <a:cxnSpLocks/>
          </p:cNvCxnSpPr>
          <p:nvPr/>
        </p:nvCxnSpPr>
        <p:spPr>
          <a:xfrm>
            <a:off x="4871310" y="2629870"/>
            <a:ext cx="1900953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4" name="TextBox 1073">
            <a:extLst>
              <a:ext uri="{FF2B5EF4-FFF2-40B4-BE49-F238E27FC236}">
                <a16:creationId xmlns:a16="http://schemas.microsoft.com/office/drawing/2014/main" id="{9CF92F2F-79E8-3739-22A0-7C4C9389E462}"/>
              </a:ext>
            </a:extLst>
          </p:cNvPr>
          <p:cNvSpPr txBox="1"/>
          <p:nvPr/>
        </p:nvSpPr>
        <p:spPr>
          <a:xfrm>
            <a:off x="4856392" y="2656971"/>
            <a:ext cx="2021942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50" dirty="0" err="1">
                <a:latin typeface="Helvetica" pitchFamily="2" charset="0"/>
              </a:rPr>
              <a:t>PGenAI</a:t>
            </a:r>
            <a:r>
              <a:rPr lang="en-GB" sz="550" dirty="0">
                <a:latin typeface="Helvetica" pitchFamily="2" charset="0"/>
              </a:rPr>
              <a:t> rubric scoring guide schematic</a:t>
            </a:r>
          </a:p>
        </p:txBody>
      </p:sp>
      <p:cxnSp>
        <p:nvCxnSpPr>
          <p:cNvPr id="1079" name="Straight Connector 1078">
            <a:extLst>
              <a:ext uri="{FF2B5EF4-FFF2-40B4-BE49-F238E27FC236}">
                <a16:creationId xmlns:a16="http://schemas.microsoft.com/office/drawing/2014/main" id="{293593BD-4F5E-5BBE-C9A0-DA0561C4A529}"/>
              </a:ext>
            </a:extLst>
          </p:cNvPr>
          <p:cNvCxnSpPr>
            <a:cxnSpLocks/>
          </p:cNvCxnSpPr>
          <p:nvPr/>
        </p:nvCxnSpPr>
        <p:spPr>
          <a:xfrm>
            <a:off x="4877371" y="2975970"/>
            <a:ext cx="1900953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1" name="Straight Connector 1080">
            <a:extLst>
              <a:ext uri="{FF2B5EF4-FFF2-40B4-BE49-F238E27FC236}">
                <a16:creationId xmlns:a16="http://schemas.microsoft.com/office/drawing/2014/main" id="{EE0B01FD-74C0-F1E7-A312-BA2C325408E5}"/>
              </a:ext>
            </a:extLst>
          </p:cNvPr>
          <p:cNvCxnSpPr>
            <a:cxnSpLocks/>
          </p:cNvCxnSpPr>
          <p:nvPr/>
        </p:nvCxnSpPr>
        <p:spPr>
          <a:xfrm>
            <a:off x="4877371" y="3849555"/>
            <a:ext cx="1907559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8" name="Rectangle 1087">
            <a:extLst>
              <a:ext uri="{FF2B5EF4-FFF2-40B4-BE49-F238E27FC236}">
                <a16:creationId xmlns:a16="http://schemas.microsoft.com/office/drawing/2014/main" id="{350F63EC-FFEA-A174-C33A-C6368580D7E8}"/>
              </a:ext>
            </a:extLst>
          </p:cNvPr>
          <p:cNvSpPr/>
          <p:nvPr/>
        </p:nvSpPr>
        <p:spPr>
          <a:xfrm>
            <a:off x="4869938" y="3217538"/>
            <a:ext cx="1909537" cy="196817"/>
          </a:xfrm>
          <a:prstGeom prst="rect">
            <a:avLst/>
          </a:prstGeom>
          <a:solidFill>
            <a:srgbClr val="FFF2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89" name="Rectangle 1088">
            <a:extLst>
              <a:ext uri="{FF2B5EF4-FFF2-40B4-BE49-F238E27FC236}">
                <a16:creationId xmlns:a16="http://schemas.microsoft.com/office/drawing/2014/main" id="{DC3A7915-FEFB-72C5-DAAE-51F68A0E6C9A}"/>
              </a:ext>
            </a:extLst>
          </p:cNvPr>
          <p:cNvSpPr/>
          <p:nvPr/>
        </p:nvSpPr>
        <p:spPr>
          <a:xfrm>
            <a:off x="4873661" y="3434941"/>
            <a:ext cx="1909536" cy="196817"/>
          </a:xfrm>
          <a:prstGeom prst="rect">
            <a:avLst/>
          </a:prstGeom>
          <a:solidFill>
            <a:srgbClr val="FFD5B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04" name="TextBox 1103">
            <a:extLst>
              <a:ext uri="{FF2B5EF4-FFF2-40B4-BE49-F238E27FC236}">
                <a16:creationId xmlns:a16="http://schemas.microsoft.com/office/drawing/2014/main" id="{9D29AD28-7439-0D2F-2CBD-04EEA0C8123B}"/>
              </a:ext>
            </a:extLst>
          </p:cNvPr>
          <p:cNvSpPr txBox="1"/>
          <p:nvPr/>
        </p:nvSpPr>
        <p:spPr>
          <a:xfrm>
            <a:off x="4846364" y="2975907"/>
            <a:ext cx="4026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50" dirty="0">
                <a:latin typeface="Helvetica" pitchFamily="2" charset="0"/>
              </a:rPr>
              <a:t>High</a:t>
            </a:r>
          </a:p>
          <a:p>
            <a:r>
              <a:rPr lang="en-GB" sz="450" dirty="0">
                <a:latin typeface="Helvetica" pitchFamily="2" charset="0"/>
              </a:rPr>
              <a:t>potential</a:t>
            </a:r>
          </a:p>
        </p:txBody>
      </p:sp>
      <p:sp>
        <p:nvSpPr>
          <p:cNvPr id="1105" name="TextBox 1104">
            <a:extLst>
              <a:ext uri="{FF2B5EF4-FFF2-40B4-BE49-F238E27FC236}">
                <a16:creationId xmlns:a16="http://schemas.microsoft.com/office/drawing/2014/main" id="{C82805D2-FAE1-32A6-A1D6-33943E32DF9E}"/>
              </a:ext>
            </a:extLst>
          </p:cNvPr>
          <p:cNvSpPr txBox="1"/>
          <p:nvPr/>
        </p:nvSpPr>
        <p:spPr>
          <a:xfrm>
            <a:off x="4846364" y="3202956"/>
            <a:ext cx="4026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50" dirty="0">
                <a:latin typeface="Helvetica" pitchFamily="2" charset="0"/>
              </a:rPr>
              <a:t>Medium</a:t>
            </a:r>
          </a:p>
          <a:p>
            <a:r>
              <a:rPr lang="en-GB" sz="450" dirty="0">
                <a:latin typeface="Helvetica" pitchFamily="2" charset="0"/>
              </a:rPr>
              <a:t>potential</a:t>
            </a:r>
          </a:p>
        </p:txBody>
      </p:sp>
      <p:sp>
        <p:nvSpPr>
          <p:cNvPr id="1106" name="TextBox 1105">
            <a:extLst>
              <a:ext uri="{FF2B5EF4-FFF2-40B4-BE49-F238E27FC236}">
                <a16:creationId xmlns:a16="http://schemas.microsoft.com/office/drawing/2014/main" id="{EBFF2A9B-981A-AAD4-0B0F-35199982AC87}"/>
              </a:ext>
            </a:extLst>
          </p:cNvPr>
          <p:cNvSpPr txBox="1"/>
          <p:nvPr/>
        </p:nvSpPr>
        <p:spPr>
          <a:xfrm>
            <a:off x="4850648" y="3413701"/>
            <a:ext cx="4026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50" dirty="0">
                <a:latin typeface="Helvetica" pitchFamily="2" charset="0"/>
              </a:rPr>
              <a:t>Low</a:t>
            </a:r>
          </a:p>
          <a:p>
            <a:r>
              <a:rPr lang="en-GB" sz="450" dirty="0">
                <a:latin typeface="Helvetica" pitchFamily="2" charset="0"/>
              </a:rPr>
              <a:t>potential</a:t>
            </a:r>
          </a:p>
        </p:txBody>
      </p:sp>
      <p:sp>
        <p:nvSpPr>
          <p:cNvPr id="1107" name="TextBox 1106">
            <a:extLst>
              <a:ext uri="{FF2B5EF4-FFF2-40B4-BE49-F238E27FC236}">
                <a16:creationId xmlns:a16="http://schemas.microsoft.com/office/drawing/2014/main" id="{193D2D24-11C1-4BCC-79C3-8985CAD8FB42}"/>
              </a:ext>
            </a:extLst>
          </p:cNvPr>
          <p:cNvSpPr txBox="1"/>
          <p:nvPr/>
        </p:nvSpPr>
        <p:spPr>
          <a:xfrm>
            <a:off x="4856392" y="3635730"/>
            <a:ext cx="4026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50" dirty="0">
                <a:latin typeface="Helvetica" pitchFamily="2" charset="0"/>
              </a:rPr>
              <a:t>No</a:t>
            </a:r>
          </a:p>
          <a:p>
            <a:r>
              <a:rPr lang="en-GB" sz="450" dirty="0">
                <a:latin typeface="Helvetica" pitchFamily="2" charset="0"/>
              </a:rPr>
              <a:t>potential</a:t>
            </a:r>
          </a:p>
        </p:txBody>
      </p:sp>
      <p:sp>
        <p:nvSpPr>
          <p:cNvPr id="1108" name="TextBox 1107">
            <a:extLst>
              <a:ext uri="{FF2B5EF4-FFF2-40B4-BE49-F238E27FC236}">
                <a16:creationId xmlns:a16="http://schemas.microsoft.com/office/drawing/2014/main" id="{309CD798-47B0-D5BD-A83C-B41B18022AFE}"/>
              </a:ext>
            </a:extLst>
          </p:cNvPr>
          <p:cNvSpPr txBox="1"/>
          <p:nvPr/>
        </p:nvSpPr>
        <p:spPr>
          <a:xfrm>
            <a:off x="5176230" y="2975069"/>
            <a:ext cx="15960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50" dirty="0" err="1">
                <a:latin typeface="Helvetica" pitchFamily="2" charset="0"/>
              </a:rPr>
              <a:t>GenAI</a:t>
            </a:r>
            <a:r>
              <a:rPr lang="en-GB" sz="450" dirty="0">
                <a:latin typeface="Helvetica" pitchFamily="2" charset="0"/>
              </a:rPr>
              <a:t> applicable to ≥ 75% of tasks; there is no interaction; only internal administrative staff</a:t>
            </a:r>
          </a:p>
        </p:txBody>
      </p:sp>
      <p:sp>
        <p:nvSpPr>
          <p:cNvPr id="1110" name="TextBox 1109">
            <a:extLst>
              <a:ext uri="{FF2B5EF4-FFF2-40B4-BE49-F238E27FC236}">
                <a16:creationId xmlns:a16="http://schemas.microsoft.com/office/drawing/2014/main" id="{958F38B7-7A0D-7EFF-E69E-50EE2B88998E}"/>
              </a:ext>
            </a:extLst>
          </p:cNvPr>
          <p:cNvSpPr txBox="1"/>
          <p:nvPr/>
        </p:nvSpPr>
        <p:spPr>
          <a:xfrm>
            <a:off x="5183321" y="3197663"/>
            <a:ext cx="17603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50" dirty="0" err="1">
                <a:latin typeface="Helvetica" pitchFamily="2" charset="0"/>
              </a:rPr>
              <a:t>GenAI</a:t>
            </a:r>
            <a:r>
              <a:rPr lang="en-GB" sz="450" dirty="0">
                <a:latin typeface="Helvetica" pitchFamily="2" charset="0"/>
              </a:rPr>
              <a:t> applicable to ≥ 50% of tasks; some interaction;</a:t>
            </a:r>
          </a:p>
          <a:p>
            <a:r>
              <a:rPr lang="en-GB" sz="450" dirty="0">
                <a:latin typeface="Helvetica" pitchFamily="2" charset="0"/>
              </a:rPr>
              <a:t>internal administrative staff or tribunal</a:t>
            </a:r>
          </a:p>
        </p:txBody>
      </p:sp>
      <p:sp>
        <p:nvSpPr>
          <p:cNvPr id="1111" name="TextBox 1110">
            <a:extLst>
              <a:ext uri="{FF2B5EF4-FFF2-40B4-BE49-F238E27FC236}">
                <a16:creationId xmlns:a16="http://schemas.microsoft.com/office/drawing/2014/main" id="{B4F0AB36-5142-3672-D334-8D438E55289D}"/>
              </a:ext>
            </a:extLst>
          </p:cNvPr>
          <p:cNvSpPr txBox="1"/>
          <p:nvPr/>
        </p:nvSpPr>
        <p:spPr>
          <a:xfrm>
            <a:off x="5187297" y="3423052"/>
            <a:ext cx="180341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50" dirty="0" err="1">
                <a:latin typeface="Helvetica" pitchFamily="2" charset="0"/>
              </a:rPr>
              <a:t>GenAI</a:t>
            </a:r>
            <a:r>
              <a:rPr lang="en-GB" sz="450" dirty="0">
                <a:latin typeface="Helvetica" pitchFamily="2" charset="0"/>
              </a:rPr>
              <a:t> applicable to &lt; 50% of tasks; some/high degree of interaction; internal administrative staff or tribunal</a:t>
            </a:r>
          </a:p>
        </p:txBody>
      </p:sp>
      <p:sp>
        <p:nvSpPr>
          <p:cNvPr id="1112" name="TextBox 1111">
            <a:extLst>
              <a:ext uri="{FF2B5EF4-FFF2-40B4-BE49-F238E27FC236}">
                <a16:creationId xmlns:a16="http://schemas.microsoft.com/office/drawing/2014/main" id="{B5149426-EB7F-8415-BBBA-97DE9C5B6522}"/>
              </a:ext>
            </a:extLst>
          </p:cNvPr>
          <p:cNvSpPr txBox="1"/>
          <p:nvPr/>
        </p:nvSpPr>
        <p:spPr>
          <a:xfrm>
            <a:off x="5197126" y="3639956"/>
            <a:ext cx="15960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50" dirty="0" err="1">
                <a:latin typeface="Helvetica" pitchFamily="2" charset="0"/>
              </a:rPr>
              <a:t>GenAI</a:t>
            </a:r>
            <a:r>
              <a:rPr lang="en-GB" sz="450" dirty="0">
                <a:latin typeface="Helvetica" pitchFamily="2" charset="0"/>
              </a:rPr>
              <a:t> applicable to &lt; 50% of tasks; high degree of interaction; internal administrative staff and tribunal</a:t>
            </a:r>
          </a:p>
        </p:txBody>
      </p:sp>
      <p:grpSp>
        <p:nvGrpSpPr>
          <p:cNvPr id="1116" name="Group 1115">
            <a:extLst>
              <a:ext uri="{FF2B5EF4-FFF2-40B4-BE49-F238E27FC236}">
                <a16:creationId xmlns:a16="http://schemas.microsoft.com/office/drawing/2014/main" id="{5B8329A7-F4F8-B774-C024-E1B4839E9BAE}"/>
              </a:ext>
            </a:extLst>
          </p:cNvPr>
          <p:cNvGrpSpPr/>
          <p:nvPr/>
        </p:nvGrpSpPr>
        <p:grpSpPr>
          <a:xfrm>
            <a:off x="-47272" y="-15363"/>
            <a:ext cx="4909209" cy="273486"/>
            <a:chOff x="-22724" y="27596"/>
            <a:chExt cx="4909209" cy="273486"/>
          </a:xfrm>
        </p:grpSpPr>
        <p:sp>
          <p:nvSpPr>
            <p:cNvPr id="1113" name="TextBox 1112">
              <a:extLst>
                <a:ext uri="{FF2B5EF4-FFF2-40B4-BE49-F238E27FC236}">
                  <a16:creationId xmlns:a16="http://schemas.microsoft.com/office/drawing/2014/main" id="{63F4D0B0-4B05-61E3-EED2-034161DBB12F}"/>
                </a:ext>
              </a:extLst>
            </p:cNvPr>
            <p:cNvSpPr txBox="1"/>
            <p:nvPr/>
          </p:nvSpPr>
          <p:spPr>
            <a:xfrm>
              <a:off x="2470086" y="32016"/>
              <a:ext cx="2776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b="1" dirty="0">
                  <a:latin typeface="Helvetica" pitchFamily="2" charset="0"/>
                </a:rPr>
                <a:t>C</a:t>
              </a:r>
            </a:p>
          </p:txBody>
        </p:sp>
        <p:sp>
          <p:nvSpPr>
            <p:cNvPr id="1114" name="TextBox 1113">
              <a:extLst>
                <a:ext uri="{FF2B5EF4-FFF2-40B4-BE49-F238E27FC236}">
                  <a16:creationId xmlns:a16="http://schemas.microsoft.com/office/drawing/2014/main" id="{1FEDC399-AC46-058B-35DC-C3C4982E4A68}"/>
                </a:ext>
              </a:extLst>
            </p:cNvPr>
            <p:cNvSpPr txBox="1"/>
            <p:nvPr/>
          </p:nvSpPr>
          <p:spPr>
            <a:xfrm>
              <a:off x="4608845" y="27596"/>
              <a:ext cx="2776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b="1" dirty="0">
                  <a:latin typeface="Helvetica" pitchFamily="2" charset="0"/>
                </a:rPr>
                <a:t>D</a:t>
              </a:r>
            </a:p>
          </p:txBody>
        </p:sp>
        <p:sp>
          <p:nvSpPr>
            <p:cNvPr id="1115" name="TextBox 1114">
              <a:extLst>
                <a:ext uri="{FF2B5EF4-FFF2-40B4-BE49-F238E27FC236}">
                  <a16:creationId xmlns:a16="http://schemas.microsoft.com/office/drawing/2014/main" id="{33743A0C-A613-CF3E-CA37-79856E5A6576}"/>
                </a:ext>
              </a:extLst>
            </p:cNvPr>
            <p:cNvSpPr txBox="1"/>
            <p:nvPr/>
          </p:nvSpPr>
          <p:spPr>
            <a:xfrm>
              <a:off x="-22724" y="54861"/>
              <a:ext cx="2776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b="1" dirty="0">
                  <a:latin typeface="Helvetica" pitchFamily="2" charset="0"/>
                </a:rPr>
                <a:t>A</a:t>
              </a:r>
            </a:p>
          </p:txBody>
        </p:sp>
      </p:grpSp>
      <p:cxnSp>
        <p:nvCxnSpPr>
          <p:cNvPr id="1123" name="Straight Connector 1122">
            <a:extLst>
              <a:ext uri="{FF2B5EF4-FFF2-40B4-BE49-F238E27FC236}">
                <a16:creationId xmlns:a16="http://schemas.microsoft.com/office/drawing/2014/main" id="{57F246A2-6BD8-9050-9314-B56D3271B020}"/>
              </a:ext>
            </a:extLst>
          </p:cNvPr>
          <p:cNvCxnSpPr>
            <a:cxnSpLocks/>
          </p:cNvCxnSpPr>
          <p:nvPr/>
        </p:nvCxnSpPr>
        <p:spPr>
          <a:xfrm>
            <a:off x="4777836" y="2100083"/>
            <a:ext cx="0" cy="1238149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0" name="Straight Connector 1129">
            <a:extLst>
              <a:ext uri="{FF2B5EF4-FFF2-40B4-BE49-F238E27FC236}">
                <a16:creationId xmlns:a16="http://schemas.microsoft.com/office/drawing/2014/main" id="{7FA538FF-4506-136C-5A4B-D24D4C4DD74F}"/>
              </a:ext>
            </a:extLst>
          </p:cNvPr>
          <p:cNvCxnSpPr>
            <a:cxnSpLocks/>
          </p:cNvCxnSpPr>
          <p:nvPr/>
        </p:nvCxnSpPr>
        <p:spPr>
          <a:xfrm>
            <a:off x="4777836" y="3334659"/>
            <a:ext cx="91112" cy="0"/>
          </a:xfrm>
          <a:prstGeom prst="line">
            <a:avLst/>
          </a:prstGeom>
          <a:ln w="9525">
            <a:solidFill>
              <a:schemeClr val="tx1"/>
            </a:solidFill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2" name="TextBox 1141">
            <a:extLst>
              <a:ext uri="{FF2B5EF4-FFF2-40B4-BE49-F238E27FC236}">
                <a16:creationId xmlns:a16="http://schemas.microsoft.com/office/drawing/2014/main" id="{95A2047D-58A0-B55B-711E-50B2F5AA09D2}"/>
              </a:ext>
            </a:extLst>
          </p:cNvPr>
          <p:cNvSpPr txBox="1"/>
          <p:nvPr/>
        </p:nvSpPr>
        <p:spPr>
          <a:xfrm>
            <a:off x="-47886" y="2586631"/>
            <a:ext cx="2776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>
                <a:latin typeface="Helvetica" pitchFamily="2" charset="0"/>
              </a:rPr>
              <a:t>B</a:t>
            </a:r>
          </a:p>
        </p:txBody>
      </p:sp>
      <p:sp>
        <p:nvSpPr>
          <p:cNvPr id="1143" name="TextBox 1142">
            <a:extLst>
              <a:ext uri="{FF2B5EF4-FFF2-40B4-BE49-F238E27FC236}">
                <a16:creationId xmlns:a16="http://schemas.microsoft.com/office/drawing/2014/main" id="{818AD933-EEB2-6A58-0566-AD280C8A0B46}"/>
              </a:ext>
            </a:extLst>
          </p:cNvPr>
          <p:cNvSpPr txBox="1"/>
          <p:nvPr/>
        </p:nvSpPr>
        <p:spPr>
          <a:xfrm>
            <a:off x="131829" y="1412745"/>
            <a:ext cx="6921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dirty="0">
                <a:latin typeface="Helvetica" pitchFamily="2" charset="0"/>
              </a:rPr>
              <a:t>Administrative record</a:t>
            </a:r>
          </a:p>
        </p:txBody>
      </p:sp>
      <p:sp>
        <p:nvSpPr>
          <p:cNvPr id="1144" name="TextBox 1143">
            <a:extLst>
              <a:ext uri="{FF2B5EF4-FFF2-40B4-BE49-F238E27FC236}">
                <a16:creationId xmlns:a16="http://schemas.microsoft.com/office/drawing/2014/main" id="{9E25B365-4555-7B79-8D9C-1654C3073F06}"/>
              </a:ext>
            </a:extLst>
          </p:cNvPr>
          <p:cNvSpPr txBox="1"/>
          <p:nvPr/>
        </p:nvSpPr>
        <p:spPr>
          <a:xfrm>
            <a:off x="1273832" y="1398208"/>
            <a:ext cx="6799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600" dirty="0">
                <a:latin typeface="Helvetica" pitchFamily="2" charset="0"/>
              </a:rPr>
              <a:t>Primary </a:t>
            </a:r>
          </a:p>
          <a:p>
            <a:pPr algn="ctr"/>
            <a:r>
              <a:rPr lang="en-GB" sz="600" dirty="0">
                <a:latin typeface="Helvetica" pitchFamily="2" charset="0"/>
              </a:rPr>
              <a:t>data collection</a:t>
            </a:r>
          </a:p>
        </p:txBody>
      </p:sp>
      <p:sp>
        <p:nvSpPr>
          <p:cNvPr id="1145" name="TextBox 1144">
            <a:extLst>
              <a:ext uri="{FF2B5EF4-FFF2-40B4-BE49-F238E27FC236}">
                <a16:creationId xmlns:a16="http://schemas.microsoft.com/office/drawing/2014/main" id="{88C0C567-C963-7A7D-B22A-625252924AAB}"/>
              </a:ext>
            </a:extLst>
          </p:cNvPr>
          <p:cNvSpPr txBox="1"/>
          <p:nvPr/>
        </p:nvSpPr>
        <p:spPr>
          <a:xfrm>
            <a:off x="-8835" y="2121476"/>
            <a:ext cx="926857" cy="515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GB" sz="550" dirty="0">
              <a:latin typeface="Helvetica" pitchFamily="2" charset="0"/>
            </a:endParaRPr>
          </a:p>
          <a:p>
            <a:pPr algn="ctr"/>
            <a:r>
              <a:rPr lang="en-GB" sz="550" b="1" dirty="0">
                <a:latin typeface="Helvetica" pitchFamily="2" charset="0"/>
              </a:rPr>
              <a:t>457 historical services</a:t>
            </a:r>
          </a:p>
          <a:p>
            <a:pPr algn="ctr"/>
            <a:r>
              <a:rPr lang="en-GB" sz="550" b="1" dirty="0">
                <a:latin typeface="Helvetica" pitchFamily="2" charset="0"/>
              </a:rPr>
              <a:t>24,301 webpages</a:t>
            </a:r>
          </a:p>
          <a:p>
            <a:pPr algn="ctr"/>
            <a:r>
              <a:rPr lang="en-GB" sz="550" b="1" dirty="0">
                <a:latin typeface="Helvetica" pitchFamily="2" charset="0"/>
              </a:rPr>
              <a:t>5,731 online forms</a:t>
            </a:r>
          </a:p>
          <a:p>
            <a:pPr algn="ctr"/>
            <a:r>
              <a:rPr lang="en-GB" sz="550" dirty="0">
                <a:latin typeface="Helvetica" pitchFamily="2" charset="0"/>
              </a:rPr>
              <a:t>…</a:t>
            </a:r>
          </a:p>
        </p:txBody>
      </p:sp>
      <p:sp>
        <p:nvSpPr>
          <p:cNvPr id="1146" name="TextBox 1145">
            <a:extLst>
              <a:ext uri="{FF2B5EF4-FFF2-40B4-BE49-F238E27FC236}">
                <a16:creationId xmlns:a16="http://schemas.microsoft.com/office/drawing/2014/main" id="{BED7954E-6F49-3139-CD68-82D859AD8289}"/>
              </a:ext>
            </a:extLst>
          </p:cNvPr>
          <p:cNvSpPr txBox="1"/>
          <p:nvPr/>
        </p:nvSpPr>
        <p:spPr>
          <a:xfrm>
            <a:off x="1206237" y="1783980"/>
            <a:ext cx="790601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550" dirty="0">
                <a:latin typeface="Helvetica" pitchFamily="2" charset="0"/>
              </a:rPr>
              <a:t>Data sharing</a:t>
            </a:r>
          </a:p>
          <a:p>
            <a:pPr algn="ctr"/>
            <a:r>
              <a:rPr lang="en-GB" sz="550" dirty="0">
                <a:latin typeface="Helvetica" pitchFamily="2" charset="0"/>
              </a:rPr>
              <a:t>Manual assignment</a:t>
            </a:r>
          </a:p>
          <a:p>
            <a:pPr algn="ctr"/>
            <a:r>
              <a:rPr lang="en-GB" sz="550" dirty="0">
                <a:latin typeface="Helvetica" pitchFamily="2" charset="0"/>
              </a:rPr>
              <a:t>GPT labelling</a:t>
            </a:r>
          </a:p>
        </p:txBody>
      </p:sp>
      <p:sp>
        <p:nvSpPr>
          <p:cNvPr id="1151" name="TextBox 1150">
            <a:extLst>
              <a:ext uri="{FF2B5EF4-FFF2-40B4-BE49-F238E27FC236}">
                <a16:creationId xmlns:a16="http://schemas.microsoft.com/office/drawing/2014/main" id="{E0691B6A-1800-34F7-3AA7-879AAA7CC183}"/>
              </a:ext>
            </a:extLst>
          </p:cNvPr>
          <p:cNvSpPr txBox="1"/>
          <p:nvPr/>
        </p:nvSpPr>
        <p:spPr>
          <a:xfrm>
            <a:off x="137461" y="1782564"/>
            <a:ext cx="686406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550" dirty="0">
                <a:latin typeface="Helvetica" pitchFamily="2" charset="0"/>
              </a:rPr>
              <a:t>Data sharing</a:t>
            </a:r>
          </a:p>
          <a:p>
            <a:pPr algn="ctr"/>
            <a:r>
              <a:rPr lang="en-GB" sz="550" dirty="0">
                <a:latin typeface="Helvetica" pitchFamily="2" charset="0"/>
              </a:rPr>
              <a:t>GOV.UK API</a:t>
            </a:r>
          </a:p>
          <a:p>
            <a:pPr algn="ctr"/>
            <a:r>
              <a:rPr lang="en-GB" sz="550" dirty="0">
                <a:latin typeface="Helvetica" pitchFamily="2" charset="0"/>
              </a:rPr>
              <a:t>Direct download</a:t>
            </a:r>
          </a:p>
        </p:txBody>
      </p:sp>
      <p:sp>
        <p:nvSpPr>
          <p:cNvPr id="1152" name="TextBox 1151">
            <a:extLst>
              <a:ext uri="{FF2B5EF4-FFF2-40B4-BE49-F238E27FC236}">
                <a16:creationId xmlns:a16="http://schemas.microsoft.com/office/drawing/2014/main" id="{AB74563F-656C-5DFE-60B5-5DA220B540D4}"/>
              </a:ext>
            </a:extLst>
          </p:cNvPr>
          <p:cNvSpPr txBox="1"/>
          <p:nvPr/>
        </p:nvSpPr>
        <p:spPr>
          <a:xfrm>
            <a:off x="1085986" y="2116409"/>
            <a:ext cx="105189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GB" sz="550" dirty="0">
              <a:latin typeface="Helvetica" pitchFamily="2" charset="0"/>
            </a:endParaRPr>
          </a:p>
          <a:p>
            <a:pPr algn="ctr"/>
            <a:r>
              <a:rPr lang="en-GB" sz="550" b="1" dirty="0">
                <a:latin typeface="Helvetica" pitchFamily="2" charset="0"/>
              </a:rPr>
              <a:t>377 active services</a:t>
            </a:r>
          </a:p>
          <a:p>
            <a:pPr algn="ctr"/>
            <a:r>
              <a:rPr lang="en-GB" sz="550" b="1" dirty="0">
                <a:latin typeface="Helvetica" pitchFamily="2" charset="0"/>
              </a:rPr>
              <a:t>58 priority services</a:t>
            </a:r>
          </a:p>
          <a:p>
            <a:pPr algn="ctr"/>
            <a:r>
              <a:rPr lang="en-GB" sz="550" b="1" dirty="0">
                <a:latin typeface="Helvetica" pitchFamily="2" charset="0"/>
              </a:rPr>
              <a:t>201 transactional services</a:t>
            </a:r>
          </a:p>
        </p:txBody>
      </p:sp>
      <p:sp>
        <p:nvSpPr>
          <p:cNvPr id="1153" name="Freeform 1152">
            <a:extLst>
              <a:ext uri="{FF2B5EF4-FFF2-40B4-BE49-F238E27FC236}">
                <a16:creationId xmlns:a16="http://schemas.microsoft.com/office/drawing/2014/main" id="{2D597703-ACC6-EEDB-7C9B-D03CF2CA8CEE}"/>
              </a:ext>
            </a:extLst>
          </p:cNvPr>
          <p:cNvSpPr/>
          <p:nvPr/>
        </p:nvSpPr>
        <p:spPr>
          <a:xfrm flipH="1">
            <a:off x="979204" y="361418"/>
            <a:ext cx="45719" cy="85975"/>
          </a:xfrm>
          <a:custGeom>
            <a:avLst/>
            <a:gdLst>
              <a:gd name="connsiteX0" fmla="*/ 0 w 0"/>
              <a:gd name="connsiteY0" fmla="*/ 0 h 156575"/>
              <a:gd name="connsiteX1" fmla="*/ 0 w 0"/>
              <a:gd name="connsiteY1" fmla="*/ 156575 h 15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6575">
                <a:moveTo>
                  <a:pt x="0" y="0"/>
                </a:moveTo>
                <a:lnTo>
                  <a:pt x="0" y="156575"/>
                </a:lnTo>
              </a:path>
            </a:pathLst>
          </a:custGeom>
          <a:noFill/>
          <a:ln w="952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7030A0"/>
              </a:solidFill>
            </a:endParaRPr>
          </a:p>
        </p:txBody>
      </p:sp>
      <p:sp>
        <p:nvSpPr>
          <p:cNvPr id="1155" name="Freeform 1154">
            <a:extLst>
              <a:ext uri="{FF2B5EF4-FFF2-40B4-BE49-F238E27FC236}">
                <a16:creationId xmlns:a16="http://schemas.microsoft.com/office/drawing/2014/main" id="{AFBA9EA4-714E-9FEC-5084-2321A66EA8A1}"/>
              </a:ext>
            </a:extLst>
          </p:cNvPr>
          <p:cNvSpPr/>
          <p:nvPr/>
        </p:nvSpPr>
        <p:spPr>
          <a:xfrm flipH="1">
            <a:off x="1013184" y="361418"/>
            <a:ext cx="45719" cy="85975"/>
          </a:xfrm>
          <a:custGeom>
            <a:avLst/>
            <a:gdLst>
              <a:gd name="connsiteX0" fmla="*/ 0 w 0"/>
              <a:gd name="connsiteY0" fmla="*/ 0 h 156575"/>
              <a:gd name="connsiteX1" fmla="*/ 0 w 0"/>
              <a:gd name="connsiteY1" fmla="*/ 156575 h 15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6575">
                <a:moveTo>
                  <a:pt x="0" y="0"/>
                </a:moveTo>
                <a:lnTo>
                  <a:pt x="0" y="156575"/>
                </a:lnTo>
              </a:path>
            </a:pathLst>
          </a:custGeom>
          <a:noFill/>
          <a:ln w="9525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6" name="Freeform 1165">
            <a:extLst>
              <a:ext uri="{FF2B5EF4-FFF2-40B4-BE49-F238E27FC236}">
                <a16:creationId xmlns:a16="http://schemas.microsoft.com/office/drawing/2014/main" id="{E5C9D8C5-E9BE-43C7-0F08-41BDFFC46793}"/>
              </a:ext>
            </a:extLst>
          </p:cNvPr>
          <p:cNvSpPr/>
          <p:nvPr/>
        </p:nvSpPr>
        <p:spPr>
          <a:xfrm>
            <a:off x="450494" y="830977"/>
            <a:ext cx="563890" cy="153037"/>
          </a:xfrm>
          <a:custGeom>
            <a:avLst/>
            <a:gdLst>
              <a:gd name="connsiteX0" fmla="*/ 0 w 527980"/>
              <a:gd name="connsiteY0" fmla="*/ 153037 h 153037"/>
              <a:gd name="connsiteX1" fmla="*/ 45911 w 527980"/>
              <a:gd name="connsiteY1" fmla="*/ 87996 h 153037"/>
              <a:gd name="connsiteX2" fmla="*/ 256338 w 527980"/>
              <a:gd name="connsiteY2" fmla="*/ 65041 h 153037"/>
              <a:gd name="connsiteX3" fmla="*/ 409376 w 527980"/>
              <a:gd name="connsiteY3" fmla="*/ 53563 h 153037"/>
              <a:gd name="connsiteX4" fmla="*/ 501198 w 527980"/>
              <a:gd name="connsiteY4" fmla="*/ 38259 h 153037"/>
              <a:gd name="connsiteX5" fmla="*/ 527980 w 527980"/>
              <a:gd name="connsiteY5" fmla="*/ 0 h 153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980" h="153037">
                <a:moveTo>
                  <a:pt x="0" y="153037"/>
                </a:moveTo>
                <a:cubicBezTo>
                  <a:pt x="1594" y="127849"/>
                  <a:pt x="3188" y="102662"/>
                  <a:pt x="45911" y="87996"/>
                </a:cubicBezTo>
                <a:cubicBezTo>
                  <a:pt x="88634" y="73330"/>
                  <a:pt x="195761" y="70780"/>
                  <a:pt x="256338" y="65041"/>
                </a:cubicBezTo>
                <a:cubicBezTo>
                  <a:pt x="316915" y="59302"/>
                  <a:pt x="368566" y="58027"/>
                  <a:pt x="409376" y="53563"/>
                </a:cubicBezTo>
                <a:cubicBezTo>
                  <a:pt x="450186" y="49099"/>
                  <a:pt x="481431" y="47186"/>
                  <a:pt x="501198" y="38259"/>
                </a:cubicBezTo>
                <a:cubicBezTo>
                  <a:pt x="520965" y="29332"/>
                  <a:pt x="524472" y="14666"/>
                  <a:pt x="527980" y="0"/>
                </a:cubicBezTo>
              </a:path>
            </a:pathLst>
          </a:custGeom>
          <a:noFill/>
          <a:ln w="952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7030A0"/>
              </a:solidFill>
            </a:endParaRPr>
          </a:p>
        </p:txBody>
      </p:sp>
      <p:sp>
        <p:nvSpPr>
          <p:cNvPr id="1167" name="Freeform 1166">
            <a:extLst>
              <a:ext uri="{FF2B5EF4-FFF2-40B4-BE49-F238E27FC236}">
                <a16:creationId xmlns:a16="http://schemas.microsoft.com/office/drawing/2014/main" id="{F74D888A-AD05-436A-3DE2-39E1A21A0851}"/>
              </a:ext>
            </a:extLst>
          </p:cNvPr>
          <p:cNvSpPr/>
          <p:nvPr/>
        </p:nvSpPr>
        <p:spPr>
          <a:xfrm flipH="1">
            <a:off x="1049039" y="830327"/>
            <a:ext cx="562991" cy="153037"/>
          </a:xfrm>
          <a:custGeom>
            <a:avLst/>
            <a:gdLst>
              <a:gd name="connsiteX0" fmla="*/ 0 w 527980"/>
              <a:gd name="connsiteY0" fmla="*/ 153037 h 153037"/>
              <a:gd name="connsiteX1" fmla="*/ 45911 w 527980"/>
              <a:gd name="connsiteY1" fmla="*/ 87996 h 153037"/>
              <a:gd name="connsiteX2" fmla="*/ 256338 w 527980"/>
              <a:gd name="connsiteY2" fmla="*/ 65041 h 153037"/>
              <a:gd name="connsiteX3" fmla="*/ 409376 w 527980"/>
              <a:gd name="connsiteY3" fmla="*/ 53563 h 153037"/>
              <a:gd name="connsiteX4" fmla="*/ 501198 w 527980"/>
              <a:gd name="connsiteY4" fmla="*/ 38259 h 153037"/>
              <a:gd name="connsiteX5" fmla="*/ 527980 w 527980"/>
              <a:gd name="connsiteY5" fmla="*/ 0 h 153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980" h="153037">
                <a:moveTo>
                  <a:pt x="0" y="153037"/>
                </a:moveTo>
                <a:cubicBezTo>
                  <a:pt x="1594" y="127849"/>
                  <a:pt x="3188" y="102662"/>
                  <a:pt x="45911" y="87996"/>
                </a:cubicBezTo>
                <a:cubicBezTo>
                  <a:pt x="88634" y="73330"/>
                  <a:pt x="195761" y="70780"/>
                  <a:pt x="256338" y="65041"/>
                </a:cubicBezTo>
                <a:cubicBezTo>
                  <a:pt x="316915" y="59302"/>
                  <a:pt x="368566" y="58027"/>
                  <a:pt x="409376" y="53563"/>
                </a:cubicBezTo>
                <a:cubicBezTo>
                  <a:pt x="450186" y="49099"/>
                  <a:pt x="481431" y="47186"/>
                  <a:pt x="501198" y="38259"/>
                </a:cubicBezTo>
                <a:cubicBezTo>
                  <a:pt x="520965" y="29332"/>
                  <a:pt x="524472" y="14666"/>
                  <a:pt x="527980" y="0"/>
                </a:cubicBezTo>
              </a:path>
            </a:pathLst>
          </a:custGeom>
          <a:noFill/>
          <a:ln w="9525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9" name="Freeform 1168">
            <a:extLst>
              <a:ext uri="{FF2B5EF4-FFF2-40B4-BE49-F238E27FC236}">
                <a16:creationId xmlns:a16="http://schemas.microsoft.com/office/drawing/2014/main" id="{080B0BBA-BF59-BB1C-5FCD-F077BB9C0F03}"/>
              </a:ext>
            </a:extLst>
          </p:cNvPr>
          <p:cNvSpPr/>
          <p:nvPr/>
        </p:nvSpPr>
        <p:spPr>
          <a:xfrm>
            <a:off x="1601537" y="1282869"/>
            <a:ext cx="0" cy="156575"/>
          </a:xfrm>
          <a:custGeom>
            <a:avLst/>
            <a:gdLst>
              <a:gd name="connsiteX0" fmla="*/ 0 w 0"/>
              <a:gd name="connsiteY0" fmla="*/ 0 h 156575"/>
              <a:gd name="connsiteX1" fmla="*/ 0 w 0"/>
              <a:gd name="connsiteY1" fmla="*/ 156575 h 15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6575">
                <a:moveTo>
                  <a:pt x="0" y="0"/>
                </a:moveTo>
                <a:lnTo>
                  <a:pt x="0" y="156575"/>
                </a:lnTo>
              </a:path>
            </a:pathLst>
          </a:custGeom>
          <a:noFill/>
          <a:ln w="9525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0" name="Freeform 1169">
            <a:extLst>
              <a:ext uri="{FF2B5EF4-FFF2-40B4-BE49-F238E27FC236}">
                <a16:creationId xmlns:a16="http://schemas.microsoft.com/office/drawing/2014/main" id="{8C857E53-99E6-1E37-5024-A5096217EA83}"/>
              </a:ext>
            </a:extLst>
          </p:cNvPr>
          <p:cNvSpPr/>
          <p:nvPr/>
        </p:nvSpPr>
        <p:spPr>
          <a:xfrm flipH="1">
            <a:off x="1552814" y="1637300"/>
            <a:ext cx="45720" cy="176891"/>
          </a:xfrm>
          <a:custGeom>
            <a:avLst/>
            <a:gdLst>
              <a:gd name="connsiteX0" fmla="*/ 0 w 0"/>
              <a:gd name="connsiteY0" fmla="*/ 0 h 156575"/>
              <a:gd name="connsiteX1" fmla="*/ 0 w 0"/>
              <a:gd name="connsiteY1" fmla="*/ 156575 h 15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6575">
                <a:moveTo>
                  <a:pt x="0" y="0"/>
                </a:moveTo>
                <a:lnTo>
                  <a:pt x="0" y="156575"/>
                </a:lnTo>
              </a:path>
            </a:pathLst>
          </a:custGeom>
          <a:noFill/>
          <a:ln w="9525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2" name="Freeform 1171">
            <a:extLst>
              <a:ext uri="{FF2B5EF4-FFF2-40B4-BE49-F238E27FC236}">
                <a16:creationId xmlns:a16="http://schemas.microsoft.com/office/drawing/2014/main" id="{09D8DDBB-C2E0-0DA9-F07D-483AB5DB9880}"/>
              </a:ext>
            </a:extLst>
          </p:cNvPr>
          <p:cNvSpPr/>
          <p:nvPr/>
        </p:nvSpPr>
        <p:spPr>
          <a:xfrm flipH="1">
            <a:off x="1551860" y="2087867"/>
            <a:ext cx="63918" cy="138367"/>
          </a:xfrm>
          <a:custGeom>
            <a:avLst/>
            <a:gdLst>
              <a:gd name="connsiteX0" fmla="*/ 0 w 0"/>
              <a:gd name="connsiteY0" fmla="*/ 0 h 156575"/>
              <a:gd name="connsiteX1" fmla="*/ 0 w 0"/>
              <a:gd name="connsiteY1" fmla="*/ 156575 h 15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6575">
                <a:moveTo>
                  <a:pt x="0" y="0"/>
                </a:moveTo>
                <a:lnTo>
                  <a:pt x="0" y="156575"/>
                </a:lnTo>
              </a:path>
            </a:pathLst>
          </a:custGeom>
          <a:noFill/>
          <a:ln w="9525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2" name="Freeform 1181">
            <a:extLst>
              <a:ext uri="{FF2B5EF4-FFF2-40B4-BE49-F238E27FC236}">
                <a16:creationId xmlns:a16="http://schemas.microsoft.com/office/drawing/2014/main" id="{A2596CE3-7C03-0D1F-2832-44AAA73CBEDA}"/>
              </a:ext>
            </a:extLst>
          </p:cNvPr>
          <p:cNvSpPr/>
          <p:nvPr/>
        </p:nvSpPr>
        <p:spPr>
          <a:xfrm>
            <a:off x="1604429" y="2526172"/>
            <a:ext cx="773692" cy="120919"/>
          </a:xfrm>
          <a:custGeom>
            <a:avLst/>
            <a:gdLst>
              <a:gd name="connsiteX0" fmla="*/ 0 w 734692"/>
              <a:gd name="connsiteY0" fmla="*/ 0 h 69495"/>
              <a:gd name="connsiteX1" fmla="*/ 73998 w 734692"/>
              <a:gd name="connsiteY1" fmla="*/ 58141 h 69495"/>
              <a:gd name="connsiteX2" fmla="*/ 343561 w 734692"/>
              <a:gd name="connsiteY2" fmla="*/ 68712 h 69495"/>
              <a:gd name="connsiteX3" fmla="*/ 687122 w 734692"/>
              <a:gd name="connsiteY3" fmla="*/ 68712 h 69495"/>
              <a:gd name="connsiteX4" fmla="*/ 734692 w 734692"/>
              <a:gd name="connsiteY4" fmla="*/ 68712 h 6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4692" h="69495">
                <a:moveTo>
                  <a:pt x="0" y="0"/>
                </a:moveTo>
                <a:cubicBezTo>
                  <a:pt x="8369" y="23344"/>
                  <a:pt x="16738" y="46689"/>
                  <a:pt x="73998" y="58141"/>
                </a:cubicBezTo>
                <a:cubicBezTo>
                  <a:pt x="131258" y="69593"/>
                  <a:pt x="241374" y="66950"/>
                  <a:pt x="343561" y="68712"/>
                </a:cubicBezTo>
                <a:cubicBezTo>
                  <a:pt x="445748" y="70474"/>
                  <a:pt x="687122" y="68712"/>
                  <a:pt x="687122" y="68712"/>
                </a:cubicBezTo>
                <a:lnTo>
                  <a:pt x="734692" y="68712"/>
                </a:lnTo>
              </a:path>
            </a:pathLst>
          </a:custGeom>
          <a:noFill/>
          <a:ln w="9525">
            <a:solidFill>
              <a:schemeClr val="accent4"/>
            </a:solidFill>
            <a:headEnd type="none" w="med" len="med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83" name="Freeform 1182">
            <a:extLst>
              <a:ext uri="{FF2B5EF4-FFF2-40B4-BE49-F238E27FC236}">
                <a16:creationId xmlns:a16="http://schemas.microsoft.com/office/drawing/2014/main" id="{C7B98F83-B217-4B34-2A41-71D37EB86B09}"/>
              </a:ext>
            </a:extLst>
          </p:cNvPr>
          <p:cNvSpPr/>
          <p:nvPr/>
        </p:nvSpPr>
        <p:spPr>
          <a:xfrm>
            <a:off x="450844" y="1292101"/>
            <a:ext cx="0" cy="156575"/>
          </a:xfrm>
          <a:custGeom>
            <a:avLst/>
            <a:gdLst>
              <a:gd name="connsiteX0" fmla="*/ 0 w 0"/>
              <a:gd name="connsiteY0" fmla="*/ 0 h 156575"/>
              <a:gd name="connsiteX1" fmla="*/ 0 w 0"/>
              <a:gd name="connsiteY1" fmla="*/ 156575 h 15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6575">
                <a:moveTo>
                  <a:pt x="0" y="0"/>
                </a:moveTo>
                <a:lnTo>
                  <a:pt x="0" y="156575"/>
                </a:lnTo>
              </a:path>
            </a:pathLst>
          </a:custGeom>
          <a:noFill/>
          <a:ln w="952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7030A0"/>
              </a:solidFill>
            </a:endParaRPr>
          </a:p>
        </p:txBody>
      </p:sp>
      <p:sp>
        <p:nvSpPr>
          <p:cNvPr id="1184" name="Freeform 1183">
            <a:extLst>
              <a:ext uri="{FF2B5EF4-FFF2-40B4-BE49-F238E27FC236}">
                <a16:creationId xmlns:a16="http://schemas.microsoft.com/office/drawing/2014/main" id="{723DB090-4E80-5F80-6254-FEDE6C7EA946}"/>
              </a:ext>
            </a:extLst>
          </p:cNvPr>
          <p:cNvSpPr/>
          <p:nvPr/>
        </p:nvSpPr>
        <p:spPr>
          <a:xfrm>
            <a:off x="447209" y="1647341"/>
            <a:ext cx="0" cy="156575"/>
          </a:xfrm>
          <a:custGeom>
            <a:avLst/>
            <a:gdLst>
              <a:gd name="connsiteX0" fmla="*/ 0 w 0"/>
              <a:gd name="connsiteY0" fmla="*/ 0 h 156575"/>
              <a:gd name="connsiteX1" fmla="*/ 0 w 0"/>
              <a:gd name="connsiteY1" fmla="*/ 156575 h 15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6575">
                <a:moveTo>
                  <a:pt x="0" y="0"/>
                </a:moveTo>
                <a:lnTo>
                  <a:pt x="0" y="156575"/>
                </a:lnTo>
              </a:path>
            </a:pathLst>
          </a:custGeom>
          <a:noFill/>
          <a:ln w="952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7030A0"/>
              </a:solidFill>
            </a:endParaRPr>
          </a:p>
        </p:txBody>
      </p:sp>
      <p:sp>
        <p:nvSpPr>
          <p:cNvPr id="1186" name="Freeform 1185">
            <a:extLst>
              <a:ext uri="{FF2B5EF4-FFF2-40B4-BE49-F238E27FC236}">
                <a16:creationId xmlns:a16="http://schemas.microsoft.com/office/drawing/2014/main" id="{30808C02-BE31-EB1E-F86B-4B0EEA871F24}"/>
              </a:ext>
            </a:extLst>
          </p:cNvPr>
          <p:cNvSpPr/>
          <p:nvPr/>
        </p:nvSpPr>
        <p:spPr>
          <a:xfrm flipH="1">
            <a:off x="398296" y="2087867"/>
            <a:ext cx="56296" cy="131303"/>
          </a:xfrm>
          <a:custGeom>
            <a:avLst/>
            <a:gdLst>
              <a:gd name="connsiteX0" fmla="*/ 0 w 0"/>
              <a:gd name="connsiteY0" fmla="*/ 0 h 156575"/>
              <a:gd name="connsiteX1" fmla="*/ 0 w 0"/>
              <a:gd name="connsiteY1" fmla="*/ 156575 h 15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6575">
                <a:moveTo>
                  <a:pt x="0" y="0"/>
                </a:moveTo>
                <a:lnTo>
                  <a:pt x="0" y="156575"/>
                </a:lnTo>
              </a:path>
            </a:pathLst>
          </a:custGeom>
          <a:noFill/>
          <a:ln w="952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7030A0"/>
              </a:solidFill>
            </a:endParaRPr>
          </a:p>
        </p:txBody>
      </p:sp>
      <p:sp>
        <p:nvSpPr>
          <p:cNvPr id="1197" name="Freeform 1196">
            <a:extLst>
              <a:ext uri="{FF2B5EF4-FFF2-40B4-BE49-F238E27FC236}">
                <a16:creationId xmlns:a16="http://schemas.microsoft.com/office/drawing/2014/main" id="{13894D93-68A9-18E0-6EB7-A7F7194C4A72}"/>
              </a:ext>
            </a:extLst>
          </p:cNvPr>
          <p:cNvSpPr/>
          <p:nvPr/>
        </p:nvSpPr>
        <p:spPr>
          <a:xfrm>
            <a:off x="447994" y="2602051"/>
            <a:ext cx="171833" cy="104328"/>
          </a:xfrm>
          <a:custGeom>
            <a:avLst/>
            <a:gdLst>
              <a:gd name="connsiteX0" fmla="*/ 0 w 171833"/>
              <a:gd name="connsiteY0" fmla="*/ 0 h 104328"/>
              <a:gd name="connsiteX1" fmla="*/ 30684 w 171833"/>
              <a:gd name="connsiteY1" fmla="*/ 55232 h 104328"/>
              <a:gd name="connsiteX2" fmla="*/ 135012 w 171833"/>
              <a:gd name="connsiteY2" fmla="*/ 73643 h 104328"/>
              <a:gd name="connsiteX3" fmla="*/ 171833 w 171833"/>
              <a:gd name="connsiteY3" fmla="*/ 104328 h 104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833" h="104328">
                <a:moveTo>
                  <a:pt x="0" y="0"/>
                </a:moveTo>
                <a:cubicBezTo>
                  <a:pt x="4091" y="21479"/>
                  <a:pt x="8182" y="42958"/>
                  <a:pt x="30684" y="55232"/>
                </a:cubicBezTo>
                <a:cubicBezTo>
                  <a:pt x="53186" y="67506"/>
                  <a:pt x="111487" y="65460"/>
                  <a:pt x="135012" y="73643"/>
                </a:cubicBezTo>
                <a:cubicBezTo>
                  <a:pt x="158537" y="81826"/>
                  <a:pt x="165185" y="93077"/>
                  <a:pt x="171833" y="104328"/>
                </a:cubicBezTo>
              </a:path>
            </a:pathLst>
          </a:custGeom>
          <a:noFill/>
          <a:ln>
            <a:solidFill>
              <a:srgbClr val="7030A0"/>
            </a:solidFill>
            <a:headEnd type="none" w="med" len="med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7030A0"/>
              </a:solidFill>
            </a:endParaRPr>
          </a:p>
        </p:txBody>
      </p:sp>
      <p:sp>
        <p:nvSpPr>
          <p:cNvPr id="1222" name="TextBox 1221">
            <a:extLst>
              <a:ext uri="{FF2B5EF4-FFF2-40B4-BE49-F238E27FC236}">
                <a16:creationId xmlns:a16="http://schemas.microsoft.com/office/drawing/2014/main" id="{170EE185-68AF-D93A-BF4F-78275CEA3AE8}"/>
              </a:ext>
            </a:extLst>
          </p:cNvPr>
          <p:cNvSpPr txBox="1"/>
          <p:nvPr/>
        </p:nvSpPr>
        <p:spPr>
          <a:xfrm>
            <a:off x="1024923" y="3838847"/>
            <a:ext cx="335348" cy="176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50" dirty="0">
                <a:latin typeface="Helvetica" pitchFamily="2" charset="0"/>
              </a:rPr>
              <a:t>Year</a:t>
            </a:r>
          </a:p>
        </p:txBody>
      </p:sp>
      <p:sp>
        <p:nvSpPr>
          <p:cNvPr id="1223" name="TextBox 1222">
            <a:extLst>
              <a:ext uri="{FF2B5EF4-FFF2-40B4-BE49-F238E27FC236}">
                <a16:creationId xmlns:a16="http://schemas.microsoft.com/office/drawing/2014/main" id="{8AB5A407-1D8C-A9CB-A8B3-35FCD12CB04E}"/>
              </a:ext>
            </a:extLst>
          </p:cNvPr>
          <p:cNvSpPr txBox="1"/>
          <p:nvPr/>
        </p:nvSpPr>
        <p:spPr>
          <a:xfrm rot="16200000">
            <a:off x="-288" y="3179072"/>
            <a:ext cx="617477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500" dirty="0">
                <a:latin typeface="Helvetica" pitchFamily="2" charset="0"/>
              </a:rPr>
              <a:t>Δ</a:t>
            </a:r>
            <a:r>
              <a:rPr lang="en-GB" sz="500" dirty="0">
                <a:latin typeface="Helvetica" pitchFamily="2" charset="0"/>
              </a:rPr>
              <a:t> Yearly Count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80" y="2723424"/>
            <a:ext cx="1694413" cy="1161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9" name="Picture 2058">
            <a:extLst>
              <a:ext uri="{FF2B5EF4-FFF2-40B4-BE49-F238E27FC236}">
                <a16:creationId xmlns:a16="http://schemas.microsoft.com/office/drawing/2014/main" id="{3AE4F478-2060-A7F3-CC13-5CFDA40BEC4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76664" y="2483654"/>
            <a:ext cx="2013139" cy="158083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DF10E122-FB3D-324B-CA2D-778279D4760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4331" r="-2354" b="1486"/>
          <a:stretch/>
        </p:blipFill>
        <p:spPr>
          <a:xfrm>
            <a:off x="5548662" y="2515451"/>
            <a:ext cx="1299717" cy="1432153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2616D2A-3CCB-42F5-FB6F-02AD24AA6E3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" t="4262" r="269" b="102"/>
          <a:stretch/>
        </p:blipFill>
        <p:spPr>
          <a:xfrm>
            <a:off x="4157745" y="2515451"/>
            <a:ext cx="1392039" cy="1479428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48FF13E4-13D5-F5F6-52E0-36670B565273}"/>
              </a:ext>
            </a:extLst>
          </p:cNvPr>
          <p:cNvSpPr txBox="1"/>
          <p:nvPr/>
        </p:nvSpPr>
        <p:spPr>
          <a:xfrm>
            <a:off x="4118484" y="2335144"/>
            <a:ext cx="2632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>
                <a:latin typeface="Helvetica" pitchFamily="2" charset="0"/>
              </a:rPr>
              <a:t>F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EC4172B-A9D8-EC6E-1DCF-49A2BCDF628C}"/>
              </a:ext>
            </a:extLst>
          </p:cNvPr>
          <p:cNvSpPr txBox="1"/>
          <p:nvPr/>
        </p:nvSpPr>
        <p:spPr>
          <a:xfrm>
            <a:off x="4889861" y="2369768"/>
            <a:ext cx="344352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50" dirty="0">
                <a:latin typeface="Helvetica" pitchFamily="2" charset="0"/>
              </a:rPr>
              <a:t>2012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C192BF2-7D98-C88C-F79D-7ACCE17E9ED0}"/>
              </a:ext>
            </a:extLst>
          </p:cNvPr>
          <p:cNvSpPr txBox="1"/>
          <p:nvPr/>
        </p:nvSpPr>
        <p:spPr>
          <a:xfrm>
            <a:off x="6125419" y="2369768"/>
            <a:ext cx="344352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50" dirty="0">
                <a:latin typeface="Helvetica" pitchFamily="2" charset="0"/>
              </a:rPr>
              <a:t>2022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716D4F3-AD8F-6760-AC6A-89DA20F2D247}"/>
              </a:ext>
            </a:extLst>
          </p:cNvPr>
          <p:cNvSpPr txBox="1"/>
          <p:nvPr/>
        </p:nvSpPr>
        <p:spPr>
          <a:xfrm>
            <a:off x="2137205" y="2307321"/>
            <a:ext cx="2696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>
                <a:latin typeface="Helvetica" pitchFamily="2" charset="0"/>
              </a:rPr>
              <a:t>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4DF0E46-23AB-D1C5-1CE4-1B72CB5771A3}"/>
              </a:ext>
            </a:extLst>
          </p:cNvPr>
          <p:cNvSpPr txBox="1"/>
          <p:nvPr/>
        </p:nvSpPr>
        <p:spPr>
          <a:xfrm>
            <a:off x="458589" y="2327651"/>
            <a:ext cx="10953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50" dirty="0">
                <a:latin typeface="Helvetica" pitchFamily="2" charset="0"/>
              </a:rPr>
              <a:t>Pearson </a:t>
            </a:r>
            <a:r>
              <a:rPr lang="el-GR" sz="550" dirty="0">
                <a:latin typeface="Helvetica" pitchFamily="2" charset="0"/>
              </a:rPr>
              <a:t>ρ</a:t>
            </a:r>
            <a:r>
              <a:rPr lang="en-GB" sz="550" dirty="0">
                <a:latin typeface="Helvetica" pitchFamily="2" charset="0"/>
              </a:rPr>
              <a:t> = 0.38</a:t>
            </a:r>
            <a:r>
              <a:rPr lang="en-GB" sz="800" dirty="0">
                <a:solidFill>
                  <a:srgbClr val="E2EEFF"/>
                </a:solidFill>
                <a:latin typeface="Google Sans"/>
              </a:rPr>
              <a:t> </a:t>
            </a:r>
            <a:r>
              <a:rPr lang="en-GB" sz="550" dirty="0">
                <a:latin typeface="Helvetica" pitchFamily="2" charset="0"/>
              </a:rPr>
              <a:t>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3505E28-C7F8-1783-D823-DA06A4214E8D}"/>
              </a:ext>
            </a:extLst>
          </p:cNvPr>
          <p:cNvSpPr txBox="1"/>
          <p:nvPr/>
        </p:nvSpPr>
        <p:spPr>
          <a:xfrm>
            <a:off x="9621" y="2291881"/>
            <a:ext cx="2776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>
                <a:latin typeface="Helvetica" pitchFamily="2" charset="0"/>
              </a:rPr>
              <a:t>D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5B9A850-5F8F-50A8-728F-F983F5743C2A}"/>
              </a:ext>
            </a:extLst>
          </p:cNvPr>
          <p:cNvSpPr txBox="1"/>
          <p:nvPr/>
        </p:nvSpPr>
        <p:spPr>
          <a:xfrm rot="16200000">
            <a:off x="1834784" y="3159988"/>
            <a:ext cx="593130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50" dirty="0">
                <a:latin typeface="Helvetica" pitchFamily="2" charset="0"/>
              </a:rPr>
              <a:t># Visits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8A14326-E42E-B11D-29FB-16036A35C13B}"/>
              </a:ext>
            </a:extLst>
          </p:cNvPr>
          <p:cNvSpPr txBox="1"/>
          <p:nvPr/>
        </p:nvSpPr>
        <p:spPr>
          <a:xfrm>
            <a:off x="752662" y="3996039"/>
            <a:ext cx="593130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50" dirty="0">
                <a:latin typeface="Helvetica" pitchFamily="2" charset="0"/>
              </a:rPr>
              <a:t># Services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D4599C8-B982-9841-D253-20EA7CFE3104}"/>
              </a:ext>
            </a:extLst>
          </p:cNvPr>
          <p:cNvSpPr txBox="1"/>
          <p:nvPr/>
        </p:nvSpPr>
        <p:spPr>
          <a:xfrm>
            <a:off x="-65754" y="299983"/>
            <a:ext cx="2776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>
                <a:latin typeface="Helvetica" pitchFamily="2" charset="0"/>
              </a:rPr>
              <a:t>A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D22A294-F138-2AD7-B68B-EDA26DA743F2}"/>
              </a:ext>
            </a:extLst>
          </p:cNvPr>
          <p:cNvSpPr txBox="1"/>
          <p:nvPr/>
        </p:nvSpPr>
        <p:spPr>
          <a:xfrm>
            <a:off x="2181671" y="326952"/>
            <a:ext cx="2776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>
                <a:latin typeface="Helvetica" pitchFamily="2" charset="0"/>
              </a:rPr>
              <a:t>B</a:t>
            </a:r>
          </a:p>
        </p:txBody>
      </p:sp>
      <p:sp>
        <p:nvSpPr>
          <p:cNvPr id="57" name="AutoShape 28">
            <a:extLst>
              <a:ext uri="{FF2B5EF4-FFF2-40B4-BE49-F238E27FC236}">
                <a16:creationId xmlns:a16="http://schemas.microsoft.com/office/drawing/2014/main" id="{266C7067-CC11-52B4-969D-3C053A4169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76600" y="25479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C9C14BE-CC0C-1478-84EF-682126AC1B70}"/>
              </a:ext>
            </a:extLst>
          </p:cNvPr>
          <p:cNvGrpSpPr/>
          <p:nvPr/>
        </p:nvGrpSpPr>
        <p:grpSpPr>
          <a:xfrm>
            <a:off x="77375" y="2497566"/>
            <a:ext cx="1960380" cy="1492809"/>
            <a:chOff x="77375" y="2502070"/>
            <a:chExt cx="1960380" cy="1492809"/>
          </a:xfrm>
        </p:grpSpPr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272412B0-912A-C9A3-12C4-C3791376F7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207" b="1264"/>
            <a:stretch/>
          </p:blipFill>
          <p:spPr>
            <a:xfrm>
              <a:off x="77375" y="2511078"/>
              <a:ext cx="1934121" cy="1483801"/>
            </a:xfrm>
            <a:prstGeom prst="rect">
              <a:avLst/>
            </a:prstGeom>
          </p:spPr>
        </p:pic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FF9644EF-40D1-B54C-59F9-B2A18741FFA6}"/>
                </a:ext>
              </a:extLst>
            </p:cNvPr>
            <p:cNvSpPr txBox="1"/>
            <p:nvPr/>
          </p:nvSpPr>
          <p:spPr>
            <a:xfrm>
              <a:off x="1397836" y="2502070"/>
              <a:ext cx="63991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700" dirty="0">
                  <a:solidFill>
                    <a:srgbClr val="FF0000"/>
                  </a:solidFill>
                  <a:latin typeface="Helvetica" pitchFamily="2" charset="0"/>
                </a:rPr>
                <a:t>-- </a:t>
              </a:r>
              <a:r>
                <a:rPr lang="en-GB" sz="500" dirty="0">
                  <a:latin typeface="Helvetica" pitchFamily="2" charset="0"/>
                </a:rPr>
                <a:t>Best linear fit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F598ED6-7AA4-AB2B-4C04-12CF2AC071AF}"/>
                </a:ext>
              </a:extLst>
            </p:cNvPr>
            <p:cNvSpPr txBox="1"/>
            <p:nvPr/>
          </p:nvSpPr>
          <p:spPr>
            <a:xfrm>
              <a:off x="1510428" y="3438949"/>
              <a:ext cx="510076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500" dirty="0">
                  <a:latin typeface="Helvetica" pitchFamily="2" charset="0"/>
                </a:rPr>
                <a:t>Form views</a:t>
              </a:r>
              <a:endParaRPr lang="en-GB" sz="400" dirty="0">
                <a:latin typeface="Helvetica" pitchFamily="2" charset="0"/>
              </a:endParaRP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2E5B92F0-90A0-EF43-91B3-5C38DFEE9947}"/>
              </a:ext>
            </a:extLst>
          </p:cNvPr>
          <p:cNvSpPr txBox="1"/>
          <p:nvPr/>
        </p:nvSpPr>
        <p:spPr>
          <a:xfrm rot="16200000">
            <a:off x="-223499" y="3143041"/>
            <a:ext cx="593130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50" dirty="0">
                <a:latin typeface="Helvetica" pitchFamily="2" charset="0"/>
              </a:rPr>
              <a:t># Forms</a:t>
            </a:r>
          </a:p>
        </p:txBody>
      </p:sp>
      <p:sp>
        <p:nvSpPr>
          <p:cNvPr id="2048" name="TextBox 2047">
            <a:extLst>
              <a:ext uri="{FF2B5EF4-FFF2-40B4-BE49-F238E27FC236}">
                <a16:creationId xmlns:a16="http://schemas.microsoft.com/office/drawing/2014/main" id="{AE998C2A-5987-4EAC-F0D0-4580B9A2DDE7}"/>
              </a:ext>
            </a:extLst>
          </p:cNvPr>
          <p:cNvSpPr txBox="1"/>
          <p:nvPr/>
        </p:nvSpPr>
        <p:spPr>
          <a:xfrm>
            <a:off x="2969332" y="3996039"/>
            <a:ext cx="593130" cy="17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50" dirty="0">
                <a:latin typeface="Helvetica" pitchFamily="2" charset="0"/>
              </a:rPr>
              <a:t>Rank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D22A294-F138-2AD7-B68B-EDA26DA743F2}"/>
              </a:ext>
            </a:extLst>
          </p:cNvPr>
          <p:cNvSpPr txBox="1"/>
          <p:nvPr/>
        </p:nvSpPr>
        <p:spPr>
          <a:xfrm>
            <a:off x="4262667" y="286326"/>
            <a:ext cx="2776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dirty="0" smtClean="0">
                <a:latin typeface="Helvetica" pitchFamily="2" charset="0"/>
              </a:rPr>
              <a:t>C</a:t>
            </a:r>
            <a:endParaRPr lang="en-GB" sz="1000" b="1" dirty="0">
              <a:latin typeface="Helvetica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4" t="10136" r="9361" b="3307"/>
          <a:stretch/>
        </p:blipFill>
        <p:spPr>
          <a:xfrm>
            <a:off x="2176663" y="587631"/>
            <a:ext cx="1981081" cy="157834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787650" y="608963"/>
            <a:ext cx="623238" cy="4078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50" b="1" dirty="0">
                <a:solidFill>
                  <a:srgbClr val="FF7C09"/>
                </a:solidFill>
                <a:latin typeface="Helvetica" pitchFamily="2" charset="0"/>
              </a:rPr>
              <a:t>—</a:t>
            </a:r>
            <a:r>
              <a:rPr lang="en-GB" sz="300" b="1" dirty="0">
                <a:solidFill>
                  <a:srgbClr val="FF0000"/>
                </a:solidFill>
                <a:latin typeface="Helvetica" pitchFamily="2" charset="0"/>
              </a:rPr>
              <a:t> </a:t>
            </a:r>
            <a:r>
              <a:rPr lang="en-GB" sz="300" dirty="0">
                <a:latin typeface="Helvetica" pitchFamily="2" charset="0"/>
              </a:rPr>
              <a:t>State pension claims</a:t>
            </a:r>
          </a:p>
          <a:p>
            <a:r>
              <a:rPr lang="en-GB" sz="350" b="1" dirty="0" smtClean="0">
                <a:solidFill>
                  <a:srgbClr val="249D24"/>
                </a:solidFill>
                <a:latin typeface="Helvetica" pitchFamily="2" charset="0"/>
              </a:rPr>
              <a:t>—</a:t>
            </a:r>
            <a:r>
              <a:rPr lang="en-GB" sz="300" dirty="0" smtClean="0">
                <a:solidFill>
                  <a:srgbClr val="FF0000"/>
                </a:solidFill>
                <a:latin typeface="Helvetica" pitchFamily="2" charset="0"/>
              </a:rPr>
              <a:t> </a:t>
            </a:r>
            <a:r>
              <a:rPr lang="en-GB" sz="300" dirty="0" smtClean="0">
                <a:latin typeface="Helvetica" pitchFamily="2" charset="0"/>
              </a:rPr>
              <a:t>Vehicle registration</a:t>
            </a:r>
          </a:p>
          <a:p>
            <a:r>
              <a:rPr lang="en-GB" sz="350" b="1" dirty="0" smtClean="0">
                <a:solidFill>
                  <a:srgbClr val="9264BC"/>
                </a:solidFill>
                <a:latin typeface="Helvetica" pitchFamily="2" charset="0"/>
              </a:rPr>
              <a:t>—</a:t>
            </a:r>
            <a:r>
              <a:rPr lang="en-GB" sz="300" dirty="0" smtClean="0">
                <a:solidFill>
                  <a:srgbClr val="FF0000"/>
                </a:solidFill>
                <a:latin typeface="Helvetica" pitchFamily="2" charset="0"/>
              </a:rPr>
              <a:t> </a:t>
            </a:r>
            <a:r>
              <a:rPr lang="en-GB" sz="300" dirty="0" smtClean="0">
                <a:latin typeface="Helvetica" pitchFamily="2" charset="0"/>
              </a:rPr>
              <a:t>Passport applications</a:t>
            </a:r>
          </a:p>
          <a:p>
            <a:r>
              <a:rPr lang="en-GB" sz="350" b="1" dirty="0">
                <a:solidFill>
                  <a:srgbClr val="1772B1"/>
                </a:solidFill>
                <a:latin typeface="Helvetica" pitchFamily="2" charset="0"/>
              </a:rPr>
              <a:t>—</a:t>
            </a:r>
            <a:r>
              <a:rPr lang="en-GB" sz="300" dirty="0">
                <a:solidFill>
                  <a:srgbClr val="FF0000"/>
                </a:solidFill>
                <a:latin typeface="Helvetica" pitchFamily="2" charset="0"/>
              </a:rPr>
              <a:t> </a:t>
            </a:r>
            <a:r>
              <a:rPr lang="en-GB" sz="300" dirty="0">
                <a:latin typeface="Helvetica" pitchFamily="2" charset="0"/>
              </a:rPr>
              <a:t>Jobseeker’s Allowance</a:t>
            </a:r>
          </a:p>
          <a:p>
            <a:r>
              <a:rPr lang="en-GB" sz="350" b="1" dirty="0">
                <a:solidFill>
                  <a:srgbClr val="D41F20"/>
                </a:solidFill>
                <a:latin typeface="Helvetica" pitchFamily="2" charset="0"/>
              </a:rPr>
              <a:t>—</a:t>
            </a:r>
            <a:r>
              <a:rPr lang="en-GB" sz="300" dirty="0">
                <a:solidFill>
                  <a:srgbClr val="FF0000"/>
                </a:solidFill>
                <a:latin typeface="Helvetica" pitchFamily="2" charset="0"/>
              </a:rPr>
              <a:t> </a:t>
            </a:r>
            <a:r>
              <a:rPr lang="en-GB" sz="300" dirty="0">
                <a:latin typeface="Helvetica" pitchFamily="2" charset="0"/>
              </a:rPr>
              <a:t>Jobcentre Plus</a:t>
            </a:r>
          </a:p>
          <a:p>
            <a:endParaRPr lang="en-GB" sz="300" dirty="0">
              <a:latin typeface="Helvetica" pitchFamily="2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499625" y="608964"/>
            <a:ext cx="2042146" cy="1456926"/>
          </a:xfrm>
          <a:prstGeom prst="rect">
            <a:avLst/>
          </a:prstGeom>
          <a:solidFill>
            <a:srgbClr val="EFEFEF"/>
          </a:solidFill>
          <a:ln w="3175">
            <a:solidFill>
              <a:srgbClr val="9A9A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4499625" y="608963"/>
            <a:ext cx="20421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b="1" smtClean="0">
                <a:latin typeface="Helvetica" panose="020B0604020202020204" pitchFamily="34" charset="0"/>
                <a:cs typeface="Helvetica" panose="020B0604020202020204" pitchFamily="34" charset="0"/>
              </a:rPr>
              <a:t>Metric              Volume	</a:t>
            </a:r>
            <a:r>
              <a:rPr lang="en-GB" sz="600" b="1" dirty="0" smtClean="0">
                <a:latin typeface="Helvetica" panose="020B0604020202020204" pitchFamily="34" charset="0"/>
                <a:cs typeface="Helvetica" panose="020B0604020202020204" pitchFamily="34" charset="0"/>
              </a:rPr>
              <a:t>	</a:t>
            </a:r>
            <a:endParaRPr lang="en-GB" sz="6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7" t="11087" r="9266" b="6376"/>
          <a:stretch/>
        </p:blipFill>
        <p:spPr>
          <a:xfrm>
            <a:off x="3393802" y="2558304"/>
            <a:ext cx="717025" cy="56970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097" y="638140"/>
            <a:ext cx="792387" cy="55686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63" b="7346"/>
          <a:stretch/>
        </p:blipFill>
        <p:spPr>
          <a:xfrm>
            <a:off x="9621" y="488668"/>
            <a:ext cx="2070433" cy="1731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641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>
            <a:extLst>
              <a:ext uri="{FF2B5EF4-FFF2-40B4-BE49-F238E27FC236}">
                <a16:creationId xmlns:a16="http://schemas.microsoft.com/office/drawing/2014/main" id="{5EC1DC85-E316-FC6D-427E-E5384C13F7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34702"/>
            <a:ext cx="2961685" cy="2195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5">
            <a:extLst>
              <a:ext uri="{FF2B5EF4-FFF2-40B4-BE49-F238E27FC236}">
                <a16:creationId xmlns:a16="http://schemas.microsoft.com/office/drawing/2014/main" id="{9C24ED7E-3472-37F3-BB70-941CA6D8E3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9688" y="1761223"/>
            <a:ext cx="517360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 descr="A screenshot of a graph&#10;&#10;Description automatically generated">
            <a:extLst>
              <a:ext uri="{FF2B5EF4-FFF2-40B4-BE49-F238E27FC236}">
                <a16:creationId xmlns:a16="http://schemas.microsoft.com/office/drawing/2014/main" id="{3CBCC67A-0865-EFAE-A03B-A8B8FB1484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996" y="2407554"/>
            <a:ext cx="2648700" cy="1188000"/>
          </a:xfrm>
          <a:prstGeom prst="rect">
            <a:avLst/>
          </a:prstGeom>
        </p:spPr>
      </p:pic>
      <p:pic>
        <p:nvPicPr>
          <p:cNvPr id="3079" name="Picture 7">
            <a:extLst>
              <a:ext uri="{FF2B5EF4-FFF2-40B4-BE49-F238E27FC236}">
                <a16:creationId xmlns:a16="http://schemas.microsoft.com/office/drawing/2014/main" id="{7230BE56-CDC8-91A7-629B-E16FD50E50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708" y="134702"/>
            <a:ext cx="2622437" cy="1895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A screenshot of a phone&#10;&#10;Description automatically generated">
            <a:extLst>
              <a:ext uri="{FF2B5EF4-FFF2-40B4-BE49-F238E27FC236}">
                <a16:creationId xmlns:a16="http://schemas.microsoft.com/office/drawing/2014/main" id="{ACEED17E-F59D-009F-58C1-9FDE882AD93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47" y="2355343"/>
            <a:ext cx="1201302" cy="1240211"/>
          </a:xfrm>
          <a:prstGeom prst="rect">
            <a:avLst/>
          </a:prstGeom>
        </p:spPr>
      </p:pic>
      <p:pic>
        <p:nvPicPr>
          <p:cNvPr id="15" name="Picture 14" descr="A pie chart with numbers and a few percentages&#10;&#10;Description automatically generated">
            <a:extLst>
              <a:ext uri="{FF2B5EF4-FFF2-40B4-BE49-F238E27FC236}">
                <a16:creationId xmlns:a16="http://schemas.microsoft.com/office/drawing/2014/main" id="{925337AA-0510-49E8-A964-22292479FC1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3343" y="2467670"/>
            <a:ext cx="1666947" cy="1155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04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F4ADA58BAB4BD43855D6AA36652C25E" ma:contentTypeVersion="15" ma:contentTypeDescription="Create a new document." ma:contentTypeScope="" ma:versionID="d717b84fdc7afb44ac1af755b7f54b18">
  <xsd:schema xmlns:xsd="http://www.w3.org/2001/XMLSchema" xmlns:xs="http://www.w3.org/2001/XMLSchema" xmlns:p="http://schemas.microsoft.com/office/2006/metadata/properties" xmlns:ns2="d67fce5f-2f04-4f7c-8e45-1ec614d56b91" xmlns:ns3="5cad2852-fd11-4253-a5dd-38f1c2375401" targetNamespace="http://schemas.microsoft.com/office/2006/metadata/properties" ma:root="true" ma:fieldsID="063b5eaed4ff6c1f68f3609159d276b6" ns2:_="" ns3:_="">
    <xsd:import namespace="d67fce5f-2f04-4f7c-8e45-1ec614d56b91"/>
    <xsd:import namespace="5cad2852-fd11-4253-a5dd-38f1c237540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bjectDetectorVersion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7fce5f-2f04-4f7c-8e45-1ec614d56b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b5eb1a5-37e6-488e-b8f0-ddc5ba4663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2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ad2852-fd11-4253-a5dd-38f1c2375401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6613dac7-b86c-41e7-a0c6-7c72238b81ce}" ma:internalName="TaxCatchAll" ma:showField="CatchAllData" ma:web="5cad2852-fd11-4253-a5dd-38f1c237540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67fce5f-2f04-4f7c-8e45-1ec614d56b91">
      <Terms xmlns="http://schemas.microsoft.com/office/infopath/2007/PartnerControls"/>
    </lcf76f155ced4ddcb4097134ff3c332f>
    <TaxCatchAll xmlns="5cad2852-fd11-4253-a5dd-38f1c2375401" xsi:nil="true"/>
  </documentManagement>
</p:properties>
</file>

<file path=customXml/itemProps1.xml><?xml version="1.0" encoding="utf-8"?>
<ds:datastoreItem xmlns:ds="http://schemas.openxmlformats.org/officeDocument/2006/customXml" ds:itemID="{C789930F-4919-4017-8038-D3ADC3BB80B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13DAD98-33B1-4D3E-9720-0EF97849D38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67fce5f-2f04-4f7c-8e45-1ec614d56b91"/>
    <ds:schemaRef ds:uri="5cad2852-fd11-4253-a5dd-38f1c237540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B15E116-BD27-4B83-9379-B22A911FE43D}">
  <ds:schemaRefs>
    <ds:schemaRef ds:uri="http://purl.org/dc/elements/1.1/"/>
    <ds:schemaRef ds:uri="http://purl.org/dc/dcmitype/"/>
    <ds:schemaRef ds:uri="http://www.w3.org/XML/1998/namespace"/>
    <ds:schemaRef ds:uri="http://schemas.openxmlformats.org/package/2006/metadata/core-properties"/>
    <ds:schemaRef ds:uri="http://purl.org/dc/terms/"/>
    <ds:schemaRef ds:uri="http://schemas.microsoft.com/office/2006/metadata/properties"/>
    <ds:schemaRef ds:uri="http://schemas.microsoft.com/office/2006/documentManagement/types"/>
    <ds:schemaRef ds:uri="d67fce5f-2f04-4f7c-8e45-1ec614d56b91"/>
    <ds:schemaRef ds:uri="http://schemas.microsoft.com/office/infopath/2007/PartnerControls"/>
    <ds:schemaRef ds:uri="5cad2852-fd11-4253-a5dd-38f1c237540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25122</TotalTime>
  <Words>527</Words>
  <Application>Microsoft Office PowerPoint</Application>
  <PresentationFormat>Custom</PresentationFormat>
  <Paragraphs>133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Calibri Light</vt:lpstr>
      <vt:lpstr>Google Sans</vt:lpstr>
      <vt:lpstr>Hadassah Friedlaender</vt:lpstr>
      <vt:lpstr>Helvetica</vt:lpstr>
      <vt:lpstr>Times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Vincent Straub</dc:creator>
  <cp:lastModifiedBy>Vincent Straub</cp:lastModifiedBy>
  <cp:revision>15</cp:revision>
  <dcterms:created xsi:type="dcterms:W3CDTF">2023-09-19T08:24:13Z</dcterms:created>
  <dcterms:modified xsi:type="dcterms:W3CDTF">2023-11-14T17:40:57Z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0x0101008F4ADA58BAB4BD43855D6AA36652C25E</vt:lpwstr>
  </property>
  <property fmtid="{D5CDD505-2E9C-101B-9397-08002B2CF9AE}" pid="3" name="MediaServiceImageTags">
    <vt:lpwstr/>
  </property>
</Properties>
</file>