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3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E7D-90E4-9EB6-8F19-5541DAD8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C12D-3619-B8A6-33D6-666CC518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477-6D90-2980-A3B4-6765CC1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31E5-457F-ACB7-1E7E-A0746EA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74CA-97BA-D1C0-A53F-3080D7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A11C-C94A-DC1B-096C-24FCF8A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49CF-3F35-C7F6-F549-FC28018D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EB59-52C4-A4D7-31D4-0ED09F7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A7BE-02E2-F238-11C9-4B59690D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AE5E-360A-C867-5DE5-6412116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231F-D86E-B30F-B68A-91D50AF9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E6FE1-E7F2-0966-1E5D-7B90227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61C6-A26A-B89B-6341-F627910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1D77-8DB6-BC84-1025-E0BFE4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9D5E-7E4D-CADD-0119-5752F50D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42A-7243-E4CA-8C06-B90D94B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70D-493E-F174-54C2-102C5D91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C2A0-B002-461A-3076-1E7890F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4D86-9DF2-ECC1-221F-9F3BCA5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A5-26C2-AC55-1A21-DBFAEF2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3B2-51F5-A24B-A269-A9E40A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FF0-6CDF-125B-F941-96B19BD8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16CB-010E-DBB0-7095-0F7E0E0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156-1786-AB0C-BA91-2804312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7CF-CBE1-4035-EE7E-964EC75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F93-D2E6-F5C4-D86E-792B099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CD28-768A-E4BF-6A94-EEAB78A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E02EC-1238-3D87-0CBB-F8AF2CC0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3FB-FE66-D9C4-4295-1B6BB73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BD16-198B-C353-7A25-9035D5C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0D77-D524-1A5D-0652-20886CF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588-A3CE-1EAD-5CC4-CC651A9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A719-7129-3E2E-0E6D-FD439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39DF-8C43-CB87-EAE3-82738E46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540E-6039-67FB-2AAB-8F966CE7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9A82F-D5E3-0F1F-B8F3-4CC8BF2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319F-257E-89A4-1476-FB3D7BA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C62BF-C061-0E59-A83E-D80B496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BE41-0E0D-8ECE-BE1E-80E38B3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9FA-2F75-6119-684D-30E5F28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58CD-B23E-3657-A4C8-D0CF5D95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EF87-2B29-F8EE-AEEC-3D1DF7E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A7BEB-436D-AB3F-529A-23E2700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E59E-A8DB-6E19-6760-5863AE4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563B-9F8A-F033-91F9-8006215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4691-6E87-67EE-49DE-AB476B6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0123-B452-4F57-EABF-C993A72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033-5C0F-3E9D-A3D5-03F7046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DEAB-9114-494D-BF4E-56E2EB3D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56FF-179D-B7B2-F29E-A80219F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B4C-9830-831D-5633-46522ED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A11-AB3B-F868-5930-FBC9B7A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149-5C29-3092-1693-E17D23D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913A-047A-5A00-E26B-D24D3F4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C285-7D60-3580-CD59-024D9E62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445C-4944-F1FF-AC11-9533B195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15D5-221A-915A-CE19-1DA2CEF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7552-5EF6-B1E1-2208-C34E185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D4A-242E-5537-ADB3-A953F8B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C97C-E72A-8560-B47E-554458A2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3F8B-8BF0-F320-0683-2AB553F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8BF-D422-47E3-BD1C-930BA66DF43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0107-0E00-8804-7E0A-02DF95D5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6148-7C4A-7FE8-D089-861FB94C9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B21D8-2BF3-2ECE-4093-CF935014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4" y="121037"/>
            <a:ext cx="3686693" cy="6337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9D4DF-BFB0-A488-33B8-58C2DA8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6" y="344485"/>
            <a:ext cx="5446711" cy="59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76C26-884F-36C0-0794-F2B4A677FAF8}"/>
              </a:ext>
            </a:extLst>
          </p:cNvPr>
          <p:cNvSpPr txBox="1"/>
          <p:nvPr/>
        </p:nvSpPr>
        <p:spPr>
          <a:xfrm>
            <a:off x="432352" y="78209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by topic and department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6DA66-8F4D-6942-22D3-74524A2A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22" y="428066"/>
            <a:ext cx="3692778" cy="2945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3F3B6-2A29-AD67-9744-0C8F7A66F1C1}"/>
              </a:ext>
            </a:extLst>
          </p:cNvPr>
          <p:cNvSpPr txBox="1"/>
          <p:nvPr/>
        </p:nvSpPr>
        <p:spPr>
          <a:xfrm>
            <a:off x="8064646" y="86484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volumes by topic and department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5C075-0908-3716-7107-49343299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62" y="3340312"/>
            <a:ext cx="4416887" cy="3484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F782EE-88CB-9EAD-42E0-219BD1C5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49" y="563632"/>
            <a:ext cx="3324770" cy="237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317DC4-AFB4-E955-FD30-8FA086A6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24" y="2352006"/>
            <a:ext cx="5099975" cy="40678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CC460-47CD-E0DB-00CD-4E2E39FCFE7F}"/>
              </a:ext>
            </a:extLst>
          </p:cNvPr>
          <p:cNvSpPr txBox="1"/>
          <p:nvPr/>
        </p:nvSpPr>
        <p:spPr>
          <a:xfrm>
            <a:off x="4902032" y="439875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depts and topic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AF92-9772-14E7-86C7-2D6728FF9CAA}"/>
              </a:ext>
            </a:extLst>
          </p:cNvPr>
          <p:cNvSpPr txBox="1"/>
          <p:nvPr/>
        </p:nvSpPr>
        <p:spPr>
          <a:xfrm>
            <a:off x="1185781" y="3641829"/>
            <a:ext cx="71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Zipf</a:t>
            </a:r>
            <a:r>
              <a:rPr lang="en-US" dirty="0"/>
              <a:t> plot of service</a:t>
            </a:r>
            <a:br>
              <a:rPr lang="en-US" dirty="0"/>
            </a:br>
            <a:r>
              <a:rPr lang="en-US" dirty="0"/>
              <a:t>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80488"/>
            <a:ext cx="6025028" cy="318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B7622-03C4-3EE1-1360-6D6C4870C303}"/>
              </a:ext>
            </a:extLst>
          </p:cNvPr>
          <p:cNvSpPr txBox="1"/>
          <p:nvPr/>
        </p:nvSpPr>
        <p:spPr>
          <a:xfrm>
            <a:off x="372140" y="454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by topic and department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677502"/>
            <a:ext cx="6025028" cy="3180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74520" y="2148840"/>
            <a:ext cx="1600200" cy="121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803400" y="5450840"/>
            <a:ext cx="1600200" cy="121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9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flipV="1">
            <a:off x="4143131" y="2814343"/>
            <a:ext cx="2114744" cy="219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57"/>
          </a:p>
        </p:txBody>
      </p:sp>
      <p:sp>
        <p:nvSpPr>
          <p:cNvPr id="57" name="Rectangle 56"/>
          <p:cNvSpPr/>
          <p:nvPr/>
        </p:nvSpPr>
        <p:spPr>
          <a:xfrm>
            <a:off x="4143131" y="3033509"/>
            <a:ext cx="2114744" cy="1315845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57" dirty="0"/>
          </a:p>
        </p:txBody>
      </p:sp>
      <p:sp>
        <p:nvSpPr>
          <p:cNvPr id="58" name="TextBox 57"/>
          <p:cNvSpPr txBox="1"/>
          <p:nvPr/>
        </p:nvSpPr>
        <p:spPr>
          <a:xfrm>
            <a:off x="4752144" y="2802389"/>
            <a:ext cx="415498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 of </a:t>
            </a:r>
          </a:p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62835" y="2802389"/>
            <a:ext cx="415498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of </a:t>
            </a:r>
          </a:p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08492" y="2802389"/>
            <a:ext cx="309700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 of</a:t>
            </a:r>
          </a:p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60617" y="2802389"/>
            <a:ext cx="665567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 service delivery</a:t>
            </a:r>
          </a:p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professionals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48298" y="3034923"/>
            <a:ext cx="349775" cy="1344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0%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 50%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≥ 50%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≥ 75%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100%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5667" y="3034928"/>
            <a:ext cx="296876" cy="1414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(48)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149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(28)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66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62994" y="3034928"/>
            <a:ext cx="367408" cy="1414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0.50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99.50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74.13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(58.33)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32.84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(20.83)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03485" y="3034923"/>
            <a:ext cx="287258" cy="1344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b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46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(18)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41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(14)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(7)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67747" y="3034923"/>
            <a:ext cx="399468" cy="1344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10,403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76,233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(54,260)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75,523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(53,540)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70,133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(4,230)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143131" y="3033505"/>
            <a:ext cx="211474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43131" y="3281700"/>
            <a:ext cx="211474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43131" y="3538833"/>
            <a:ext cx="211474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43131" y="3832545"/>
            <a:ext cx="2114744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43131" y="4112439"/>
            <a:ext cx="211474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47642" y="2814352"/>
            <a:ext cx="0" cy="15350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95094" y="2811496"/>
            <a:ext cx="0" cy="15350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08493" y="2814349"/>
            <a:ext cx="0" cy="15350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703416" y="2814352"/>
            <a:ext cx="0" cy="15350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14385" y="2811496"/>
            <a:ext cx="0" cy="15350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08381" y="2802389"/>
            <a:ext cx="33855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RTI</a:t>
            </a:r>
          </a:p>
          <a:p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score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30431" y="3034923"/>
            <a:ext cx="312906" cy="1344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−1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 0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≥ 0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≥ 0.5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  <a:p>
            <a:pPr algn="ctr"/>
            <a:endParaRPr lang="en-GB" sz="452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768DE-6777-7232-1A23-C372EE8F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25" y="996405"/>
            <a:ext cx="2657612" cy="2352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FA916-C640-18DB-FC5C-A3D09727BEA3}"/>
              </a:ext>
            </a:extLst>
          </p:cNvPr>
          <p:cNvSpPr txBox="1"/>
          <p:nvPr/>
        </p:nvSpPr>
        <p:spPr>
          <a:xfrm>
            <a:off x="225838" y="465322"/>
            <a:ext cx="21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count graphic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DC9F4-84A7-A99C-1F0E-9FB430F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75" y="834654"/>
            <a:ext cx="3815049" cy="3004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D7FF8-45A3-8E95-022F-F4496F7D8FCC}"/>
              </a:ext>
            </a:extLst>
          </p:cNvPr>
          <p:cNvSpPr txBox="1"/>
          <p:nvPr/>
        </p:nvSpPr>
        <p:spPr>
          <a:xfrm>
            <a:off x="6882833" y="1978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RTI volumes breakdown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710EE-7A64-B166-A913-744C8D381AFD}"/>
              </a:ext>
            </a:extLst>
          </p:cNvPr>
          <p:cNvSpPr txBox="1"/>
          <p:nvPr/>
        </p:nvSpPr>
        <p:spPr>
          <a:xfrm>
            <a:off x="1215680" y="5409731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PGENAI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4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154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Bright</dc:creator>
  <cp:lastModifiedBy>Vincent Straub</cp:lastModifiedBy>
  <cp:revision>11</cp:revision>
  <dcterms:created xsi:type="dcterms:W3CDTF">2024-02-11T22:36:44Z</dcterms:created>
  <dcterms:modified xsi:type="dcterms:W3CDTF">2024-02-27T00:02:52Z</dcterms:modified>
</cp:coreProperties>
</file>